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8" r:id="rId2"/>
    <p:sldId id="296" r:id="rId3"/>
    <p:sldId id="269" r:id="rId4"/>
    <p:sldId id="274" r:id="rId5"/>
    <p:sldId id="294" r:id="rId6"/>
    <p:sldId id="256" r:id="rId7"/>
    <p:sldId id="262" r:id="rId8"/>
    <p:sldId id="295" r:id="rId9"/>
    <p:sldId id="298" r:id="rId10"/>
    <p:sldId id="264" r:id="rId11"/>
    <p:sldId id="257" r:id="rId12"/>
    <p:sldId id="258" r:id="rId13"/>
    <p:sldId id="300" r:id="rId14"/>
    <p:sldId id="259" r:id="rId15"/>
    <p:sldId id="293" r:id="rId16"/>
    <p:sldId id="291" r:id="rId17"/>
    <p:sldId id="286" r:id="rId18"/>
    <p:sldId id="287" r:id="rId19"/>
    <p:sldId id="292" r:id="rId20"/>
    <p:sldId id="289" r:id="rId21"/>
  </p:sldIdLst>
  <p:sldSz cx="12192000" cy="6858000"/>
  <p:notesSz cx="6858000" cy="9144000"/>
  <p:embeddedFontLst>
    <p:embeddedFont>
      <p:font typeface="UTM Avo" panose="02040603050506020204" pitchFamily="18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Yu Gothic UI Semilight" panose="020B0400000000000000" pitchFamily="34" charset="-128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HP001 5 hàng" panose="020B0603050302020204" pitchFamily="34" charset="-93"/>
      <p:regular r:id="rId33"/>
      <p:bold r:id="rId34"/>
    </p:embeddedFont>
    <p:embeddedFont>
      <p:font typeface="HP001 4 hàng" panose="020B0603050302020204" pitchFamily="34" charset="-93"/>
      <p:regular r:id="rId35"/>
      <p:bold r:id="rId36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9" d="100"/>
          <a:sy n="59" d="100"/>
        </p:scale>
        <p:origin x="13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1A986-579B-4430-B978-E8B98A5C396A}" type="datetimeFigureOut">
              <a:rPr lang="vi-VN" smtClean="0"/>
              <a:t>01/12/2020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4B860-4871-4F56-A55F-BE01E0BAF78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88689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1A986-579B-4430-B978-E8B98A5C396A}" type="datetimeFigureOut">
              <a:rPr lang="vi-VN" smtClean="0"/>
              <a:t>01/12/2020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4B860-4871-4F56-A55F-BE01E0BAF78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1055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1A986-579B-4430-B978-E8B98A5C396A}" type="datetimeFigureOut">
              <a:rPr lang="vi-VN" smtClean="0"/>
              <a:t>01/12/2020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4B860-4871-4F56-A55F-BE01E0BAF78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13420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1A986-579B-4430-B978-E8B98A5C396A}" type="datetimeFigureOut">
              <a:rPr lang="vi-VN" smtClean="0"/>
              <a:t>01/12/2020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4B860-4871-4F56-A55F-BE01E0BAF78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3521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1A986-579B-4430-B978-E8B98A5C396A}" type="datetimeFigureOut">
              <a:rPr lang="vi-VN" smtClean="0"/>
              <a:t>01/12/2020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4B860-4871-4F56-A55F-BE01E0BAF78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3377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1A986-579B-4430-B978-E8B98A5C396A}" type="datetimeFigureOut">
              <a:rPr lang="vi-VN" smtClean="0"/>
              <a:t>01/12/2020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4B860-4871-4F56-A55F-BE01E0BAF78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7187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1A986-579B-4430-B978-E8B98A5C396A}" type="datetimeFigureOut">
              <a:rPr lang="vi-VN" smtClean="0"/>
              <a:t>01/12/2020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4B860-4871-4F56-A55F-BE01E0BAF78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8998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1A986-579B-4430-B978-E8B98A5C396A}" type="datetimeFigureOut">
              <a:rPr lang="vi-VN" smtClean="0"/>
              <a:t>01/12/2020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4B860-4871-4F56-A55F-BE01E0BAF78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51774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1A986-579B-4430-B978-E8B98A5C396A}" type="datetimeFigureOut">
              <a:rPr lang="vi-VN" smtClean="0"/>
              <a:t>01/12/2020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4B860-4871-4F56-A55F-BE01E0BAF78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823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1A986-579B-4430-B978-E8B98A5C396A}" type="datetimeFigureOut">
              <a:rPr lang="vi-VN" smtClean="0"/>
              <a:t>01/12/2020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4B860-4871-4F56-A55F-BE01E0BAF78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7096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1A986-579B-4430-B978-E8B98A5C396A}" type="datetimeFigureOut">
              <a:rPr lang="vi-VN" smtClean="0"/>
              <a:t>01/12/2020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4B860-4871-4F56-A55F-BE01E0BAF78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7325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1A986-579B-4430-B978-E8B98A5C396A}" type="datetimeFigureOut">
              <a:rPr lang="vi-VN" smtClean="0"/>
              <a:t>01/12/2020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4B860-4871-4F56-A55F-BE01E0BAF78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313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7 mẫu câu chào hỏi tiếng anh cho trẻ em thông dụng dễ nhớ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53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492370" y="1097280"/>
            <a:ext cx="5207259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9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Viết</a:t>
            </a:r>
            <a:endParaRPr lang="vi-VN" sz="199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58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3091960" y="2031262"/>
            <a:ext cx="6389663" cy="3131280"/>
            <a:chOff x="731519" y="2015159"/>
            <a:chExt cx="6664359" cy="3131280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2"/>
            <a:srcRect l="27738" t="39665" r="48529" b="25263"/>
            <a:stretch/>
          </p:blipFill>
          <p:spPr>
            <a:xfrm>
              <a:off x="3661342" y="2015159"/>
              <a:ext cx="3734536" cy="3131280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2"/>
            <a:srcRect l="27902" t="39665" r="39403" b="25263"/>
            <a:stretch/>
          </p:blipFill>
          <p:spPr>
            <a:xfrm>
              <a:off x="731519" y="2015159"/>
              <a:ext cx="5144846" cy="3131280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3389166" y="2003880"/>
            <a:ext cx="606060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94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HP001 4 hàng" panose="020B0603050302020204" pitchFamily="34" charset="-93"/>
              </a:rPr>
              <a:t>Ďm</a:t>
            </a:r>
            <a:endParaRPr lang="vi-VN" sz="294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5310661" y="3662040"/>
            <a:ext cx="711192" cy="1269680"/>
          </a:xfrm>
          <a:custGeom>
            <a:avLst/>
            <a:gdLst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3058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402848 w 687399"/>
              <a:gd name="connsiteY6" fmla="*/ 384687 h 1238340"/>
              <a:gd name="connsiteX7" fmla="*/ 466792 w 687399"/>
              <a:gd name="connsiteY7" fmla="*/ 240813 h 1238340"/>
              <a:gd name="connsiteX8" fmla="*/ 540328 w 687399"/>
              <a:gd name="connsiteY8" fmla="*/ 116122 h 1238340"/>
              <a:gd name="connsiteX9" fmla="*/ 652230 w 687399"/>
              <a:gd name="connsiteY9" fmla="*/ 13811 h 1238340"/>
              <a:gd name="connsiteX10" fmla="*/ 687399 w 687399"/>
              <a:gd name="connsiteY10" fmla="*/ 1023 h 1238340"/>
              <a:gd name="connsiteX11" fmla="*/ 687399 w 687399"/>
              <a:gd name="connsiteY11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402848 w 687399"/>
              <a:gd name="connsiteY6" fmla="*/ 384687 h 1238340"/>
              <a:gd name="connsiteX7" fmla="*/ 466792 w 687399"/>
              <a:gd name="connsiteY7" fmla="*/ 240813 h 1238340"/>
              <a:gd name="connsiteX8" fmla="*/ 540328 w 687399"/>
              <a:gd name="connsiteY8" fmla="*/ 116122 h 1238340"/>
              <a:gd name="connsiteX9" fmla="*/ 652230 w 687399"/>
              <a:gd name="connsiteY9" fmla="*/ 13811 h 1238340"/>
              <a:gd name="connsiteX10" fmla="*/ 687399 w 687399"/>
              <a:gd name="connsiteY10" fmla="*/ 1023 h 1238340"/>
              <a:gd name="connsiteX11" fmla="*/ 687399 w 687399"/>
              <a:gd name="connsiteY11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402848 w 687399"/>
              <a:gd name="connsiteY6" fmla="*/ 384687 h 1238340"/>
              <a:gd name="connsiteX7" fmla="*/ 438017 w 687399"/>
              <a:gd name="connsiteY7" fmla="*/ 311151 h 1238340"/>
              <a:gd name="connsiteX8" fmla="*/ 466792 w 687399"/>
              <a:gd name="connsiteY8" fmla="*/ 240813 h 1238340"/>
              <a:gd name="connsiteX9" fmla="*/ 540328 w 687399"/>
              <a:gd name="connsiteY9" fmla="*/ 116122 h 1238340"/>
              <a:gd name="connsiteX10" fmla="*/ 652230 w 687399"/>
              <a:gd name="connsiteY10" fmla="*/ 13811 h 1238340"/>
              <a:gd name="connsiteX11" fmla="*/ 687399 w 687399"/>
              <a:gd name="connsiteY11" fmla="*/ 1023 h 1238340"/>
              <a:gd name="connsiteX12" fmla="*/ 687399 w 687399"/>
              <a:gd name="connsiteY12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0059 w 687399"/>
              <a:gd name="connsiteY6" fmla="*/ 410265 h 1238340"/>
              <a:gd name="connsiteX7" fmla="*/ 402848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40328 w 687399"/>
              <a:gd name="connsiteY10" fmla="*/ 116122 h 1238340"/>
              <a:gd name="connsiteX11" fmla="*/ 652230 w 687399"/>
              <a:gd name="connsiteY11" fmla="*/ 13811 h 1238340"/>
              <a:gd name="connsiteX12" fmla="*/ 687399 w 687399"/>
              <a:gd name="connsiteY12" fmla="*/ 1023 h 1238340"/>
              <a:gd name="connsiteX13" fmla="*/ 687399 w 687399"/>
              <a:gd name="connsiteY13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0059 w 687399"/>
              <a:gd name="connsiteY6" fmla="*/ 410265 h 1238340"/>
              <a:gd name="connsiteX7" fmla="*/ 402848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40328 w 687399"/>
              <a:gd name="connsiteY10" fmla="*/ 116122 h 1238340"/>
              <a:gd name="connsiteX11" fmla="*/ 652230 w 687399"/>
              <a:gd name="connsiteY11" fmla="*/ 13811 h 1238340"/>
              <a:gd name="connsiteX12" fmla="*/ 687399 w 687399"/>
              <a:gd name="connsiteY12" fmla="*/ 1023 h 1238340"/>
              <a:gd name="connsiteX13" fmla="*/ 687399 w 687399"/>
              <a:gd name="connsiteY13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3257 w 687399"/>
              <a:gd name="connsiteY6" fmla="*/ 419857 h 1238340"/>
              <a:gd name="connsiteX7" fmla="*/ 402848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40328 w 687399"/>
              <a:gd name="connsiteY10" fmla="*/ 116122 h 1238340"/>
              <a:gd name="connsiteX11" fmla="*/ 652230 w 687399"/>
              <a:gd name="connsiteY11" fmla="*/ 13811 h 1238340"/>
              <a:gd name="connsiteX12" fmla="*/ 687399 w 687399"/>
              <a:gd name="connsiteY12" fmla="*/ 1023 h 1238340"/>
              <a:gd name="connsiteX13" fmla="*/ 687399 w 687399"/>
              <a:gd name="connsiteY13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3257 w 687399"/>
              <a:gd name="connsiteY6" fmla="*/ 419857 h 1238340"/>
              <a:gd name="connsiteX7" fmla="*/ 402848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40328 w 687399"/>
              <a:gd name="connsiteY10" fmla="*/ 116122 h 1238340"/>
              <a:gd name="connsiteX11" fmla="*/ 652230 w 687399"/>
              <a:gd name="connsiteY11" fmla="*/ 13811 h 1238340"/>
              <a:gd name="connsiteX12" fmla="*/ 687399 w 687399"/>
              <a:gd name="connsiteY12" fmla="*/ 1023 h 1238340"/>
              <a:gd name="connsiteX13" fmla="*/ 687399 w 687399"/>
              <a:gd name="connsiteY13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3257 w 687399"/>
              <a:gd name="connsiteY6" fmla="*/ 419857 h 1238340"/>
              <a:gd name="connsiteX7" fmla="*/ 409243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40328 w 687399"/>
              <a:gd name="connsiteY10" fmla="*/ 116122 h 1238340"/>
              <a:gd name="connsiteX11" fmla="*/ 652230 w 687399"/>
              <a:gd name="connsiteY11" fmla="*/ 13811 h 1238340"/>
              <a:gd name="connsiteX12" fmla="*/ 687399 w 687399"/>
              <a:gd name="connsiteY12" fmla="*/ 1023 h 1238340"/>
              <a:gd name="connsiteX13" fmla="*/ 687399 w 687399"/>
              <a:gd name="connsiteY13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3257 w 687399"/>
              <a:gd name="connsiteY6" fmla="*/ 419857 h 1238340"/>
              <a:gd name="connsiteX7" fmla="*/ 409243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40328 w 687399"/>
              <a:gd name="connsiteY10" fmla="*/ 116122 h 1238340"/>
              <a:gd name="connsiteX11" fmla="*/ 652230 w 687399"/>
              <a:gd name="connsiteY11" fmla="*/ 13811 h 1238340"/>
              <a:gd name="connsiteX12" fmla="*/ 687399 w 687399"/>
              <a:gd name="connsiteY12" fmla="*/ 1023 h 1238340"/>
              <a:gd name="connsiteX13" fmla="*/ 687399 w 687399"/>
              <a:gd name="connsiteY13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3257 w 687399"/>
              <a:gd name="connsiteY6" fmla="*/ 419857 h 1238340"/>
              <a:gd name="connsiteX7" fmla="*/ 409243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27539 w 687399"/>
              <a:gd name="connsiteY10" fmla="*/ 151291 h 1238340"/>
              <a:gd name="connsiteX11" fmla="*/ 540328 w 687399"/>
              <a:gd name="connsiteY11" fmla="*/ 116122 h 1238340"/>
              <a:gd name="connsiteX12" fmla="*/ 652230 w 687399"/>
              <a:gd name="connsiteY12" fmla="*/ 13811 h 1238340"/>
              <a:gd name="connsiteX13" fmla="*/ 687399 w 687399"/>
              <a:gd name="connsiteY13" fmla="*/ 1023 h 1238340"/>
              <a:gd name="connsiteX14" fmla="*/ 687399 w 687399"/>
              <a:gd name="connsiteY14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3257 w 687399"/>
              <a:gd name="connsiteY6" fmla="*/ 419857 h 1238340"/>
              <a:gd name="connsiteX7" fmla="*/ 409243 w 687399"/>
              <a:gd name="connsiteY7" fmla="*/ 384687 h 1238340"/>
              <a:gd name="connsiteX8" fmla="*/ 438017 w 687399"/>
              <a:gd name="connsiteY8" fmla="*/ 311151 h 1238340"/>
              <a:gd name="connsiteX9" fmla="*/ 469989 w 687399"/>
              <a:gd name="connsiteY9" fmla="*/ 244010 h 1238340"/>
              <a:gd name="connsiteX10" fmla="*/ 527539 w 687399"/>
              <a:gd name="connsiteY10" fmla="*/ 151291 h 1238340"/>
              <a:gd name="connsiteX11" fmla="*/ 540328 w 687399"/>
              <a:gd name="connsiteY11" fmla="*/ 116122 h 1238340"/>
              <a:gd name="connsiteX12" fmla="*/ 652230 w 687399"/>
              <a:gd name="connsiteY12" fmla="*/ 13811 h 1238340"/>
              <a:gd name="connsiteX13" fmla="*/ 687399 w 687399"/>
              <a:gd name="connsiteY13" fmla="*/ 1023 h 1238340"/>
              <a:gd name="connsiteX14" fmla="*/ 687399 w 687399"/>
              <a:gd name="connsiteY14" fmla="*/ 1023 h 1238340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7539 w 687399"/>
              <a:gd name="connsiteY10" fmla="*/ 151448 h 1238497"/>
              <a:gd name="connsiteX11" fmla="*/ 540328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7539 w 687399"/>
              <a:gd name="connsiteY10" fmla="*/ 151448 h 1238497"/>
              <a:gd name="connsiteX11" fmla="*/ 540328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4342 w 687399"/>
              <a:gd name="connsiteY10" fmla="*/ 148251 h 1238497"/>
              <a:gd name="connsiteX11" fmla="*/ 540328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4342 w 687399"/>
              <a:gd name="connsiteY10" fmla="*/ 148251 h 1238497"/>
              <a:gd name="connsiteX11" fmla="*/ 540328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4342 w 687399"/>
              <a:gd name="connsiteY10" fmla="*/ 148251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7539 w 687399"/>
              <a:gd name="connsiteY10" fmla="*/ 148251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7539 w 687399"/>
              <a:gd name="connsiteY10" fmla="*/ 148251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4342 w 687399"/>
              <a:gd name="connsiteY10" fmla="*/ 145054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4342 w 687399"/>
              <a:gd name="connsiteY10" fmla="*/ 145054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30736 w 687399"/>
              <a:gd name="connsiteY10" fmla="*/ 151449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4342 w 687399"/>
              <a:gd name="connsiteY10" fmla="*/ 148251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660 h 1238660"/>
              <a:gd name="connsiteX1" fmla="*/ 105508 w 687399"/>
              <a:gd name="connsiteY1" fmla="*/ 1097983 h 1238660"/>
              <a:gd name="connsiteX2" fmla="*/ 166256 w 687399"/>
              <a:gd name="connsiteY2" fmla="*/ 982884 h 1238660"/>
              <a:gd name="connsiteX3" fmla="*/ 223805 w 687399"/>
              <a:gd name="connsiteY3" fmla="*/ 848601 h 1238660"/>
              <a:gd name="connsiteX4" fmla="*/ 290946 w 687399"/>
              <a:gd name="connsiteY4" fmla="*/ 685544 h 1238660"/>
              <a:gd name="connsiteX5" fmla="*/ 354890 w 687399"/>
              <a:gd name="connsiteY5" fmla="*/ 522487 h 1238660"/>
              <a:gd name="connsiteX6" fmla="*/ 393257 w 687399"/>
              <a:gd name="connsiteY6" fmla="*/ 420177 h 1238660"/>
              <a:gd name="connsiteX7" fmla="*/ 409243 w 687399"/>
              <a:gd name="connsiteY7" fmla="*/ 385007 h 1238660"/>
              <a:gd name="connsiteX8" fmla="*/ 438017 w 687399"/>
              <a:gd name="connsiteY8" fmla="*/ 311471 h 1238660"/>
              <a:gd name="connsiteX9" fmla="*/ 469989 w 687399"/>
              <a:gd name="connsiteY9" fmla="*/ 244330 h 1238660"/>
              <a:gd name="connsiteX10" fmla="*/ 524342 w 687399"/>
              <a:gd name="connsiteY10" fmla="*/ 148414 h 1238660"/>
              <a:gd name="connsiteX11" fmla="*/ 549919 w 687399"/>
              <a:gd name="connsiteY11" fmla="*/ 122836 h 1238660"/>
              <a:gd name="connsiteX12" fmla="*/ 652230 w 687399"/>
              <a:gd name="connsiteY12" fmla="*/ 14131 h 1238660"/>
              <a:gd name="connsiteX13" fmla="*/ 687399 w 687399"/>
              <a:gd name="connsiteY13" fmla="*/ 1343 h 1238660"/>
              <a:gd name="connsiteX14" fmla="*/ 687399 w 687399"/>
              <a:gd name="connsiteY14" fmla="*/ 1343 h 1238660"/>
              <a:gd name="connsiteX0" fmla="*/ 0 w 687399"/>
              <a:gd name="connsiteY0" fmla="*/ 1238660 h 1238660"/>
              <a:gd name="connsiteX1" fmla="*/ 105508 w 687399"/>
              <a:gd name="connsiteY1" fmla="*/ 1097983 h 1238660"/>
              <a:gd name="connsiteX2" fmla="*/ 166256 w 687399"/>
              <a:gd name="connsiteY2" fmla="*/ 982884 h 1238660"/>
              <a:gd name="connsiteX3" fmla="*/ 223805 w 687399"/>
              <a:gd name="connsiteY3" fmla="*/ 848601 h 1238660"/>
              <a:gd name="connsiteX4" fmla="*/ 290946 w 687399"/>
              <a:gd name="connsiteY4" fmla="*/ 685544 h 1238660"/>
              <a:gd name="connsiteX5" fmla="*/ 354890 w 687399"/>
              <a:gd name="connsiteY5" fmla="*/ 522487 h 1238660"/>
              <a:gd name="connsiteX6" fmla="*/ 393257 w 687399"/>
              <a:gd name="connsiteY6" fmla="*/ 420177 h 1238660"/>
              <a:gd name="connsiteX7" fmla="*/ 409243 w 687399"/>
              <a:gd name="connsiteY7" fmla="*/ 385007 h 1238660"/>
              <a:gd name="connsiteX8" fmla="*/ 438017 w 687399"/>
              <a:gd name="connsiteY8" fmla="*/ 311471 h 1238660"/>
              <a:gd name="connsiteX9" fmla="*/ 469989 w 687399"/>
              <a:gd name="connsiteY9" fmla="*/ 244330 h 1238660"/>
              <a:gd name="connsiteX10" fmla="*/ 524342 w 687399"/>
              <a:gd name="connsiteY10" fmla="*/ 148414 h 1238660"/>
              <a:gd name="connsiteX11" fmla="*/ 543525 w 687399"/>
              <a:gd name="connsiteY11" fmla="*/ 122836 h 1238660"/>
              <a:gd name="connsiteX12" fmla="*/ 652230 w 687399"/>
              <a:gd name="connsiteY12" fmla="*/ 14131 h 1238660"/>
              <a:gd name="connsiteX13" fmla="*/ 687399 w 687399"/>
              <a:gd name="connsiteY13" fmla="*/ 1343 h 1238660"/>
              <a:gd name="connsiteX14" fmla="*/ 687399 w 687399"/>
              <a:gd name="connsiteY14" fmla="*/ 1343 h 1238660"/>
              <a:gd name="connsiteX0" fmla="*/ 0 w 687399"/>
              <a:gd name="connsiteY0" fmla="*/ 1238660 h 1238660"/>
              <a:gd name="connsiteX1" fmla="*/ 105508 w 687399"/>
              <a:gd name="connsiteY1" fmla="*/ 1097983 h 1238660"/>
              <a:gd name="connsiteX2" fmla="*/ 166256 w 687399"/>
              <a:gd name="connsiteY2" fmla="*/ 982884 h 1238660"/>
              <a:gd name="connsiteX3" fmla="*/ 223805 w 687399"/>
              <a:gd name="connsiteY3" fmla="*/ 848601 h 1238660"/>
              <a:gd name="connsiteX4" fmla="*/ 290946 w 687399"/>
              <a:gd name="connsiteY4" fmla="*/ 685544 h 1238660"/>
              <a:gd name="connsiteX5" fmla="*/ 354890 w 687399"/>
              <a:gd name="connsiteY5" fmla="*/ 522487 h 1238660"/>
              <a:gd name="connsiteX6" fmla="*/ 393257 w 687399"/>
              <a:gd name="connsiteY6" fmla="*/ 420177 h 1238660"/>
              <a:gd name="connsiteX7" fmla="*/ 409243 w 687399"/>
              <a:gd name="connsiteY7" fmla="*/ 385007 h 1238660"/>
              <a:gd name="connsiteX8" fmla="*/ 438017 w 687399"/>
              <a:gd name="connsiteY8" fmla="*/ 311471 h 1238660"/>
              <a:gd name="connsiteX9" fmla="*/ 469989 w 687399"/>
              <a:gd name="connsiteY9" fmla="*/ 244330 h 1238660"/>
              <a:gd name="connsiteX10" fmla="*/ 524342 w 687399"/>
              <a:gd name="connsiteY10" fmla="*/ 148414 h 1238660"/>
              <a:gd name="connsiteX11" fmla="*/ 543525 w 687399"/>
              <a:gd name="connsiteY11" fmla="*/ 122836 h 1238660"/>
              <a:gd name="connsiteX12" fmla="*/ 652230 w 687399"/>
              <a:gd name="connsiteY12" fmla="*/ 14131 h 1238660"/>
              <a:gd name="connsiteX13" fmla="*/ 687399 w 687399"/>
              <a:gd name="connsiteY13" fmla="*/ 1343 h 1238660"/>
              <a:gd name="connsiteX14" fmla="*/ 687399 w 687399"/>
              <a:gd name="connsiteY14" fmla="*/ 1343 h 1238660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4342 w 687399"/>
              <a:gd name="connsiteY10" fmla="*/ 147071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4342 w 687399"/>
              <a:gd name="connsiteY10" fmla="*/ 147071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4342 w 687399"/>
              <a:gd name="connsiteY10" fmla="*/ 153466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1145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1145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1145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30737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4343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1145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1145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4342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98901"/>
              <a:gd name="connsiteY0" fmla="*/ 1231566 h 1231566"/>
              <a:gd name="connsiteX1" fmla="*/ 117010 w 698901"/>
              <a:gd name="connsiteY1" fmla="*/ 1096640 h 1231566"/>
              <a:gd name="connsiteX2" fmla="*/ 177758 w 698901"/>
              <a:gd name="connsiteY2" fmla="*/ 981541 h 1231566"/>
              <a:gd name="connsiteX3" fmla="*/ 235307 w 698901"/>
              <a:gd name="connsiteY3" fmla="*/ 847258 h 1231566"/>
              <a:gd name="connsiteX4" fmla="*/ 302448 w 698901"/>
              <a:gd name="connsiteY4" fmla="*/ 684201 h 1231566"/>
              <a:gd name="connsiteX5" fmla="*/ 366392 w 698901"/>
              <a:gd name="connsiteY5" fmla="*/ 521144 h 1231566"/>
              <a:gd name="connsiteX6" fmla="*/ 404759 w 698901"/>
              <a:gd name="connsiteY6" fmla="*/ 418834 h 1231566"/>
              <a:gd name="connsiteX7" fmla="*/ 420745 w 698901"/>
              <a:gd name="connsiteY7" fmla="*/ 383664 h 1231566"/>
              <a:gd name="connsiteX8" fmla="*/ 449519 w 698901"/>
              <a:gd name="connsiteY8" fmla="*/ 310128 h 1231566"/>
              <a:gd name="connsiteX9" fmla="*/ 481491 w 698901"/>
              <a:gd name="connsiteY9" fmla="*/ 242987 h 1231566"/>
              <a:gd name="connsiteX10" fmla="*/ 535844 w 698901"/>
              <a:gd name="connsiteY10" fmla="*/ 150269 h 1231566"/>
              <a:gd name="connsiteX11" fmla="*/ 555027 w 698901"/>
              <a:gd name="connsiteY11" fmla="*/ 121493 h 1231566"/>
              <a:gd name="connsiteX12" fmla="*/ 612577 w 698901"/>
              <a:gd name="connsiteY12" fmla="*/ 57550 h 1231566"/>
              <a:gd name="connsiteX13" fmla="*/ 663732 w 698901"/>
              <a:gd name="connsiteY13" fmla="*/ 12788 h 1231566"/>
              <a:gd name="connsiteX14" fmla="*/ 698901 w 698901"/>
              <a:gd name="connsiteY14" fmla="*/ 0 h 1231566"/>
              <a:gd name="connsiteX15" fmla="*/ 698901 w 698901"/>
              <a:gd name="connsiteY15" fmla="*/ 0 h 1231566"/>
              <a:gd name="connsiteX0" fmla="*/ 0 w 693150"/>
              <a:gd name="connsiteY0" fmla="*/ 1231566 h 1231566"/>
              <a:gd name="connsiteX1" fmla="*/ 111259 w 693150"/>
              <a:gd name="connsiteY1" fmla="*/ 1096640 h 1231566"/>
              <a:gd name="connsiteX2" fmla="*/ 172007 w 693150"/>
              <a:gd name="connsiteY2" fmla="*/ 981541 h 1231566"/>
              <a:gd name="connsiteX3" fmla="*/ 229556 w 693150"/>
              <a:gd name="connsiteY3" fmla="*/ 847258 h 1231566"/>
              <a:gd name="connsiteX4" fmla="*/ 296697 w 693150"/>
              <a:gd name="connsiteY4" fmla="*/ 684201 h 1231566"/>
              <a:gd name="connsiteX5" fmla="*/ 360641 w 693150"/>
              <a:gd name="connsiteY5" fmla="*/ 521144 h 1231566"/>
              <a:gd name="connsiteX6" fmla="*/ 399008 w 693150"/>
              <a:gd name="connsiteY6" fmla="*/ 418834 h 1231566"/>
              <a:gd name="connsiteX7" fmla="*/ 414994 w 693150"/>
              <a:gd name="connsiteY7" fmla="*/ 383664 h 1231566"/>
              <a:gd name="connsiteX8" fmla="*/ 443768 w 693150"/>
              <a:gd name="connsiteY8" fmla="*/ 310128 h 1231566"/>
              <a:gd name="connsiteX9" fmla="*/ 475740 w 693150"/>
              <a:gd name="connsiteY9" fmla="*/ 242987 h 1231566"/>
              <a:gd name="connsiteX10" fmla="*/ 530093 w 693150"/>
              <a:gd name="connsiteY10" fmla="*/ 150269 h 1231566"/>
              <a:gd name="connsiteX11" fmla="*/ 549276 w 693150"/>
              <a:gd name="connsiteY11" fmla="*/ 121493 h 1231566"/>
              <a:gd name="connsiteX12" fmla="*/ 606826 w 693150"/>
              <a:gd name="connsiteY12" fmla="*/ 57550 h 1231566"/>
              <a:gd name="connsiteX13" fmla="*/ 657981 w 693150"/>
              <a:gd name="connsiteY13" fmla="*/ 12788 h 1231566"/>
              <a:gd name="connsiteX14" fmla="*/ 693150 w 693150"/>
              <a:gd name="connsiteY14" fmla="*/ 0 h 1231566"/>
              <a:gd name="connsiteX15" fmla="*/ 693150 w 693150"/>
              <a:gd name="connsiteY15" fmla="*/ 0 h 1231566"/>
              <a:gd name="connsiteX0" fmla="*/ 0 w 693150"/>
              <a:gd name="connsiteY0" fmla="*/ 1231566 h 1231566"/>
              <a:gd name="connsiteX1" fmla="*/ 111259 w 693150"/>
              <a:gd name="connsiteY1" fmla="*/ 1096640 h 1231566"/>
              <a:gd name="connsiteX2" fmla="*/ 172007 w 693150"/>
              <a:gd name="connsiteY2" fmla="*/ 981541 h 1231566"/>
              <a:gd name="connsiteX3" fmla="*/ 229556 w 693150"/>
              <a:gd name="connsiteY3" fmla="*/ 847258 h 1231566"/>
              <a:gd name="connsiteX4" fmla="*/ 296697 w 693150"/>
              <a:gd name="connsiteY4" fmla="*/ 684201 h 1231566"/>
              <a:gd name="connsiteX5" fmla="*/ 360641 w 693150"/>
              <a:gd name="connsiteY5" fmla="*/ 521144 h 1231566"/>
              <a:gd name="connsiteX6" fmla="*/ 399008 w 693150"/>
              <a:gd name="connsiteY6" fmla="*/ 418834 h 1231566"/>
              <a:gd name="connsiteX7" fmla="*/ 414994 w 693150"/>
              <a:gd name="connsiteY7" fmla="*/ 383664 h 1231566"/>
              <a:gd name="connsiteX8" fmla="*/ 443768 w 693150"/>
              <a:gd name="connsiteY8" fmla="*/ 310128 h 1231566"/>
              <a:gd name="connsiteX9" fmla="*/ 475740 w 693150"/>
              <a:gd name="connsiteY9" fmla="*/ 242987 h 1231566"/>
              <a:gd name="connsiteX10" fmla="*/ 530093 w 693150"/>
              <a:gd name="connsiteY10" fmla="*/ 150269 h 1231566"/>
              <a:gd name="connsiteX11" fmla="*/ 549276 w 693150"/>
              <a:gd name="connsiteY11" fmla="*/ 121493 h 1231566"/>
              <a:gd name="connsiteX12" fmla="*/ 606826 w 693150"/>
              <a:gd name="connsiteY12" fmla="*/ 57550 h 1231566"/>
              <a:gd name="connsiteX13" fmla="*/ 657981 w 693150"/>
              <a:gd name="connsiteY13" fmla="*/ 12788 h 1231566"/>
              <a:gd name="connsiteX14" fmla="*/ 693150 w 693150"/>
              <a:gd name="connsiteY14" fmla="*/ 0 h 1231566"/>
              <a:gd name="connsiteX15" fmla="*/ 693150 w 693150"/>
              <a:gd name="connsiteY15" fmla="*/ 0 h 1231566"/>
              <a:gd name="connsiteX0" fmla="*/ 0 w 693150"/>
              <a:gd name="connsiteY0" fmla="*/ 1231566 h 1231566"/>
              <a:gd name="connsiteX1" fmla="*/ 99757 w 693150"/>
              <a:gd name="connsiteY1" fmla="*/ 1096640 h 1231566"/>
              <a:gd name="connsiteX2" fmla="*/ 172007 w 693150"/>
              <a:gd name="connsiteY2" fmla="*/ 981541 h 1231566"/>
              <a:gd name="connsiteX3" fmla="*/ 229556 w 693150"/>
              <a:gd name="connsiteY3" fmla="*/ 847258 h 1231566"/>
              <a:gd name="connsiteX4" fmla="*/ 296697 w 693150"/>
              <a:gd name="connsiteY4" fmla="*/ 684201 h 1231566"/>
              <a:gd name="connsiteX5" fmla="*/ 360641 w 693150"/>
              <a:gd name="connsiteY5" fmla="*/ 521144 h 1231566"/>
              <a:gd name="connsiteX6" fmla="*/ 399008 w 693150"/>
              <a:gd name="connsiteY6" fmla="*/ 418834 h 1231566"/>
              <a:gd name="connsiteX7" fmla="*/ 414994 w 693150"/>
              <a:gd name="connsiteY7" fmla="*/ 383664 h 1231566"/>
              <a:gd name="connsiteX8" fmla="*/ 443768 w 693150"/>
              <a:gd name="connsiteY8" fmla="*/ 310128 h 1231566"/>
              <a:gd name="connsiteX9" fmla="*/ 475740 w 693150"/>
              <a:gd name="connsiteY9" fmla="*/ 242987 h 1231566"/>
              <a:gd name="connsiteX10" fmla="*/ 530093 w 693150"/>
              <a:gd name="connsiteY10" fmla="*/ 150269 h 1231566"/>
              <a:gd name="connsiteX11" fmla="*/ 549276 w 693150"/>
              <a:gd name="connsiteY11" fmla="*/ 121493 h 1231566"/>
              <a:gd name="connsiteX12" fmla="*/ 606826 w 693150"/>
              <a:gd name="connsiteY12" fmla="*/ 57550 h 1231566"/>
              <a:gd name="connsiteX13" fmla="*/ 657981 w 693150"/>
              <a:gd name="connsiteY13" fmla="*/ 12788 h 1231566"/>
              <a:gd name="connsiteX14" fmla="*/ 693150 w 693150"/>
              <a:gd name="connsiteY14" fmla="*/ 0 h 1231566"/>
              <a:gd name="connsiteX15" fmla="*/ 693150 w 693150"/>
              <a:gd name="connsiteY15" fmla="*/ 0 h 1231566"/>
              <a:gd name="connsiteX0" fmla="*/ 0 w 693150"/>
              <a:gd name="connsiteY0" fmla="*/ 1231566 h 1231566"/>
              <a:gd name="connsiteX1" fmla="*/ 105508 w 693150"/>
              <a:gd name="connsiteY1" fmla="*/ 1096640 h 1231566"/>
              <a:gd name="connsiteX2" fmla="*/ 172007 w 693150"/>
              <a:gd name="connsiteY2" fmla="*/ 981541 h 1231566"/>
              <a:gd name="connsiteX3" fmla="*/ 229556 w 693150"/>
              <a:gd name="connsiteY3" fmla="*/ 847258 h 1231566"/>
              <a:gd name="connsiteX4" fmla="*/ 296697 w 693150"/>
              <a:gd name="connsiteY4" fmla="*/ 684201 h 1231566"/>
              <a:gd name="connsiteX5" fmla="*/ 360641 w 693150"/>
              <a:gd name="connsiteY5" fmla="*/ 521144 h 1231566"/>
              <a:gd name="connsiteX6" fmla="*/ 399008 w 693150"/>
              <a:gd name="connsiteY6" fmla="*/ 418834 h 1231566"/>
              <a:gd name="connsiteX7" fmla="*/ 414994 w 693150"/>
              <a:gd name="connsiteY7" fmla="*/ 383664 h 1231566"/>
              <a:gd name="connsiteX8" fmla="*/ 443768 w 693150"/>
              <a:gd name="connsiteY8" fmla="*/ 310128 h 1231566"/>
              <a:gd name="connsiteX9" fmla="*/ 475740 w 693150"/>
              <a:gd name="connsiteY9" fmla="*/ 242987 h 1231566"/>
              <a:gd name="connsiteX10" fmla="*/ 530093 w 693150"/>
              <a:gd name="connsiteY10" fmla="*/ 150269 h 1231566"/>
              <a:gd name="connsiteX11" fmla="*/ 549276 w 693150"/>
              <a:gd name="connsiteY11" fmla="*/ 121493 h 1231566"/>
              <a:gd name="connsiteX12" fmla="*/ 606826 w 693150"/>
              <a:gd name="connsiteY12" fmla="*/ 57550 h 1231566"/>
              <a:gd name="connsiteX13" fmla="*/ 657981 w 693150"/>
              <a:gd name="connsiteY13" fmla="*/ 12788 h 1231566"/>
              <a:gd name="connsiteX14" fmla="*/ 693150 w 693150"/>
              <a:gd name="connsiteY14" fmla="*/ 0 h 1231566"/>
              <a:gd name="connsiteX15" fmla="*/ 693150 w 693150"/>
              <a:gd name="connsiteY15" fmla="*/ 0 h 1231566"/>
              <a:gd name="connsiteX0" fmla="*/ 0 w 693150"/>
              <a:gd name="connsiteY0" fmla="*/ 1231566 h 1231566"/>
              <a:gd name="connsiteX1" fmla="*/ 99757 w 693150"/>
              <a:gd name="connsiteY1" fmla="*/ 1096640 h 1231566"/>
              <a:gd name="connsiteX2" fmla="*/ 172007 w 693150"/>
              <a:gd name="connsiteY2" fmla="*/ 981541 h 1231566"/>
              <a:gd name="connsiteX3" fmla="*/ 229556 w 693150"/>
              <a:gd name="connsiteY3" fmla="*/ 847258 h 1231566"/>
              <a:gd name="connsiteX4" fmla="*/ 296697 w 693150"/>
              <a:gd name="connsiteY4" fmla="*/ 684201 h 1231566"/>
              <a:gd name="connsiteX5" fmla="*/ 360641 w 693150"/>
              <a:gd name="connsiteY5" fmla="*/ 521144 h 1231566"/>
              <a:gd name="connsiteX6" fmla="*/ 399008 w 693150"/>
              <a:gd name="connsiteY6" fmla="*/ 418834 h 1231566"/>
              <a:gd name="connsiteX7" fmla="*/ 414994 w 693150"/>
              <a:gd name="connsiteY7" fmla="*/ 383664 h 1231566"/>
              <a:gd name="connsiteX8" fmla="*/ 443768 w 693150"/>
              <a:gd name="connsiteY8" fmla="*/ 310128 h 1231566"/>
              <a:gd name="connsiteX9" fmla="*/ 475740 w 693150"/>
              <a:gd name="connsiteY9" fmla="*/ 242987 h 1231566"/>
              <a:gd name="connsiteX10" fmla="*/ 530093 w 693150"/>
              <a:gd name="connsiteY10" fmla="*/ 150269 h 1231566"/>
              <a:gd name="connsiteX11" fmla="*/ 549276 w 693150"/>
              <a:gd name="connsiteY11" fmla="*/ 121493 h 1231566"/>
              <a:gd name="connsiteX12" fmla="*/ 606826 w 693150"/>
              <a:gd name="connsiteY12" fmla="*/ 57550 h 1231566"/>
              <a:gd name="connsiteX13" fmla="*/ 657981 w 693150"/>
              <a:gd name="connsiteY13" fmla="*/ 12788 h 1231566"/>
              <a:gd name="connsiteX14" fmla="*/ 693150 w 693150"/>
              <a:gd name="connsiteY14" fmla="*/ 0 h 1231566"/>
              <a:gd name="connsiteX15" fmla="*/ 693150 w 693150"/>
              <a:gd name="connsiteY15" fmla="*/ 0 h 1231566"/>
              <a:gd name="connsiteX0" fmla="*/ 0 w 698900"/>
              <a:gd name="connsiteY0" fmla="*/ 1231566 h 1231566"/>
              <a:gd name="connsiteX1" fmla="*/ 105507 w 698900"/>
              <a:gd name="connsiteY1" fmla="*/ 1096640 h 1231566"/>
              <a:gd name="connsiteX2" fmla="*/ 177757 w 698900"/>
              <a:gd name="connsiteY2" fmla="*/ 981541 h 1231566"/>
              <a:gd name="connsiteX3" fmla="*/ 235306 w 698900"/>
              <a:gd name="connsiteY3" fmla="*/ 847258 h 1231566"/>
              <a:gd name="connsiteX4" fmla="*/ 302447 w 698900"/>
              <a:gd name="connsiteY4" fmla="*/ 684201 h 1231566"/>
              <a:gd name="connsiteX5" fmla="*/ 366391 w 698900"/>
              <a:gd name="connsiteY5" fmla="*/ 521144 h 1231566"/>
              <a:gd name="connsiteX6" fmla="*/ 404758 w 698900"/>
              <a:gd name="connsiteY6" fmla="*/ 418834 h 1231566"/>
              <a:gd name="connsiteX7" fmla="*/ 420744 w 698900"/>
              <a:gd name="connsiteY7" fmla="*/ 383664 h 1231566"/>
              <a:gd name="connsiteX8" fmla="*/ 449518 w 698900"/>
              <a:gd name="connsiteY8" fmla="*/ 310128 h 1231566"/>
              <a:gd name="connsiteX9" fmla="*/ 481490 w 698900"/>
              <a:gd name="connsiteY9" fmla="*/ 242987 h 1231566"/>
              <a:gd name="connsiteX10" fmla="*/ 535843 w 698900"/>
              <a:gd name="connsiteY10" fmla="*/ 150269 h 1231566"/>
              <a:gd name="connsiteX11" fmla="*/ 555026 w 698900"/>
              <a:gd name="connsiteY11" fmla="*/ 121493 h 1231566"/>
              <a:gd name="connsiteX12" fmla="*/ 612576 w 698900"/>
              <a:gd name="connsiteY12" fmla="*/ 57550 h 1231566"/>
              <a:gd name="connsiteX13" fmla="*/ 663731 w 698900"/>
              <a:gd name="connsiteY13" fmla="*/ 12788 h 1231566"/>
              <a:gd name="connsiteX14" fmla="*/ 698900 w 698900"/>
              <a:gd name="connsiteY14" fmla="*/ 0 h 1231566"/>
              <a:gd name="connsiteX15" fmla="*/ 698900 w 698900"/>
              <a:gd name="connsiteY15" fmla="*/ 0 h 1231566"/>
              <a:gd name="connsiteX0" fmla="*/ 0 w 698900"/>
              <a:gd name="connsiteY0" fmla="*/ 1231566 h 1231566"/>
              <a:gd name="connsiteX1" fmla="*/ 26150 w 698900"/>
              <a:gd name="connsiteY1" fmla="*/ 1191818 h 1231566"/>
              <a:gd name="connsiteX2" fmla="*/ 105507 w 698900"/>
              <a:gd name="connsiteY2" fmla="*/ 1096640 h 1231566"/>
              <a:gd name="connsiteX3" fmla="*/ 177757 w 698900"/>
              <a:gd name="connsiteY3" fmla="*/ 981541 h 1231566"/>
              <a:gd name="connsiteX4" fmla="*/ 235306 w 698900"/>
              <a:gd name="connsiteY4" fmla="*/ 847258 h 1231566"/>
              <a:gd name="connsiteX5" fmla="*/ 302447 w 698900"/>
              <a:gd name="connsiteY5" fmla="*/ 684201 h 1231566"/>
              <a:gd name="connsiteX6" fmla="*/ 366391 w 698900"/>
              <a:gd name="connsiteY6" fmla="*/ 521144 h 1231566"/>
              <a:gd name="connsiteX7" fmla="*/ 404758 w 698900"/>
              <a:gd name="connsiteY7" fmla="*/ 418834 h 1231566"/>
              <a:gd name="connsiteX8" fmla="*/ 420744 w 698900"/>
              <a:gd name="connsiteY8" fmla="*/ 383664 h 1231566"/>
              <a:gd name="connsiteX9" fmla="*/ 449518 w 698900"/>
              <a:gd name="connsiteY9" fmla="*/ 310128 h 1231566"/>
              <a:gd name="connsiteX10" fmla="*/ 481490 w 698900"/>
              <a:gd name="connsiteY10" fmla="*/ 242987 h 1231566"/>
              <a:gd name="connsiteX11" fmla="*/ 535843 w 698900"/>
              <a:gd name="connsiteY11" fmla="*/ 150269 h 1231566"/>
              <a:gd name="connsiteX12" fmla="*/ 555026 w 698900"/>
              <a:gd name="connsiteY12" fmla="*/ 121493 h 1231566"/>
              <a:gd name="connsiteX13" fmla="*/ 612576 w 698900"/>
              <a:gd name="connsiteY13" fmla="*/ 57550 h 1231566"/>
              <a:gd name="connsiteX14" fmla="*/ 663731 w 698900"/>
              <a:gd name="connsiteY14" fmla="*/ 12788 h 1231566"/>
              <a:gd name="connsiteX15" fmla="*/ 698900 w 698900"/>
              <a:gd name="connsiteY15" fmla="*/ 0 h 1231566"/>
              <a:gd name="connsiteX16" fmla="*/ 698900 w 698900"/>
              <a:gd name="connsiteY16" fmla="*/ 0 h 1231566"/>
              <a:gd name="connsiteX0" fmla="*/ 0 w 703817"/>
              <a:gd name="connsiteY0" fmla="*/ 1226650 h 1226650"/>
              <a:gd name="connsiteX1" fmla="*/ 31067 w 703817"/>
              <a:gd name="connsiteY1" fmla="*/ 1191818 h 1226650"/>
              <a:gd name="connsiteX2" fmla="*/ 110424 w 703817"/>
              <a:gd name="connsiteY2" fmla="*/ 1096640 h 1226650"/>
              <a:gd name="connsiteX3" fmla="*/ 182674 w 703817"/>
              <a:gd name="connsiteY3" fmla="*/ 981541 h 1226650"/>
              <a:gd name="connsiteX4" fmla="*/ 240223 w 703817"/>
              <a:gd name="connsiteY4" fmla="*/ 847258 h 1226650"/>
              <a:gd name="connsiteX5" fmla="*/ 307364 w 703817"/>
              <a:gd name="connsiteY5" fmla="*/ 684201 h 1226650"/>
              <a:gd name="connsiteX6" fmla="*/ 371308 w 703817"/>
              <a:gd name="connsiteY6" fmla="*/ 521144 h 1226650"/>
              <a:gd name="connsiteX7" fmla="*/ 409675 w 703817"/>
              <a:gd name="connsiteY7" fmla="*/ 418834 h 1226650"/>
              <a:gd name="connsiteX8" fmla="*/ 425661 w 703817"/>
              <a:gd name="connsiteY8" fmla="*/ 383664 h 1226650"/>
              <a:gd name="connsiteX9" fmla="*/ 454435 w 703817"/>
              <a:gd name="connsiteY9" fmla="*/ 310128 h 1226650"/>
              <a:gd name="connsiteX10" fmla="*/ 486407 w 703817"/>
              <a:gd name="connsiteY10" fmla="*/ 242987 h 1226650"/>
              <a:gd name="connsiteX11" fmla="*/ 540760 w 703817"/>
              <a:gd name="connsiteY11" fmla="*/ 150269 h 1226650"/>
              <a:gd name="connsiteX12" fmla="*/ 559943 w 703817"/>
              <a:gd name="connsiteY12" fmla="*/ 121493 h 1226650"/>
              <a:gd name="connsiteX13" fmla="*/ 617493 w 703817"/>
              <a:gd name="connsiteY13" fmla="*/ 57550 h 1226650"/>
              <a:gd name="connsiteX14" fmla="*/ 668648 w 703817"/>
              <a:gd name="connsiteY14" fmla="*/ 12788 h 1226650"/>
              <a:gd name="connsiteX15" fmla="*/ 703817 w 703817"/>
              <a:gd name="connsiteY15" fmla="*/ 0 h 1226650"/>
              <a:gd name="connsiteX16" fmla="*/ 703817 w 703817"/>
              <a:gd name="connsiteY16" fmla="*/ 0 h 1226650"/>
              <a:gd name="connsiteX0" fmla="*/ 0 w 711191"/>
              <a:gd name="connsiteY0" fmla="*/ 1226650 h 1226650"/>
              <a:gd name="connsiteX1" fmla="*/ 38441 w 711191"/>
              <a:gd name="connsiteY1" fmla="*/ 1191818 h 1226650"/>
              <a:gd name="connsiteX2" fmla="*/ 117798 w 711191"/>
              <a:gd name="connsiteY2" fmla="*/ 1096640 h 1226650"/>
              <a:gd name="connsiteX3" fmla="*/ 190048 w 711191"/>
              <a:gd name="connsiteY3" fmla="*/ 981541 h 1226650"/>
              <a:gd name="connsiteX4" fmla="*/ 247597 w 711191"/>
              <a:gd name="connsiteY4" fmla="*/ 847258 h 1226650"/>
              <a:gd name="connsiteX5" fmla="*/ 314738 w 711191"/>
              <a:gd name="connsiteY5" fmla="*/ 684201 h 1226650"/>
              <a:gd name="connsiteX6" fmla="*/ 378682 w 711191"/>
              <a:gd name="connsiteY6" fmla="*/ 521144 h 1226650"/>
              <a:gd name="connsiteX7" fmla="*/ 417049 w 711191"/>
              <a:gd name="connsiteY7" fmla="*/ 418834 h 1226650"/>
              <a:gd name="connsiteX8" fmla="*/ 433035 w 711191"/>
              <a:gd name="connsiteY8" fmla="*/ 383664 h 1226650"/>
              <a:gd name="connsiteX9" fmla="*/ 461809 w 711191"/>
              <a:gd name="connsiteY9" fmla="*/ 310128 h 1226650"/>
              <a:gd name="connsiteX10" fmla="*/ 493781 w 711191"/>
              <a:gd name="connsiteY10" fmla="*/ 242987 h 1226650"/>
              <a:gd name="connsiteX11" fmla="*/ 548134 w 711191"/>
              <a:gd name="connsiteY11" fmla="*/ 150269 h 1226650"/>
              <a:gd name="connsiteX12" fmla="*/ 567317 w 711191"/>
              <a:gd name="connsiteY12" fmla="*/ 121493 h 1226650"/>
              <a:gd name="connsiteX13" fmla="*/ 624867 w 711191"/>
              <a:gd name="connsiteY13" fmla="*/ 57550 h 1226650"/>
              <a:gd name="connsiteX14" fmla="*/ 676022 w 711191"/>
              <a:gd name="connsiteY14" fmla="*/ 12788 h 1226650"/>
              <a:gd name="connsiteX15" fmla="*/ 711191 w 711191"/>
              <a:gd name="connsiteY15" fmla="*/ 0 h 1226650"/>
              <a:gd name="connsiteX16" fmla="*/ 711191 w 711191"/>
              <a:gd name="connsiteY16" fmla="*/ 0 h 1226650"/>
              <a:gd name="connsiteX0" fmla="*/ 0 w 711191"/>
              <a:gd name="connsiteY0" fmla="*/ 1226650 h 1226650"/>
              <a:gd name="connsiteX1" fmla="*/ 38441 w 711191"/>
              <a:gd name="connsiteY1" fmla="*/ 1191818 h 1226650"/>
              <a:gd name="connsiteX2" fmla="*/ 117798 w 711191"/>
              <a:gd name="connsiteY2" fmla="*/ 1096640 h 1226650"/>
              <a:gd name="connsiteX3" fmla="*/ 190048 w 711191"/>
              <a:gd name="connsiteY3" fmla="*/ 981541 h 1226650"/>
              <a:gd name="connsiteX4" fmla="*/ 247597 w 711191"/>
              <a:gd name="connsiteY4" fmla="*/ 852174 h 1226650"/>
              <a:gd name="connsiteX5" fmla="*/ 314738 w 711191"/>
              <a:gd name="connsiteY5" fmla="*/ 684201 h 1226650"/>
              <a:gd name="connsiteX6" fmla="*/ 378682 w 711191"/>
              <a:gd name="connsiteY6" fmla="*/ 521144 h 1226650"/>
              <a:gd name="connsiteX7" fmla="*/ 417049 w 711191"/>
              <a:gd name="connsiteY7" fmla="*/ 418834 h 1226650"/>
              <a:gd name="connsiteX8" fmla="*/ 433035 w 711191"/>
              <a:gd name="connsiteY8" fmla="*/ 383664 h 1226650"/>
              <a:gd name="connsiteX9" fmla="*/ 461809 w 711191"/>
              <a:gd name="connsiteY9" fmla="*/ 310128 h 1226650"/>
              <a:gd name="connsiteX10" fmla="*/ 493781 w 711191"/>
              <a:gd name="connsiteY10" fmla="*/ 242987 h 1226650"/>
              <a:gd name="connsiteX11" fmla="*/ 548134 w 711191"/>
              <a:gd name="connsiteY11" fmla="*/ 150269 h 1226650"/>
              <a:gd name="connsiteX12" fmla="*/ 567317 w 711191"/>
              <a:gd name="connsiteY12" fmla="*/ 121493 h 1226650"/>
              <a:gd name="connsiteX13" fmla="*/ 624867 w 711191"/>
              <a:gd name="connsiteY13" fmla="*/ 57550 h 1226650"/>
              <a:gd name="connsiteX14" fmla="*/ 676022 w 711191"/>
              <a:gd name="connsiteY14" fmla="*/ 12788 h 1226650"/>
              <a:gd name="connsiteX15" fmla="*/ 711191 w 711191"/>
              <a:gd name="connsiteY15" fmla="*/ 0 h 1226650"/>
              <a:gd name="connsiteX16" fmla="*/ 711191 w 711191"/>
              <a:gd name="connsiteY16" fmla="*/ 0 h 1226650"/>
              <a:gd name="connsiteX0" fmla="*/ 0 w 711191"/>
              <a:gd name="connsiteY0" fmla="*/ 1226650 h 1226650"/>
              <a:gd name="connsiteX1" fmla="*/ 38441 w 711191"/>
              <a:gd name="connsiteY1" fmla="*/ 1191818 h 1226650"/>
              <a:gd name="connsiteX2" fmla="*/ 117798 w 711191"/>
              <a:gd name="connsiteY2" fmla="*/ 1096640 h 1226650"/>
              <a:gd name="connsiteX3" fmla="*/ 190048 w 711191"/>
              <a:gd name="connsiteY3" fmla="*/ 981541 h 1226650"/>
              <a:gd name="connsiteX4" fmla="*/ 250055 w 711191"/>
              <a:gd name="connsiteY4" fmla="*/ 852174 h 1226650"/>
              <a:gd name="connsiteX5" fmla="*/ 314738 w 711191"/>
              <a:gd name="connsiteY5" fmla="*/ 684201 h 1226650"/>
              <a:gd name="connsiteX6" fmla="*/ 378682 w 711191"/>
              <a:gd name="connsiteY6" fmla="*/ 521144 h 1226650"/>
              <a:gd name="connsiteX7" fmla="*/ 417049 w 711191"/>
              <a:gd name="connsiteY7" fmla="*/ 418834 h 1226650"/>
              <a:gd name="connsiteX8" fmla="*/ 433035 w 711191"/>
              <a:gd name="connsiteY8" fmla="*/ 383664 h 1226650"/>
              <a:gd name="connsiteX9" fmla="*/ 461809 w 711191"/>
              <a:gd name="connsiteY9" fmla="*/ 310128 h 1226650"/>
              <a:gd name="connsiteX10" fmla="*/ 493781 w 711191"/>
              <a:gd name="connsiteY10" fmla="*/ 242987 h 1226650"/>
              <a:gd name="connsiteX11" fmla="*/ 548134 w 711191"/>
              <a:gd name="connsiteY11" fmla="*/ 150269 h 1226650"/>
              <a:gd name="connsiteX12" fmla="*/ 567317 w 711191"/>
              <a:gd name="connsiteY12" fmla="*/ 121493 h 1226650"/>
              <a:gd name="connsiteX13" fmla="*/ 624867 w 711191"/>
              <a:gd name="connsiteY13" fmla="*/ 57550 h 1226650"/>
              <a:gd name="connsiteX14" fmla="*/ 676022 w 711191"/>
              <a:gd name="connsiteY14" fmla="*/ 12788 h 1226650"/>
              <a:gd name="connsiteX15" fmla="*/ 711191 w 711191"/>
              <a:gd name="connsiteY15" fmla="*/ 0 h 1226650"/>
              <a:gd name="connsiteX16" fmla="*/ 711191 w 711191"/>
              <a:gd name="connsiteY16" fmla="*/ 0 h 1226650"/>
              <a:gd name="connsiteX0" fmla="*/ 0 w 711191"/>
              <a:gd name="connsiteY0" fmla="*/ 1226650 h 1226650"/>
              <a:gd name="connsiteX1" fmla="*/ 38441 w 711191"/>
              <a:gd name="connsiteY1" fmla="*/ 1191818 h 1226650"/>
              <a:gd name="connsiteX2" fmla="*/ 117798 w 711191"/>
              <a:gd name="connsiteY2" fmla="*/ 1096640 h 1226650"/>
              <a:gd name="connsiteX3" fmla="*/ 190048 w 711191"/>
              <a:gd name="connsiteY3" fmla="*/ 981541 h 1226650"/>
              <a:gd name="connsiteX4" fmla="*/ 250055 w 711191"/>
              <a:gd name="connsiteY4" fmla="*/ 852174 h 1226650"/>
              <a:gd name="connsiteX5" fmla="*/ 314738 w 711191"/>
              <a:gd name="connsiteY5" fmla="*/ 684201 h 1226650"/>
              <a:gd name="connsiteX6" fmla="*/ 378682 w 711191"/>
              <a:gd name="connsiteY6" fmla="*/ 521144 h 1226650"/>
              <a:gd name="connsiteX7" fmla="*/ 417049 w 711191"/>
              <a:gd name="connsiteY7" fmla="*/ 418834 h 1226650"/>
              <a:gd name="connsiteX8" fmla="*/ 433035 w 711191"/>
              <a:gd name="connsiteY8" fmla="*/ 383664 h 1226650"/>
              <a:gd name="connsiteX9" fmla="*/ 461809 w 711191"/>
              <a:gd name="connsiteY9" fmla="*/ 310128 h 1226650"/>
              <a:gd name="connsiteX10" fmla="*/ 493781 w 711191"/>
              <a:gd name="connsiteY10" fmla="*/ 242987 h 1226650"/>
              <a:gd name="connsiteX11" fmla="*/ 548134 w 711191"/>
              <a:gd name="connsiteY11" fmla="*/ 150269 h 1226650"/>
              <a:gd name="connsiteX12" fmla="*/ 567317 w 711191"/>
              <a:gd name="connsiteY12" fmla="*/ 121493 h 1226650"/>
              <a:gd name="connsiteX13" fmla="*/ 617492 w 711191"/>
              <a:gd name="connsiteY13" fmla="*/ 47718 h 1226650"/>
              <a:gd name="connsiteX14" fmla="*/ 676022 w 711191"/>
              <a:gd name="connsiteY14" fmla="*/ 12788 h 1226650"/>
              <a:gd name="connsiteX15" fmla="*/ 711191 w 711191"/>
              <a:gd name="connsiteY15" fmla="*/ 0 h 1226650"/>
              <a:gd name="connsiteX16" fmla="*/ 711191 w 711191"/>
              <a:gd name="connsiteY16" fmla="*/ 0 h 1226650"/>
              <a:gd name="connsiteX0" fmla="*/ 0 w 711191"/>
              <a:gd name="connsiteY0" fmla="*/ 1226650 h 1226650"/>
              <a:gd name="connsiteX1" fmla="*/ 38441 w 711191"/>
              <a:gd name="connsiteY1" fmla="*/ 1191818 h 1226650"/>
              <a:gd name="connsiteX2" fmla="*/ 117798 w 711191"/>
              <a:gd name="connsiteY2" fmla="*/ 1096640 h 1226650"/>
              <a:gd name="connsiteX3" fmla="*/ 190048 w 711191"/>
              <a:gd name="connsiteY3" fmla="*/ 981541 h 1226650"/>
              <a:gd name="connsiteX4" fmla="*/ 250055 w 711191"/>
              <a:gd name="connsiteY4" fmla="*/ 852174 h 1226650"/>
              <a:gd name="connsiteX5" fmla="*/ 314738 w 711191"/>
              <a:gd name="connsiteY5" fmla="*/ 684201 h 1226650"/>
              <a:gd name="connsiteX6" fmla="*/ 378682 w 711191"/>
              <a:gd name="connsiteY6" fmla="*/ 521144 h 1226650"/>
              <a:gd name="connsiteX7" fmla="*/ 417049 w 711191"/>
              <a:gd name="connsiteY7" fmla="*/ 418834 h 1226650"/>
              <a:gd name="connsiteX8" fmla="*/ 433035 w 711191"/>
              <a:gd name="connsiteY8" fmla="*/ 383664 h 1226650"/>
              <a:gd name="connsiteX9" fmla="*/ 461809 w 711191"/>
              <a:gd name="connsiteY9" fmla="*/ 310128 h 1226650"/>
              <a:gd name="connsiteX10" fmla="*/ 493781 w 711191"/>
              <a:gd name="connsiteY10" fmla="*/ 242987 h 1226650"/>
              <a:gd name="connsiteX11" fmla="*/ 548134 w 711191"/>
              <a:gd name="connsiteY11" fmla="*/ 150269 h 1226650"/>
              <a:gd name="connsiteX12" fmla="*/ 567317 w 711191"/>
              <a:gd name="connsiteY12" fmla="*/ 121493 h 1226650"/>
              <a:gd name="connsiteX13" fmla="*/ 617492 w 711191"/>
              <a:gd name="connsiteY13" fmla="*/ 50176 h 1226650"/>
              <a:gd name="connsiteX14" fmla="*/ 676022 w 711191"/>
              <a:gd name="connsiteY14" fmla="*/ 12788 h 1226650"/>
              <a:gd name="connsiteX15" fmla="*/ 711191 w 711191"/>
              <a:gd name="connsiteY15" fmla="*/ 0 h 1226650"/>
              <a:gd name="connsiteX16" fmla="*/ 711191 w 711191"/>
              <a:gd name="connsiteY16" fmla="*/ 0 h 1226650"/>
              <a:gd name="connsiteX0" fmla="*/ 0 w 711191"/>
              <a:gd name="connsiteY0" fmla="*/ 1226650 h 1226650"/>
              <a:gd name="connsiteX1" fmla="*/ 38441 w 711191"/>
              <a:gd name="connsiteY1" fmla="*/ 1191818 h 1226650"/>
              <a:gd name="connsiteX2" fmla="*/ 117798 w 711191"/>
              <a:gd name="connsiteY2" fmla="*/ 1096640 h 1226650"/>
              <a:gd name="connsiteX3" fmla="*/ 190048 w 711191"/>
              <a:gd name="connsiteY3" fmla="*/ 981541 h 1226650"/>
              <a:gd name="connsiteX4" fmla="*/ 250055 w 711191"/>
              <a:gd name="connsiteY4" fmla="*/ 852174 h 1226650"/>
              <a:gd name="connsiteX5" fmla="*/ 314738 w 711191"/>
              <a:gd name="connsiteY5" fmla="*/ 684201 h 1226650"/>
              <a:gd name="connsiteX6" fmla="*/ 378682 w 711191"/>
              <a:gd name="connsiteY6" fmla="*/ 521144 h 1226650"/>
              <a:gd name="connsiteX7" fmla="*/ 417049 w 711191"/>
              <a:gd name="connsiteY7" fmla="*/ 418834 h 1226650"/>
              <a:gd name="connsiteX8" fmla="*/ 433035 w 711191"/>
              <a:gd name="connsiteY8" fmla="*/ 383664 h 1226650"/>
              <a:gd name="connsiteX9" fmla="*/ 461809 w 711191"/>
              <a:gd name="connsiteY9" fmla="*/ 310128 h 1226650"/>
              <a:gd name="connsiteX10" fmla="*/ 493781 w 711191"/>
              <a:gd name="connsiteY10" fmla="*/ 242987 h 1226650"/>
              <a:gd name="connsiteX11" fmla="*/ 548134 w 711191"/>
              <a:gd name="connsiteY11" fmla="*/ 150269 h 1226650"/>
              <a:gd name="connsiteX12" fmla="*/ 567317 w 711191"/>
              <a:gd name="connsiteY12" fmla="*/ 121493 h 1226650"/>
              <a:gd name="connsiteX13" fmla="*/ 617492 w 711191"/>
              <a:gd name="connsiteY13" fmla="*/ 52634 h 1226650"/>
              <a:gd name="connsiteX14" fmla="*/ 676022 w 711191"/>
              <a:gd name="connsiteY14" fmla="*/ 12788 h 1226650"/>
              <a:gd name="connsiteX15" fmla="*/ 711191 w 711191"/>
              <a:gd name="connsiteY15" fmla="*/ 0 h 1226650"/>
              <a:gd name="connsiteX16" fmla="*/ 711191 w 711191"/>
              <a:gd name="connsiteY16" fmla="*/ 0 h 1226650"/>
              <a:gd name="connsiteX0" fmla="*/ 0 w 711191"/>
              <a:gd name="connsiteY0" fmla="*/ 1226650 h 1226650"/>
              <a:gd name="connsiteX1" fmla="*/ 38441 w 711191"/>
              <a:gd name="connsiteY1" fmla="*/ 1191818 h 1226650"/>
              <a:gd name="connsiteX2" fmla="*/ 117798 w 711191"/>
              <a:gd name="connsiteY2" fmla="*/ 1096640 h 1226650"/>
              <a:gd name="connsiteX3" fmla="*/ 190048 w 711191"/>
              <a:gd name="connsiteY3" fmla="*/ 981541 h 1226650"/>
              <a:gd name="connsiteX4" fmla="*/ 250055 w 711191"/>
              <a:gd name="connsiteY4" fmla="*/ 852174 h 1226650"/>
              <a:gd name="connsiteX5" fmla="*/ 314738 w 711191"/>
              <a:gd name="connsiteY5" fmla="*/ 684201 h 1226650"/>
              <a:gd name="connsiteX6" fmla="*/ 378682 w 711191"/>
              <a:gd name="connsiteY6" fmla="*/ 521144 h 1226650"/>
              <a:gd name="connsiteX7" fmla="*/ 417049 w 711191"/>
              <a:gd name="connsiteY7" fmla="*/ 418834 h 1226650"/>
              <a:gd name="connsiteX8" fmla="*/ 433035 w 711191"/>
              <a:gd name="connsiteY8" fmla="*/ 383664 h 1226650"/>
              <a:gd name="connsiteX9" fmla="*/ 461809 w 711191"/>
              <a:gd name="connsiteY9" fmla="*/ 310128 h 1226650"/>
              <a:gd name="connsiteX10" fmla="*/ 493781 w 711191"/>
              <a:gd name="connsiteY10" fmla="*/ 242987 h 1226650"/>
              <a:gd name="connsiteX11" fmla="*/ 548134 w 711191"/>
              <a:gd name="connsiteY11" fmla="*/ 150269 h 1226650"/>
              <a:gd name="connsiteX12" fmla="*/ 567317 w 711191"/>
              <a:gd name="connsiteY12" fmla="*/ 121493 h 1226650"/>
              <a:gd name="connsiteX13" fmla="*/ 617492 w 711191"/>
              <a:gd name="connsiteY13" fmla="*/ 57550 h 1226650"/>
              <a:gd name="connsiteX14" fmla="*/ 676022 w 711191"/>
              <a:gd name="connsiteY14" fmla="*/ 12788 h 1226650"/>
              <a:gd name="connsiteX15" fmla="*/ 711191 w 711191"/>
              <a:gd name="connsiteY15" fmla="*/ 0 h 1226650"/>
              <a:gd name="connsiteX16" fmla="*/ 711191 w 711191"/>
              <a:gd name="connsiteY16" fmla="*/ 0 h 1226650"/>
              <a:gd name="connsiteX0" fmla="*/ 0 w 711191"/>
              <a:gd name="connsiteY0" fmla="*/ 1226650 h 1226650"/>
              <a:gd name="connsiteX1" fmla="*/ 38441 w 711191"/>
              <a:gd name="connsiteY1" fmla="*/ 1191818 h 1226650"/>
              <a:gd name="connsiteX2" fmla="*/ 117798 w 711191"/>
              <a:gd name="connsiteY2" fmla="*/ 1096640 h 1226650"/>
              <a:gd name="connsiteX3" fmla="*/ 190048 w 711191"/>
              <a:gd name="connsiteY3" fmla="*/ 981541 h 1226650"/>
              <a:gd name="connsiteX4" fmla="*/ 250055 w 711191"/>
              <a:gd name="connsiteY4" fmla="*/ 852174 h 1226650"/>
              <a:gd name="connsiteX5" fmla="*/ 314738 w 711191"/>
              <a:gd name="connsiteY5" fmla="*/ 684201 h 1226650"/>
              <a:gd name="connsiteX6" fmla="*/ 378682 w 711191"/>
              <a:gd name="connsiteY6" fmla="*/ 521144 h 1226650"/>
              <a:gd name="connsiteX7" fmla="*/ 417049 w 711191"/>
              <a:gd name="connsiteY7" fmla="*/ 418834 h 1226650"/>
              <a:gd name="connsiteX8" fmla="*/ 433035 w 711191"/>
              <a:gd name="connsiteY8" fmla="*/ 383664 h 1226650"/>
              <a:gd name="connsiteX9" fmla="*/ 461809 w 711191"/>
              <a:gd name="connsiteY9" fmla="*/ 310128 h 1226650"/>
              <a:gd name="connsiteX10" fmla="*/ 493781 w 711191"/>
              <a:gd name="connsiteY10" fmla="*/ 242987 h 1226650"/>
              <a:gd name="connsiteX11" fmla="*/ 543218 w 711191"/>
              <a:gd name="connsiteY11" fmla="*/ 147811 h 1226650"/>
              <a:gd name="connsiteX12" fmla="*/ 567317 w 711191"/>
              <a:gd name="connsiteY12" fmla="*/ 121493 h 1226650"/>
              <a:gd name="connsiteX13" fmla="*/ 617492 w 711191"/>
              <a:gd name="connsiteY13" fmla="*/ 57550 h 1226650"/>
              <a:gd name="connsiteX14" fmla="*/ 676022 w 711191"/>
              <a:gd name="connsiteY14" fmla="*/ 12788 h 1226650"/>
              <a:gd name="connsiteX15" fmla="*/ 711191 w 711191"/>
              <a:gd name="connsiteY15" fmla="*/ 0 h 1226650"/>
              <a:gd name="connsiteX16" fmla="*/ 711191 w 711191"/>
              <a:gd name="connsiteY16" fmla="*/ 0 h 1226650"/>
              <a:gd name="connsiteX0" fmla="*/ 0 w 711191"/>
              <a:gd name="connsiteY0" fmla="*/ 1226650 h 1226650"/>
              <a:gd name="connsiteX1" fmla="*/ 38441 w 711191"/>
              <a:gd name="connsiteY1" fmla="*/ 1191818 h 1226650"/>
              <a:gd name="connsiteX2" fmla="*/ 117798 w 711191"/>
              <a:gd name="connsiteY2" fmla="*/ 1096640 h 1226650"/>
              <a:gd name="connsiteX3" fmla="*/ 190048 w 711191"/>
              <a:gd name="connsiteY3" fmla="*/ 981541 h 1226650"/>
              <a:gd name="connsiteX4" fmla="*/ 250055 w 711191"/>
              <a:gd name="connsiteY4" fmla="*/ 852174 h 1226650"/>
              <a:gd name="connsiteX5" fmla="*/ 314738 w 711191"/>
              <a:gd name="connsiteY5" fmla="*/ 684201 h 1226650"/>
              <a:gd name="connsiteX6" fmla="*/ 378682 w 711191"/>
              <a:gd name="connsiteY6" fmla="*/ 521144 h 1226650"/>
              <a:gd name="connsiteX7" fmla="*/ 417049 w 711191"/>
              <a:gd name="connsiteY7" fmla="*/ 418834 h 1226650"/>
              <a:gd name="connsiteX8" fmla="*/ 433035 w 711191"/>
              <a:gd name="connsiteY8" fmla="*/ 383664 h 1226650"/>
              <a:gd name="connsiteX9" fmla="*/ 461809 w 711191"/>
              <a:gd name="connsiteY9" fmla="*/ 310128 h 1226650"/>
              <a:gd name="connsiteX10" fmla="*/ 493781 w 711191"/>
              <a:gd name="connsiteY10" fmla="*/ 242987 h 1226650"/>
              <a:gd name="connsiteX11" fmla="*/ 543218 w 711191"/>
              <a:gd name="connsiteY11" fmla="*/ 155185 h 1226650"/>
              <a:gd name="connsiteX12" fmla="*/ 567317 w 711191"/>
              <a:gd name="connsiteY12" fmla="*/ 121493 h 1226650"/>
              <a:gd name="connsiteX13" fmla="*/ 617492 w 711191"/>
              <a:gd name="connsiteY13" fmla="*/ 57550 h 1226650"/>
              <a:gd name="connsiteX14" fmla="*/ 676022 w 711191"/>
              <a:gd name="connsiteY14" fmla="*/ 12788 h 1226650"/>
              <a:gd name="connsiteX15" fmla="*/ 711191 w 711191"/>
              <a:gd name="connsiteY15" fmla="*/ 0 h 1226650"/>
              <a:gd name="connsiteX16" fmla="*/ 711191 w 711191"/>
              <a:gd name="connsiteY16" fmla="*/ 0 h 1226650"/>
              <a:gd name="connsiteX0" fmla="*/ 0 w 711191"/>
              <a:gd name="connsiteY0" fmla="*/ 1226650 h 1226650"/>
              <a:gd name="connsiteX1" fmla="*/ 38441 w 711191"/>
              <a:gd name="connsiteY1" fmla="*/ 1191818 h 1226650"/>
              <a:gd name="connsiteX2" fmla="*/ 117798 w 711191"/>
              <a:gd name="connsiteY2" fmla="*/ 1096640 h 1226650"/>
              <a:gd name="connsiteX3" fmla="*/ 190048 w 711191"/>
              <a:gd name="connsiteY3" fmla="*/ 981541 h 1226650"/>
              <a:gd name="connsiteX4" fmla="*/ 250055 w 711191"/>
              <a:gd name="connsiteY4" fmla="*/ 852174 h 1226650"/>
              <a:gd name="connsiteX5" fmla="*/ 314738 w 711191"/>
              <a:gd name="connsiteY5" fmla="*/ 684201 h 1226650"/>
              <a:gd name="connsiteX6" fmla="*/ 378682 w 711191"/>
              <a:gd name="connsiteY6" fmla="*/ 521144 h 1226650"/>
              <a:gd name="connsiteX7" fmla="*/ 417049 w 711191"/>
              <a:gd name="connsiteY7" fmla="*/ 418834 h 1226650"/>
              <a:gd name="connsiteX8" fmla="*/ 430577 w 711191"/>
              <a:gd name="connsiteY8" fmla="*/ 378748 h 1226650"/>
              <a:gd name="connsiteX9" fmla="*/ 461809 w 711191"/>
              <a:gd name="connsiteY9" fmla="*/ 310128 h 1226650"/>
              <a:gd name="connsiteX10" fmla="*/ 493781 w 711191"/>
              <a:gd name="connsiteY10" fmla="*/ 242987 h 1226650"/>
              <a:gd name="connsiteX11" fmla="*/ 543218 w 711191"/>
              <a:gd name="connsiteY11" fmla="*/ 155185 h 1226650"/>
              <a:gd name="connsiteX12" fmla="*/ 567317 w 711191"/>
              <a:gd name="connsiteY12" fmla="*/ 121493 h 1226650"/>
              <a:gd name="connsiteX13" fmla="*/ 617492 w 711191"/>
              <a:gd name="connsiteY13" fmla="*/ 57550 h 1226650"/>
              <a:gd name="connsiteX14" fmla="*/ 676022 w 711191"/>
              <a:gd name="connsiteY14" fmla="*/ 12788 h 1226650"/>
              <a:gd name="connsiteX15" fmla="*/ 711191 w 711191"/>
              <a:gd name="connsiteY15" fmla="*/ 0 h 1226650"/>
              <a:gd name="connsiteX16" fmla="*/ 711191 w 711191"/>
              <a:gd name="connsiteY16" fmla="*/ 0 h 1226650"/>
              <a:gd name="connsiteX0" fmla="*/ 0 w 711191"/>
              <a:gd name="connsiteY0" fmla="*/ 1226650 h 1226650"/>
              <a:gd name="connsiteX1" fmla="*/ 38441 w 711191"/>
              <a:gd name="connsiteY1" fmla="*/ 1191818 h 1226650"/>
              <a:gd name="connsiteX2" fmla="*/ 117798 w 711191"/>
              <a:gd name="connsiteY2" fmla="*/ 1096640 h 1226650"/>
              <a:gd name="connsiteX3" fmla="*/ 190048 w 711191"/>
              <a:gd name="connsiteY3" fmla="*/ 981541 h 1226650"/>
              <a:gd name="connsiteX4" fmla="*/ 250055 w 711191"/>
              <a:gd name="connsiteY4" fmla="*/ 852174 h 1226650"/>
              <a:gd name="connsiteX5" fmla="*/ 314738 w 711191"/>
              <a:gd name="connsiteY5" fmla="*/ 684201 h 1226650"/>
              <a:gd name="connsiteX6" fmla="*/ 378682 w 711191"/>
              <a:gd name="connsiteY6" fmla="*/ 521144 h 1226650"/>
              <a:gd name="connsiteX7" fmla="*/ 417049 w 711191"/>
              <a:gd name="connsiteY7" fmla="*/ 418834 h 1226650"/>
              <a:gd name="connsiteX8" fmla="*/ 433035 w 711191"/>
              <a:gd name="connsiteY8" fmla="*/ 378748 h 1226650"/>
              <a:gd name="connsiteX9" fmla="*/ 461809 w 711191"/>
              <a:gd name="connsiteY9" fmla="*/ 310128 h 1226650"/>
              <a:gd name="connsiteX10" fmla="*/ 493781 w 711191"/>
              <a:gd name="connsiteY10" fmla="*/ 242987 h 1226650"/>
              <a:gd name="connsiteX11" fmla="*/ 543218 w 711191"/>
              <a:gd name="connsiteY11" fmla="*/ 155185 h 1226650"/>
              <a:gd name="connsiteX12" fmla="*/ 567317 w 711191"/>
              <a:gd name="connsiteY12" fmla="*/ 121493 h 1226650"/>
              <a:gd name="connsiteX13" fmla="*/ 617492 w 711191"/>
              <a:gd name="connsiteY13" fmla="*/ 57550 h 1226650"/>
              <a:gd name="connsiteX14" fmla="*/ 676022 w 711191"/>
              <a:gd name="connsiteY14" fmla="*/ 12788 h 1226650"/>
              <a:gd name="connsiteX15" fmla="*/ 711191 w 711191"/>
              <a:gd name="connsiteY15" fmla="*/ 0 h 1226650"/>
              <a:gd name="connsiteX16" fmla="*/ 711191 w 711191"/>
              <a:gd name="connsiteY16" fmla="*/ 0 h 1226650"/>
              <a:gd name="connsiteX0" fmla="*/ 0 w 711191"/>
              <a:gd name="connsiteY0" fmla="*/ 1226650 h 1226650"/>
              <a:gd name="connsiteX1" fmla="*/ 38441 w 711191"/>
              <a:gd name="connsiteY1" fmla="*/ 1191818 h 1226650"/>
              <a:gd name="connsiteX2" fmla="*/ 117798 w 711191"/>
              <a:gd name="connsiteY2" fmla="*/ 1096640 h 1226650"/>
              <a:gd name="connsiteX3" fmla="*/ 190048 w 711191"/>
              <a:gd name="connsiteY3" fmla="*/ 981541 h 1226650"/>
              <a:gd name="connsiteX4" fmla="*/ 250055 w 711191"/>
              <a:gd name="connsiteY4" fmla="*/ 852174 h 1226650"/>
              <a:gd name="connsiteX5" fmla="*/ 314738 w 711191"/>
              <a:gd name="connsiteY5" fmla="*/ 684201 h 1226650"/>
              <a:gd name="connsiteX6" fmla="*/ 378682 w 711191"/>
              <a:gd name="connsiteY6" fmla="*/ 521144 h 1226650"/>
              <a:gd name="connsiteX7" fmla="*/ 417049 w 711191"/>
              <a:gd name="connsiteY7" fmla="*/ 418834 h 1226650"/>
              <a:gd name="connsiteX8" fmla="*/ 433035 w 711191"/>
              <a:gd name="connsiteY8" fmla="*/ 378748 h 1226650"/>
              <a:gd name="connsiteX9" fmla="*/ 461809 w 711191"/>
              <a:gd name="connsiteY9" fmla="*/ 310128 h 1226650"/>
              <a:gd name="connsiteX10" fmla="*/ 493781 w 711191"/>
              <a:gd name="connsiteY10" fmla="*/ 242987 h 1226650"/>
              <a:gd name="connsiteX11" fmla="*/ 543218 w 711191"/>
              <a:gd name="connsiteY11" fmla="*/ 155185 h 1226650"/>
              <a:gd name="connsiteX12" fmla="*/ 567317 w 711191"/>
              <a:gd name="connsiteY12" fmla="*/ 121493 h 1226650"/>
              <a:gd name="connsiteX13" fmla="*/ 617492 w 711191"/>
              <a:gd name="connsiteY13" fmla="*/ 57550 h 1226650"/>
              <a:gd name="connsiteX14" fmla="*/ 671106 w 711191"/>
              <a:gd name="connsiteY14" fmla="*/ 10330 h 1226650"/>
              <a:gd name="connsiteX15" fmla="*/ 711191 w 711191"/>
              <a:gd name="connsiteY15" fmla="*/ 0 h 1226650"/>
              <a:gd name="connsiteX16" fmla="*/ 711191 w 711191"/>
              <a:gd name="connsiteY16" fmla="*/ 0 h 1226650"/>
              <a:gd name="connsiteX0" fmla="*/ 0 w 711191"/>
              <a:gd name="connsiteY0" fmla="*/ 1226769 h 1226769"/>
              <a:gd name="connsiteX1" fmla="*/ 38441 w 711191"/>
              <a:gd name="connsiteY1" fmla="*/ 1191937 h 1226769"/>
              <a:gd name="connsiteX2" fmla="*/ 117798 w 711191"/>
              <a:gd name="connsiteY2" fmla="*/ 1096759 h 1226769"/>
              <a:gd name="connsiteX3" fmla="*/ 190048 w 711191"/>
              <a:gd name="connsiteY3" fmla="*/ 981660 h 1226769"/>
              <a:gd name="connsiteX4" fmla="*/ 250055 w 711191"/>
              <a:gd name="connsiteY4" fmla="*/ 852293 h 1226769"/>
              <a:gd name="connsiteX5" fmla="*/ 314738 w 711191"/>
              <a:gd name="connsiteY5" fmla="*/ 684320 h 1226769"/>
              <a:gd name="connsiteX6" fmla="*/ 378682 w 711191"/>
              <a:gd name="connsiteY6" fmla="*/ 521263 h 1226769"/>
              <a:gd name="connsiteX7" fmla="*/ 417049 w 711191"/>
              <a:gd name="connsiteY7" fmla="*/ 418953 h 1226769"/>
              <a:gd name="connsiteX8" fmla="*/ 433035 w 711191"/>
              <a:gd name="connsiteY8" fmla="*/ 378867 h 1226769"/>
              <a:gd name="connsiteX9" fmla="*/ 461809 w 711191"/>
              <a:gd name="connsiteY9" fmla="*/ 310247 h 1226769"/>
              <a:gd name="connsiteX10" fmla="*/ 493781 w 711191"/>
              <a:gd name="connsiteY10" fmla="*/ 243106 h 1226769"/>
              <a:gd name="connsiteX11" fmla="*/ 543218 w 711191"/>
              <a:gd name="connsiteY11" fmla="*/ 155304 h 1226769"/>
              <a:gd name="connsiteX12" fmla="*/ 567317 w 711191"/>
              <a:gd name="connsiteY12" fmla="*/ 121612 h 1226769"/>
              <a:gd name="connsiteX13" fmla="*/ 617492 w 711191"/>
              <a:gd name="connsiteY13" fmla="*/ 57669 h 1226769"/>
              <a:gd name="connsiteX14" fmla="*/ 668648 w 711191"/>
              <a:gd name="connsiteY14" fmla="*/ 7991 h 1226769"/>
              <a:gd name="connsiteX15" fmla="*/ 711191 w 711191"/>
              <a:gd name="connsiteY15" fmla="*/ 119 h 1226769"/>
              <a:gd name="connsiteX16" fmla="*/ 711191 w 711191"/>
              <a:gd name="connsiteY16" fmla="*/ 119 h 1226769"/>
              <a:gd name="connsiteX0" fmla="*/ 0 w 711191"/>
              <a:gd name="connsiteY0" fmla="*/ 1226650 h 1226650"/>
              <a:gd name="connsiteX1" fmla="*/ 38441 w 711191"/>
              <a:gd name="connsiteY1" fmla="*/ 1191818 h 1226650"/>
              <a:gd name="connsiteX2" fmla="*/ 117798 w 711191"/>
              <a:gd name="connsiteY2" fmla="*/ 1096640 h 1226650"/>
              <a:gd name="connsiteX3" fmla="*/ 190048 w 711191"/>
              <a:gd name="connsiteY3" fmla="*/ 981541 h 1226650"/>
              <a:gd name="connsiteX4" fmla="*/ 250055 w 711191"/>
              <a:gd name="connsiteY4" fmla="*/ 852174 h 1226650"/>
              <a:gd name="connsiteX5" fmla="*/ 314738 w 711191"/>
              <a:gd name="connsiteY5" fmla="*/ 684201 h 1226650"/>
              <a:gd name="connsiteX6" fmla="*/ 378682 w 711191"/>
              <a:gd name="connsiteY6" fmla="*/ 521144 h 1226650"/>
              <a:gd name="connsiteX7" fmla="*/ 417049 w 711191"/>
              <a:gd name="connsiteY7" fmla="*/ 418834 h 1226650"/>
              <a:gd name="connsiteX8" fmla="*/ 433035 w 711191"/>
              <a:gd name="connsiteY8" fmla="*/ 378748 h 1226650"/>
              <a:gd name="connsiteX9" fmla="*/ 461809 w 711191"/>
              <a:gd name="connsiteY9" fmla="*/ 310128 h 1226650"/>
              <a:gd name="connsiteX10" fmla="*/ 493781 w 711191"/>
              <a:gd name="connsiteY10" fmla="*/ 242987 h 1226650"/>
              <a:gd name="connsiteX11" fmla="*/ 543218 w 711191"/>
              <a:gd name="connsiteY11" fmla="*/ 155185 h 1226650"/>
              <a:gd name="connsiteX12" fmla="*/ 567317 w 711191"/>
              <a:gd name="connsiteY12" fmla="*/ 121493 h 1226650"/>
              <a:gd name="connsiteX13" fmla="*/ 617492 w 711191"/>
              <a:gd name="connsiteY13" fmla="*/ 57550 h 1226650"/>
              <a:gd name="connsiteX14" fmla="*/ 668648 w 711191"/>
              <a:gd name="connsiteY14" fmla="*/ 10330 h 1226650"/>
              <a:gd name="connsiteX15" fmla="*/ 711191 w 711191"/>
              <a:gd name="connsiteY15" fmla="*/ 0 h 1226650"/>
              <a:gd name="connsiteX16" fmla="*/ 711191 w 711191"/>
              <a:gd name="connsiteY16" fmla="*/ 0 h 1226650"/>
              <a:gd name="connsiteX0" fmla="*/ 0 w 695055"/>
              <a:gd name="connsiteY0" fmla="*/ 1253544 h 1253544"/>
              <a:gd name="connsiteX1" fmla="*/ 22305 w 695055"/>
              <a:gd name="connsiteY1" fmla="*/ 1191818 h 1253544"/>
              <a:gd name="connsiteX2" fmla="*/ 101662 w 695055"/>
              <a:gd name="connsiteY2" fmla="*/ 1096640 h 1253544"/>
              <a:gd name="connsiteX3" fmla="*/ 173912 w 695055"/>
              <a:gd name="connsiteY3" fmla="*/ 981541 h 1253544"/>
              <a:gd name="connsiteX4" fmla="*/ 233919 w 695055"/>
              <a:gd name="connsiteY4" fmla="*/ 852174 h 1253544"/>
              <a:gd name="connsiteX5" fmla="*/ 298602 w 695055"/>
              <a:gd name="connsiteY5" fmla="*/ 684201 h 1253544"/>
              <a:gd name="connsiteX6" fmla="*/ 362546 w 695055"/>
              <a:gd name="connsiteY6" fmla="*/ 521144 h 1253544"/>
              <a:gd name="connsiteX7" fmla="*/ 400913 w 695055"/>
              <a:gd name="connsiteY7" fmla="*/ 418834 h 1253544"/>
              <a:gd name="connsiteX8" fmla="*/ 416899 w 695055"/>
              <a:gd name="connsiteY8" fmla="*/ 378748 h 1253544"/>
              <a:gd name="connsiteX9" fmla="*/ 445673 w 695055"/>
              <a:gd name="connsiteY9" fmla="*/ 310128 h 1253544"/>
              <a:gd name="connsiteX10" fmla="*/ 477645 w 695055"/>
              <a:gd name="connsiteY10" fmla="*/ 242987 h 1253544"/>
              <a:gd name="connsiteX11" fmla="*/ 527082 w 695055"/>
              <a:gd name="connsiteY11" fmla="*/ 155185 h 1253544"/>
              <a:gd name="connsiteX12" fmla="*/ 551181 w 695055"/>
              <a:gd name="connsiteY12" fmla="*/ 121493 h 1253544"/>
              <a:gd name="connsiteX13" fmla="*/ 601356 w 695055"/>
              <a:gd name="connsiteY13" fmla="*/ 57550 h 1253544"/>
              <a:gd name="connsiteX14" fmla="*/ 652512 w 695055"/>
              <a:gd name="connsiteY14" fmla="*/ 10330 h 1253544"/>
              <a:gd name="connsiteX15" fmla="*/ 695055 w 695055"/>
              <a:gd name="connsiteY15" fmla="*/ 0 h 1253544"/>
              <a:gd name="connsiteX16" fmla="*/ 695055 w 695055"/>
              <a:gd name="connsiteY16" fmla="*/ 0 h 1253544"/>
              <a:gd name="connsiteX0" fmla="*/ 0 w 695055"/>
              <a:gd name="connsiteY0" fmla="*/ 1253544 h 1253544"/>
              <a:gd name="connsiteX1" fmla="*/ 33063 w 695055"/>
              <a:gd name="connsiteY1" fmla="*/ 1202576 h 1253544"/>
              <a:gd name="connsiteX2" fmla="*/ 101662 w 695055"/>
              <a:gd name="connsiteY2" fmla="*/ 1096640 h 1253544"/>
              <a:gd name="connsiteX3" fmla="*/ 173912 w 695055"/>
              <a:gd name="connsiteY3" fmla="*/ 981541 h 1253544"/>
              <a:gd name="connsiteX4" fmla="*/ 233919 w 695055"/>
              <a:gd name="connsiteY4" fmla="*/ 852174 h 1253544"/>
              <a:gd name="connsiteX5" fmla="*/ 298602 w 695055"/>
              <a:gd name="connsiteY5" fmla="*/ 684201 h 1253544"/>
              <a:gd name="connsiteX6" fmla="*/ 362546 w 695055"/>
              <a:gd name="connsiteY6" fmla="*/ 521144 h 1253544"/>
              <a:gd name="connsiteX7" fmla="*/ 400913 w 695055"/>
              <a:gd name="connsiteY7" fmla="*/ 418834 h 1253544"/>
              <a:gd name="connsiteX8" fmla="*/ 416899 w 695055"/>
              <a:gd name="connsiteY8" fmla="*/ 378748 h 1253544"/>
              <a:gd name="connsiteX9" fmla="*/ 445673 w 695055"/>
              <a:gd name="connsiteY9" fmla="*/ 310128 h 1253544"/>
              <a:gd name="connsiteX10" fmla="*/ 477645 w 695055"/>
              <a:gd name="connsiteY10" fmla="*/ 242987 h 1253544"/>
              <a:gd name="connsiteX11" fmla="*/ 527082 w 695055"/>
              <a:gd name="connsiteY11" fmla="*/ 155185 h 1253544"/>
              <a:gd name="connsiteX12" fmla="*/ 551181 w 695055"/>
              <a:gd name="connsiteY12" fmla="*/ 121493 h 1253544"/>
              <a:gd name="connsiteX13" fmla="*/ 601356 w 695055"/>
              <a:gd name="connsiteY13" fmla="*/ 57550 h 1253544"/>
              <a:gd name="connsiteX14" fmla="*/ 652512 w 695055"/>
              <a:gd name="connsiteY14" fmla="*/ 10330 h 1253544"/>
              <a:gd name="connsiteX15" fmla="*/ 695055 w 695055"/>
              <a:gd name="connsiteY15" fmla="*/ 0 h 1253544"/>
              <a:gd name="connsiteX16" fmla="*/ 695055 w 695055"/>
              <a:gd name="connsiteY16" fmla="*/ 0 h 1253544"/>
              <a:gd name="connsiteX0" fmla="*/ 0 w 711192"/>
              <a:gd name="connsiteY0" fmla="*/ 1269680 h 1269680"/>
              <a:gd name="connsiteX1" fmla="*/ 49200 w 711192"/>
              <a:gd name="connsiteY1" fmla="*/ 1202576 h 1269680"/>
              <a:gd name="connsiteX2" fmla="*/ 117799 w 711192"/>
              <a:gd name="connsiteY2" fmla="*/ 1096640 h 1269680"/>
              <a:gd name="connsiteX3" fmla="*/ 190049 w 711192"/>
              <a:gd name="connsiteY3" fmla="*/ 981541 h 1269680"/>
              <a:gd name="connsiteX4" fmla="*/ 250056 w 711192"/>
              <a:gd name="connsiteY4" fmla="*/ 852174 h 1269680"/>
              <a:gd name="connsiteX5" fmla="*/ 314739 w 711192"/>
              <a:gd name="connsiteY5" fmla="*/ 684201 h 1269680"/>
              <a:gd name="connsiteX6" fmla="*/ 378683 w 711192"/>
              <a:gd name="connsiteY6" fmla="*/ 521144 h 1269680"/>
              <a:gd name="connsiteX7" fmla="*/ 417050 w 711192"/>
              <a:gd name="connsiteY7" fmla="*/ 418834 h 1269680"/>
              <a:gd name="connsiteX8" fmla="*/ 433036 w 711192"/>
              <a:gd name="connsiteY8" fmla="*/ 378748 h 1269680"/>
              <a:gd name="connsiteX9" fmla="*/ 461810 w 711192"/>
              <a:gd name="connsiteY9" fmla="*/ 310128 h 1269680"/>
              <a:gd name="connsiteX10" fmla="*/ 493782 w 711192"/>
              <a:gd name="connsiteY10" fmla="*/ 242987 h 1269680"/>
              <a:gd name="connsiteX11" fmla="*/ 543219 w 711192"/>
              <a:gd name="connsiteY11" fmla="*/ 155185 h 1269680"/>
              <a:gd name="connsiteX12" fmla="*/ 567318 w 711192"/>
              <a:gd name="connsiteY12" fmla="*/ 121493 h 1269680"/>
              <a:gd name="connsiteX13" fmla="*/ 617493 w 711192"/>
              <a:gd name="connsiteY13" fmla="*/ 57550 h 1269680"/>
              <a:gd name="connsiteX14" fmla="*/ 668649 w 711192"/>
              <a:gd name="connsiteY14" fmla="*/ 10330 h 1269680"/>
              <a:gd name="connsiteX15" fmla="*/ 711192 w 711192"/>
              <a:gd name="connsiteY15" fmla="*/ 0 h 1269680"/>
              <a:gd name="connsiteX16" fmla="*/ 711192 w 711192"/>
              <a:gd name="connsiteY16" fmla="*/ 0 h 1269680"/>
              <a:gd name="connsiteX0" fmla="*/ 0 w 711192"/>
              <a:gd name="connsiteY0" fmla="*/ 1269680 h 1269680"/>
              <a:gd name="connsiteX1" fmla="*/ 49200 w 711192"/>
              <a:gd name="connsiteY1" fmla="*/ 1202576 h 1269680"/>
              <a:gd name="connsiteX2" fmla="*/ 117799 w 711192"/>
              <a:gd name="connsiteY2" fmla="*/ 1107397 h 1269680"/>
              <a:gd name="connsiteX3" fmla="*/ 190049 w 711192"/>
              <a:gd name="connsiteY3" fmla="*/ 981541 h 1269680"/>
              <a:gd name="connsiteX4" fmla="*/ 250056 w 711192"/>
              <a:gd name="connsiteY4" fmla="*/ 852174 h 1269680"/>
              <a:gd name="connsiteX5" fmla="*/ 314739 w 711192"/>
              <a:gd name="connsiteY5" fmla="*/ 684201 h 1269680"/>
              <a:gd name="connsiteX6" fmla="*/ 378683 w 711192"/>
              <a:gd name="connsiteY6" fmla="*/ 521144 h 1269680"/>
              <a:gd name="connsiteX7" fmla="*/ 417050 w 711192"/>
              <a:gd name="connsiteY7" fmla="*/ 418834 h 1269680"/>
              <a:gd name="connsiteX8" fmla="*/ 433036 w 711192"/>
              <a:gd name="connsiteY8" fmla="*/ 378748 h 1269680"/>
              <a:gd name="connsiteX9" fmla="*/ 461810 w 711192"/>
              <a:gd name="connsiteY9" fmla="*/ 310128 h 1269680"/>
              <a:gd name="connsiteX10" fmla="*/ 493782 w 711192"/>
              <a:gd name="connsiteY10" fmla="*/ 242987 h 1269680"/>
              <a:gd name="connsiteX11" fmla="*/ 543219 w 711192"/>
              <a:gd name="connsiteY11" fmla="*/ 155185 h 1269680"/>
              <a:gd name="connsiteX12" fmla="*/ 567318 w 711192"/>
              <a:gd name="connsiteY12" fmla="*/ 121493 h 1269680"/>
              <a:gd name="connsiteX13" fmla="*/ 617493 w 711192"/>
              <a:gd name="connsiteY13" fmla="*/ 57550 h 1269680"/>
              <a:gd name="connsiteX14" fmla="*/ 668649 w 711192"/>
              <a:gd name="connsiteY14" fmla="*/ 10330 h 1269680"/>
              <a:gd name="connsiteX15" fmla="*/ 711192 w 711192"/>
              <a:gd name="connsiteY15" fmla="*/ 0 h 1269680"/>
              <a:gd name="connsiteX16" fmla="*/ 711192 w 711192"/>
              <a:gd name="connsiteY16" fmla="*/ 0 h 1269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11192" h="1269680">
                <a:moveTo>
                  <a:pt x="0" y="1269680"/>
                </a:moveTo>
                <a:cubicBezTo>
                  <a:pt x="4768" y="1263465"/>
                  <a:pt x="29567" y="1229623"/>
                  <a:pt x="49200" y="1202576"/>
                </a:cubicBezTo>
                <a:cubicBezTo>
                  <a:pt x="68833" y="1175529"/>
                  <a:pt x="94324" y="1144236"/>
                  <a:pt x="117799" y="1107397"/>
                </a:cubicBezTo>
                <a:cubicBezTo>
                  <a:pt x="141274" y="1070558"/>
                  <a:pt x="168006" y="1024078"/>
                  <a:pt x="190049" y="981541"/>
                </a:cubicBezTo>
                <a:cubicBezTo>
                  <a:pt x="212092" y="939004"/>
                  <a:pt x="229274" y="901731"/>
                  <a:pt x="250056" y="852174"/>
                </a:cubicBezTo>
                <a:cubicBezTo>
                  <a:pt x="270838" y="802617"/>
                  <a:pt x="293301" y="739373"/>
                  <a:pt x="314739" y="684201"/>
                </a:cubicBezTo>
                <a:cubicBezTo>
                  <a:pt x="336177" y="629029"/>
                  <a:pt x="361631" y="565372"/>
                  <a:pt x="378683" y="521144"/>
                </a:cubicBezTo>
                <a:cubicBezTo>
                  <a:pt x="395735" y="476916"/>
                  <a:pt x="407991" y="442567"/>
                  <a:pt x="417050" y="418834"/>
                </a:cubicBezTo>
                <a:cubicBezTo>
                  <a:pt x="426109" y="395101"/>
                  <a:pt x="425576" y="396866"/>
                  <a:pt x="433036" y="378748"/>
                </a:cubicBezTo>
                <a:cubicBezTo>
                  <a:pt x="440496" y="360630"/>
                  <a:pt x="451686" y="332755"/>
                  <a:pt x="461810" y="310128"/>
                </a:cubicBezTo>
                <a:cubicBezTo>
                  <a:pt x="471934" y="287501"/>
                  <a:pt x="480214" y="268811"/>
                  <a:pt x="493782" y="242987"/>
                </a:cubicBezTo>
                <a:cubicBezTo>
                  <a:pt x="507350" y="217163"/>
                  <a:pt x="530963" y="175967"/>
                  <a:pt x="543219" y="155185"/>
                </a:cubicBezTo>
                <a:cubicBezTo>
                  <a:pt x="555475" y="134403"/>
                  <a:pt x="554939" y="137765"/>
                  <a:pt x="567318" y="121493"/>
                </a:cubicBezTo>
                <a:cubicBezTo>
                  <a:pt x="579697" y="105221"/>
                  <a:pt x="600605" y="76077"/>
                  <a:pt x="617493" y="57550"/>
                </a:cubicBezTo>
                <a:cubicBezTo>
                  <a:pt x="634381" y="39023"/>
                  <a:pt x="653033" y="19922"/>
                  <a:pt x="668649" y="10330"/>
                </a:cubicBezTo>
                <a:cubicBezTo>
                  <a:pt x="684265" y="738"/>
                  <a:pt x="711192" y="0"/>
                  <a:pt x="711192" y="0"/>
                </a:cubicBezTo>
                <a:lnTo>
                  <a:pt x="711192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4" name="Freeform 13"/>
          <p:cNvSpPr/>
          <p:nvPr/>
        </p:nvSpPr>
        <p:spPr>
          <a:xfrm>
            <a:off x="5976042" y="3644886"/>
            <a:ext cx="269304" cy="110504"/>
          </a:xfrm>
          <a:custGeom>
            <a:avLst/>
            <a:gdLst>
              <a:gd name="connsiteX0" fmla="*/ 0 w 271762"/>
              <a:gd name="connsiteY0" fmla="*/ 22457 h 102387"/>
              <a:gd name="connsiteX1" fmla="*/ 115099 w 271762"/>
              <a:gd name="connsiteY1" fmla="*/ 77 h 102387"/>
              <a:gd name="connsiteX2" fmla="*/ 182240 w 271762"/>
              <a:gd name="connsiteY2" fmla="*/ 16063 h 102387"/>
              <a:gd name="connsiteX3" fmla="*/ 220607 w 271762"/>
              <a:gd name="connsiteY3" fmla="*/ 41640 h 102387"/>
              <a:gd name="connsiteX4" fmla="*/ 258973 w 271762"/>
              <a:gd name="connsiteY4" fmla="*/ 80007 h 102387"/>
              <a:gd name="connsiteX5" fmla="*/ 271762 w 271762"/>
              <a:gd name="connsiteY5" fmla="*/ 102387 h 102387"/>
              <a:gd name="connsiteX6" fmla="*/ 271762 w 271762"/>
              <a:gd name="connsiteY6" fmla="*/ 102387 h 102387"/>
              <a:gd name="connsiteX0" fmla="*/ 0 w 271762"/>
              <a:gd name="connsiteY0" fmla="*/ 27049 h 106979"/>
              <a:gd name="connsiteX1" fmla="*/ 64969 w 271762"/>
              <a:gd name="connsiteY1" fmla="*/ 1578 h 106979"/>
              <a:gd name="connsiteX2" fmla="*/ 115099 w 271762"/>
              <a:gd name="connsiteY2" fmla="*/ 4669 h 106979"/>
              <a:gd name="connsiteX3" fmla="*/ 182240 w 271762"/>
              <a:gd name="connsiteY3" fmla="*/ 20655 h 106979"/>
              <a:gd name="connsiteX4" fmla="*/ 220607 w 271762"/>
              <a:gd name="connsiteY4" fmla="*/ 46232 h 106979"/>
              <a:gd name="connsiteX5" fmla="*/ 258973 w 271762"/>
              <a:gd name="connsiteY5" fmla="*/ 84599 h 106979"/>
              <a:gd name="connsiteX6" fmla="*/ 271762 w 271762"/>
              <a:gd name="connsiteY6" fmla="*/ 106979 h 106979"/>
              <a:gd name="connsiteX7" fmla="*/ 271762 w 271762"/>
              <a:gd name="connsiteY7" fmla="*/ 106979 h 106979"/>
              <a:gd name="connsiteX0" fmla="*/ 0 w 271762"/>
              <a:gd name="connsiteY0" fmla="*/ 22714 h 102644"/>
              <a:gd name="connsiteX1" fmla="*/ 64969 w 271762"/>
              <a:gd name="connsiteY1" fmla="*/ 6834 h 102644"/>
              <a:gd name="connsiteX2" fmla="*/ 115099 w 271762"/>
              <a:gd name="connsiteY2" fmla="*/ 334 h 102644"/>
              <a:gd name="connsiteX3" fmla="*/ 182240 w 271762"/>
              <a:gd name="connsiteY3" fmla="*/ 16320 h 102644"/>
              <a:gd name="connsiteX4" fmla="*/ 220607 w 271762"/>
              <a:gd name="connsiteY4" fmla="*/ 41897 h 102644"/>
              <a:gd name="connsiteX5" fmla="*/ 258973 w 271762"/>
              <a:gd name="connsiteY5" fmla="*/ 80264 h 102644"/>
              <a:gd name="connsiteX6" fmla="*/ 271762 w 271762"/>
              <a:gd name="connsiteY6" fmla="*/ 102644 h 102644"/>
              <a:gd name="connsiteX7" fmla="*/ 271762 w 271762"/>
              <a:gd name="connsiteY7" fmla="*/ 102644 h 102644"/>
              <a:gd name="connsiteX0" fmla="*/ 0 w 271762"/>
              <a:gd name="connsiteY0" fmla="*/ 23303 h 103233"/>
              <a:gd name="connsiteX1" fmla="*/ 58575 w 271762"/>
              <a:gd name="connsiteY1" fmla="*/ 4226 h 103233"/>
              <a:gd name="connsiteX2" fmla="*/ 115099 w 271762"/>
              <a:gd name="connsiteY2" fmla="*/ 923 h 103233"/>
              <a:gd name="connsiteX3" fmla="*/ 182240 w 271762"/>
              <a:gd name="connsiteY3" fmla="*/ 16909 h 103233"/>
              <a:gd name="connsiteX4" fmla="*/ 220607 w 271762"/>
              <a:gd name="connsiteY4" fmla="*/ 42486 h 103233"/>
              <a:gd name="connsiteX5" fmla="*/ 258973 w 271762"/>
              <a:gd name="connsiteY5" fmla="*/ 80853 h 103233"/>
              <a:gd name="connsiteX6" fmla="*/ 271762 w 271762"/>
              <a:gd name="connsiteY6" fmla="*/ 103233 h 103233"/>
              <a:gd name="connsiteX7" fmla="*/ 271762 w 271762"/>
              <a:gd name="connsiteY7" fmla="*/ 103233 h 103233"/>
              <a:gd name="connsiteX0" fmla="*/ 0 w 271762"/>
              <a:gd name="connsiteY0" fmla="*/ 30109 h 110039"/>
              <a:gd name="connsiteX1" fmla="*/ 58575 w 271762"/>
              <a:gd name="connsiteY1" fmla="*/ 11032 h 110039"/>
              <a:gd name="connsiteX2" fmla="*/ 112641 w 271762"/>
              <a:gd name="connsiteY2" fmla="*/ 354 h 110039"/>
              <a:gd name="connsiteX3" fmla="*/ 182240 w 271762"/>
              <a:gd name="connsiteY3" fmla="*/ 23715 h 110039"/>
              <a:gd name="connsiteX4" fmla="*/ 220607 w 271762"/>
              <a:gd name="connsiteY4" fmla="*/ 49292 h 110039"/>
              <a:gd name="connsiteX5" fmla="*/ 258973 w 271762"/>
              <a:gd name="connsiteY5" fmla="*/ 87659 h 110039"/>
              <a:gd name="connsiteX6" fmla="*/ 271762 w 271762"/>
              <a:gd name="connsiteY6" fmla="*/ 110039 h 110039"/>
              <a:gd name="connsiteX7" fmla="*/ 271762 w 271762"/>
              <a:gd name="connsiteY7" fmla="*/ 110039 h 110039"/>
              <a:gd name="connsiteX0" fmla="*/ 0 w 271762"/>
              <a:gd name="connsiteY0" fmla="*/ 32602 h 112532"/>
              <a:gd name="connsiteX1" fmla="*/ 51201 w 271762"/>
              <a:gd name="connsiteY1" fmla="*/ 3692 h 112532"/>
              <a:gd name="connsiteX2" fmla="*/ 112641 w 271762"/>
              <a:gd name="connsiteY2" fmla="*/ 2847 h 112532"/>
              <a:gd name="connsiteX3" fmla="*/ 182240 w 271762"/>
              <a:gd name="connsiteY3" fmla="*/ 26208 h 112532"/>
              <a:gd name="connsiteX4" fmla="*/ 220607 w 271762"/>
              <a:gd name="connsiteY4" fmla="*/ 51785 h 112532"/>
              <a:gd name="connsiteX5" fmla="*/ 258973 w 271762"/>
              <a:gd name="connsiteY5" fmla="*/ 90152 h 112532"/>
              <a:gd name="connsiteX6" fmla="*/ 271762 w 271762"/>
              <a:gd name="connsiteY6" fmla="*/ 112532 h 112532"/>
              <a:gd name="connsiteX7" fmla="*/ 271762 w 271762"/>
              <a:gd name="connsiteY7" fmla="*/ 112532 h 112532"/>
              <a:gd name="connsiteX0" fmla="*/ 0 w 276678"/>
              <a:gd name="connsiteY0" fmla="*/ 27397 h 112243"/>
              <a:gd name="connsiteX1" fmla="*/ 56117 w 276678"/>
              <a:gd name="connsiteY1" fmla="*/ 3403 h 112243"/>
              <a:gd name="connsiteX2" fmla="*/ 117557 w 276678"/>
              <a:gd name="connsiteY2" fmla="*/ 2558 h 112243"/>
              <a:gd name="connsiteX3" fmla="*/ 187156 w 276678"/>
              <a:gd name="connsiteY3" fmla="*/ 25919 h 112243"/>
              <a:gd name="connsiteX4" fmla="*/ 225523 w 276678"/>
              <a:gd name="connsiteY4" fmla="*/ 51496 h 112243"/>
              <a:gd name="connsiteX5" fmla="*/ 263889 w 276678"/>
              <a:gd name="connsiteY5" fmla="*/ 89863 h 112243"/>
              <a:gd name="connsiteX6" fmla="*/ 276678 w 276678"/>
              <a:gd name="connsiteY6" fmla="*/ 112243 h 112243"/>
              <a:gd name="connsiteX7" fmla="*/ 276678 w 276678"/>
              <a:gd name="connsiteY7" fmla="*/ 112243 h 112243"/>
              <a:gd name="connsiteX0" fmla="*/ 0 w 269304"/>
              <a:gd name="connsiteY0" fmla="*/ 32602 h 112532"/>
              <a:gd name="connsiteX1" fmla="*/ 48743 w 269304"/>
              <a:gd name="connsiteY1" fmla="*/ 3692 h 112532"/>
              <a:gd name="connsiteX2" fmla="*/ 110183 w 269304"/>
              <a:gd name="connsiteY2" fmla="*/ 2847 h 112532"/>
              <a:gd name="connsiteX3" fmla="*/ 179782 w 269304"/>
              <a:gd name="connsiteY3" fmla="*/ 26208 h 112532"/>
              <a:gd name="connsiteX4" fmla="*/ 218149 w 269304"/>
              <a:gd name="connsiteY4" fmla="*/ 51785 h 112532"/>
              <a:gd name="connsiteX5" fmla="*/ 256515 w 269304"/>
              <a:gd name="connsiteY5" fmla="*/ 90152 h 112532"/>
              <a:gd name="connsiteX6" fmla="*/ 269304 w 269304"/>
              <a:gd name="connsiteY6" fmla="*/ 112532 h 112532"/>
              <a:gd name="connsiteX7" fmla="*/ 269304 w 269304"/>
              <a:gd name="connsiteY7" fmla="*/ 112532 h 112532"/>
              <a:gd name="connsiteX0" fmla="*/ 0 w 269304"/>
              <a:gd name="connsiteY0" fmla="*/ 32003 h 111933"/>
              <a:gd name="connsiteX1" fmla="*/ 48743 w 269304"/>
              <a:gd name="connsiteY1" fmla="*/ 3093 h 111933"/>
              <a:gd name="connsiteX2" fmla="*/ 110183 w 269304"/>
              <a:gd name="connsiteY2" fmla="*/ 2248 h 111933"/>
              <a:gd name="connsiteX3" fmla="*/ 179782 w 269304"/>
              <a:gd name="connsiteY3" fmla="*/ 15777 h 111933"/>
              <a:gd name="connsiteX4" fmla="*/ 218149 w 269304"/>
              <a:gd name="connsiteY4" fmla="*/ 51186 h 111933"/>
              <a:gd name="connsiteX5" fmla="*/ 256515 w 269304"/>
              <a:gd name="connsiteY5" fmla="*/ 89553 h 111933"/>
              <a:gd name="connsiteX6" fmla="*/ 269304 w 269304"/>
              <a:gd name="connsiteY6" fmla="*/ 111933 h 111933"/>
              <a:gd name="connsiteX7" fmla="*/ 269304 w 269304"/>
              <a:gd name="connsiteY7" fmla="*/ 111933 h 111933"/>
              <a:gd name="connsiteX0" fmla="*/ 0 w 269304"/>
              <a:gd name="connsiteY0" fmla="*/ 37686 h 117616"/>
              <a:gd name="connsiteX1" fmla="*/ 48743 w 269304"/>
              <a:gd name="connsiteY1" fmla="*/ 8776 h 117616"/>
              <a:gd name="connsiteX2" fmla="*/ 110183 w 269304"/>
              <a:gd name="connsiteY2" fmla="*/ 557 h 117616"/>
              <a:gd name="connsiteX3" fmla="*/ 179782 w 269304"/>
              <a:gd name="connsiteY3" fmla="*/ 21460 h 117616"/>
              <a:gd name="connsiteX4" fmla="*/ 218149 w 269304"/>
              <a:gd name="connsiteY4" fmla="*/ 56869 h 117616"/>
              <a:gd name="connsiteX5" fmla="*/ 256515 w 269304"/>
              <a:gd name="connsiteY5" fmla="*/ 95236 h 117616"/>
              <a:gd name="connsiteX6" fmla="*/ 269304 w 269304"/>
              <a:gd name="connsiteY6" fmla="*/ 117616 h 117616"/>
              <a:gd name="connsiteX7" fmla="*/ 269304 w 269304"/>
              <a:gd name="connsiteY7" fmla="*/ 117616 h 117616"/>
              <a:gd name="connsiteX0" fmla="*/ 0 w 269304"/>
              <a:gd name="connsiteY0" fmla="*/ 37686 h 117616"/>
              <a:gd name="connsiteX1" fmla="*/ 48743 w 269304"/>
              <a:gd name="connsiteY1" fmla="*/ 8776 h 117616"/>
              <a:gd name="connsiteX2" fmla="*/ 110183 w 269304"/>
              <a:gd name="connsiteY2" fmla="*/ 557 h 117616"/>
              <a:gd name="connsiteX3" fmla="*/ 179782 w 269304"/>
              <a:gd name="connsiteY3" fmla="*/ 21460 h 117616"/>
              <a:gd name="connsiteX4" fmla="*/ 223065 w 269304"/>
              <a:gd name="connsiteY4" fmla="*/ 56869 h 117616"/>
              <a:gd name="connsiteX5" fmla="*/ 256515 w 269304"/>
              <a:gd name="connsiteY5" fmla="*/ 95236 h 117616"/>
              <a:gd name="connsiteX6" fmla="*/ 269304 w 269304"/>
              <a:gd name="connsiteY6" fmla="*/ 117616 h 117616"/>
              <a:gd name="connsiteX7" fmla="*/ 269304 w 269304"/>
              <a:gd name="connsiteY7" fmla="*/ 117616 h 117616"/>
              <a:gd name="connsiteX0" fmla="*/ 0 w 269304"/>
              <a:gd name="connsiteY0" fmla="*/ 37686 h 117616"/>
              <a:gd name="connsiteX1" fmla="*/ 48743 w 269304"/>
              <a:gd name="connsiteY1" fmla="*/ 8776 h 117616"/>
              <a:gd name="connsiteX2" fmla="*/ 110183 w 269304"/>
              <a:gd name="connsiteY2" fmla="*/ 557 h 117616"/>
              <a:gd name="connsiteX3" fmla="*/ 179782 w 269304"/>
              <a:gd name="connsiteY3" fmla="*/ 21460 h 117616"/>
              <a:gd name="connsiteX4" fmla="*/ 223065 w 269304"/>
              <a:gd name="connsiteY4" fmla="*/ 51953 h 117616"/>
              <a:gd name="connsiteX5" fmla="*/ 256515 w 269304"/>
              <a:gd name="connsiteY5" fmla="*/ 95236 h 117616"/>
              <a:gd name="connsiteX6" fmla="*/ 269304 w 269304"/>
              <a:gd name="connsiteY6" fmla="*/ 117616 h 117616"/>
              <a:gd name="connsiteX7" fmla="*/ 269304 w 269304"/>
              <a:gd name="connsiteY7" fmla="*/ 117616 h 117616"/>
              <a:gd name="connsiteX0" fmla="*/ 0 w 269304"/>
              <a:gd name="connsiteY0" fmla="*/ 37686 h 117616"/>
              <a:gd name="connsiteX1" fmla="*/ 48743 w 269304"/>
              <a:gd name="connsiteY1" fmla="*/ 8776 h 117616"/>
              <a:gd name="connsiteX2" fmla="*/ 110183 w 269304"/>
              <a:gd name="connsiteY2" fmla="*/ 557 h 117616"/>
              <a:gd name="connsiteX3" fmla="*/ 179782 w 269304"/>
              <a:gd name="connsiteY3" fmla="*/ 21460 h 117616"/>
              <a:gd name="connsiteX4" fmla="*/ 223065 w 269304"/>
              <a:gd name="connsiteY4" fmla="*/ 51953 h 117616"/>
              <a:gd name="connsiteX5" fmla="*/ 256515 w 269304"/>
              <a:gd name="connsiteY5" fmla="*/ 95236 h 117616"/>
              <a:gd name="connsiteX6" fmla="*/ 269304 w 269304"/>
              <a:gd name="connsiteY6" fmla="*/ 117616 h 117616"/>
              <a:gd name="connsiteX7" fmla="*/ 269304 w 269304"/>
              <a:gd name="connsiteY7" fmla="*/ 117616 h 117616"/>
              <a:gd name="connsiteX0" fmla="*/ 0 w 269304"/>
              <a:gd name="connsiteY0" fmla="*/ 31019 h 110949"/>
              <a:gd name="connsiteX1" fmla="*/ 48743 w 269304"/>
              <a:gd name="connsiteY1" fmla="*/ 2109 h 110949"/>
              <a:gd name="connsiteX2" fmla="*/ 110183 w 269304"/>
              <a:gd name="connsiteY2" fmla="*/ 3618 h 110949"/>
              <a:gd name="connsiteX3" fmla="*/ 179782 w 269304"/>
              <a:gd name="connsiteY3" fmla="*/ 14793 h 110949"/>
              <a:gd name="connsiteX4" fmla="*/ 223065 w 269304"/>
              <a:gd name="connsiteY4" fmla="*/ 45286 h 110949"/>
              <a:gd name="connsiteX5" fmla="*/ 256515 w 269304"/>
              <a:gd name="connsiteY5" fmla="*/ 88569 h 110949"/>
              <a:gd name="connsiteX6" fmla="*/ 269304 w 269304"/>
              <a:gd name="connsiteY6" fmla="*/ 110949 h 110949"/>
              <a:gd name="connsiteX7" fmla="*/ 269304 w 269304"/>
              <a:gd name="connsiteY7" fmla="*/ 110949 h 110949"/>
              <a:gd name="connsiteX0" fmla="*/ 0 w 269304"/>
              <a:gd name="connsiteY0" fmla="*/ 27830 h 107760"/>
              <a:gd name="connsiteX1" fmla="*/ 48743 w 269304"/>
              <a:gd name="connsiteY1" fmla="*/ 4839 h 107760"/>
              <a:gd name="connsiteX2" fmla="*/ 110183 w 269304"/>
              <a:gd name="connsiteY2" fmla="*/ 429 h 107760"/>
              <a:gd name="connsiteX3" fmla="*/ 179782 w 269304"/>
              <a:gd name="connsiteY3" fmla="*/ 11604 h 107760"/>
              <a:gd name="connsiteX4" fmla="*/ 223065 w 269304"/>
              <a:gd name="connsiteY4" fmla="*/ 42097 h 107760"/>
              <a:gd name="connsiteX5" fmla="*/ 256515 w 269304"/>
              <a:gd name="connsiteY5" fmla="*/ 85380 h 107760"/>
              <a:gd name="connsiteX6" fmla="*/ 269304 w 269304"/>
              <a:gd name="connsiteY6" fmla="*/ 107760 h 107760"/>
              <a:gd name="connsiteX7" fmla="*/ 269304 w 269304"/>
              <a:gd name="connsiteY7" fmla="*/ 107760 h 107760"/>
              <a:gd name="connsiteX0" fmla="*/ 0 w 269304"/>
              <a:gd name="connsiteY0" fmla="*/ 30574 h 110504"/>
              <a:gd name="connsiteX1" fmla="*/ 48743 w 269304"/>
              <a:gd name="connsiteY1" fmla="*/ 7583 h 110504"/>
              <a:gd name="connsiteX2" fmla="*/ 110183 w 269304"/>
              <a:gd name="connsiteY2" fmla="*/ 214 h 110504"/>
              <a:gd name="connsiteX3" fmla="*/ 179782 w 269304"/>
              <a:gd name="connsiteY3" fmla="*/ 14348 h 110504"/>
              <a:gd name="connsiteX4" fmla="*/ 223065 w 269304"/>
              <a:gd name="connsiteY4" fmla="*/ 44841 h 110504"/>
              <a:gd name="connsiteX5" fmla="*/ 256515 w 269304"/>
              <a:gd name="connsiteY5" fmla="*/ 88124 h 110504"/>
              <a:gd name="connsiteX6" fmla="*/ 269304 w 269304"/>
              <a:gd name="connsiteY6" fmla="*/ 110504 h 110504"/>
              <a:gd name="connsiteX7" fmla="*/ 269304 w 269304"/>
              <a:gd name="connsiteY7" fmla="*/ 110504 h 110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304" h="110504">
                <a:moveTo>
                  <a:pt x="0" y="30574"/>
                </a:moveTo>
                <a:cubicBezTo>
                  <a:pt x="10828" y="28460"/>
                  <a:pt x="30379" y="12643"/>
                  <a:pt x="48743" y="7583"/>
                </a:cubicBezTo>
                <a:cubicBezTo>
                  <a:pt x="67107" y="2523"/>
                  <a:pt x="88343" y="-913"/>
                  <a:pt x="110183" y="214"/>
                </a:cubicBezTo>
                <a:cubicBezTo>
                  <a:pt x="132023" y="1341"/>
                  <a:pt x="160968" y="6910"/>
                  <a:pt x="179782" y="14348"/>
                </a:cubicBezTo>
                <a:cubicBezTo>
                  <a:pt x="198596" y="21786"/>
                  <a:pt x="210276" y="32545"/>
                  <a:pt x="223065" y="44841"/>
                </a:cubicBezTo>
                <a:cubicBezTo>
                  <a:pt x="235854" y="57137"/>
                  <a:pt x="248808" y="77180"/>
                  <a:pt x="256515" y="88124"/>
                </a:cubicBezTo>
                <a:cubicBezTo>
                  <a:pt x="264222" y="99068"/>
                  <a:pt x="269304" y="110504"/>
                  <a:pt x="269304" y="110504"/>
                </a:cubicBezTo>
                <a:lnTo>
                  <a:pt x="269304" y="110504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5" name="Freeform 14"/>
          <p:cNvSpPr/>
          <p:nvPr/>
        </p:nvSpPr>
        <p:spPr>
          <a:xfrm>
            <a:off x="6220080" y="3713196"/>
            <a:ext cx="67377" cy="1390783"/>
          </a:xfrm>
          <a:custGeom>
            <a:avLst/>
            <a:gdLst>
              <a:gd name="connsiteX0" fmla="*/ 0 w 67377"/>
              <a:gd name="connsiteY0" fmla="*/ 0 h 1390783"/>
              <a:gd name="connsiteX1" fmla="*/ 44761 w 67377"/>
              <a:gd name="connsiteY1" fmla="*/ 102310 h 1390783"/>
              <a:gd name="connsiteX2" fmla="*/ 60747 w 67377"/>
              <a:gd name="connsiteY2" fmla="*/ 249382 h 1390783"/>
              <a:gd name="connsiteX3" fmla="*/ 63944 w 67377"/>
              <a:gd name="connsiteY3" fmla="*/ 425228 h 1390783"/>
              <a:gd name="connsiteX4" fmla="*/ 63944 w 67377"/>
              <a:gd name="connsiteY4" fmla="*/ 540327 h 1390783"/>
              <a:gd name="connsiteX5" fmla="*/ 67141 w 67377"/>
              <a:gd name="connsiteY5" fmla="*/ 655426 h 1390783"/>
              <a:gd name="connsiteX6" fmla="*/ 67141 w 67377"/>
              <a:gd name="connsiteY6" fmla="*/ 757737 h 1390783"/>
              <a:gd name="connsiteX7" fmla="*/ 67141 w 67377"/>
              <a:gd name="connsiteY7" fmla="*/ 872836 h 1390783"/>
              <a:gd name="connsiteX8" fmla="*/ 63944 w 67377"/>
              <a:gd name="connsiteY8" fmla="*/ 994330 h 1390783"/>
              <a:gd name="connsiteX9" fmla="*/ 63944 w 67377"/>
              <a:gd name="connsiteY9" fmla="*/ 1109429 h 1390783"/>
              <a:gd name="connsiteX10" fmla="*/ 60747 w 67377"/>
              <a:gd name="connsiteY10" fmla="*/ 1272487 h 1390783"/>
              <a:gd name="connsiteX11" fmla="*/ 60747 w 67377"/>
              <a:gd name="connsiteY11" fmla="*/ 1362008 h 1390783"/>
              <a:gd name="connsiteX12" fmla="*/ 60747 w 67377"/>
              <a:gd name="connsiteY12" fmla="*/ 1390783 h 1390783"/>
              <a:gd name="connsiteX13" fmla="*/ 60747 w 67377"/>
              <a:gd name="connsiteY13" fmla="*/ 1390783 h 1390783"/>
              <a:gd name="connsiteX0" fmla="*/ 0 w 67377"/>
              <a:gd name="connsiteY0" fmla="*/ 0 h 1390783"/>
              <a:gd name="connsiteX1" fmla="*/ 44761 w 67377"/>
              <a:gd name="connsiteY1" fmla="*/ 102310 h 1390783"/>
              <a:gd name="connsiteX2" fmla="*/ 60747 w 67377"/>
              <a:gd name="connsiteY2" fmla="*/ 249382 h 1390783"/>
              <a:gd name="connsiteX3" fmla="*/ 63944 w 67377"/>
              <a:gd name="connsiteY3" fmla="*/ 425228 h 1390783"/>
              <a:gd name="connsiteX4" fmla="*/ 63944 w 67377"/>
              <a:gd name="connsiteY4" fmla="*/ 540327 h 1390783"/>
              <a:gd name="connsiteX5" fmla="*/ 67141 w 67377"/>
              <a:gd name="connsiteY5" fmla="*/ 655426 h 1390783"/>
              <a:gd name="connsiteX6" fmla="*/ 67141 w 67377"/>
              <a:gd name="connsiteY6" fmla="*/ 757737 h 1390783"/>
              <a:gd name="connsiteX7" fmla="*/ 67141 w 67377"/>
              <a:gd name="connsiteY7" fmla="*/ 872836 h 1390783"/>
              <a:gd name="connsiteX8" fmla="*/ 63944 w 67377"/>
              <a:gd name="connsiteY8" fmla="*/ 994330 h 1390783"/>
              <a:gd name="connsiteX9" fmla="*/ 63944 w 67377"/>
              <a:gd name="connsiteY9" fmla="*/ 1109429 h 1390783"/>
              <a:gd name="connsiteX10" fmla="*/ 60747 w 67377"/>
              <a:gd name="connsiteY10" fmla="*/ 1272487 h 1390783"/>
              <a:gd name="connsiteX11" fmla="*/ 60747 w 67377"/>
              <a:gd name="connsiteY11" fmla="*/ 1362008 h 1390783"/>
              <a:gd name="connsiteX12" fmla="*/ 60747 w 67377"/>
              <a:gd name="connsiteY12" fmla="*/ 1390783 h 1390783"/>
              <a:gd name="connsiteX13" fmla="*/ 60747 w 67377"/>
              <a:gd name="connsiteY13" fmla="*/ 1390783 h 1390783"/>
              <a:gd name="connsiteX0" fmla="*/ 0 w 67377"/>
              <a:gd name="connsiteY0" fmla="*/ 0 h 1390783"/>
              <a:gd name="connsiteX1" fmla="*/ 44761 w 67377"/>
              <a:gd name="connsiteY1" fmla="*/ 102310 h 1390783"/>
              <a:gd name="connsiteX2" fmla="*/ 60747 w 67377"/>
              <a:gd name="connsiteY2" fmla="*/ 249382 h 1390783"/>
              <a:gd name="connsiteX3" fmla="*/ 63944 w 67377"/>
              <a:gd name="connsiteY3" fmla="*/ 425228 h 1390783"/>
              <a:gd name="connsiteX4" fmla="*/ 63944 w 67377"/>
              <a:gd name="connsiteY4" fmla="*/ 540327 h 1390783"/>
              <a:gd name="connsiteX5" fmla="*/ 67141 w 67377"/>
              <a:gd name="connsiteY5" fmla="*/ 655426 h 1390783"/>
              <a:gd name="connsiteX6" fmla="*/ 67141 w 67377"/>
              <a:gd name="connsiteY6" fmla="*/ 757737 h 1390783"/>
              <a:gd name="connsiteX7" fmla="*/ 67141 w 67377"/>
              <a:gd name="connsiteY7" fmla="*/ 872836 h 1390783"/>
              <a:gd name="connsiteX8" fmla="*/ 63944 w 67377"/>
              <a:gd name="connsiteY8" fmla="*/ 994330 h 1390783"/>
              <a:gd name="connsiteX9" fmla="*/ 63944 w 67377"/>
              <a:gd name="connsiteY9" fmla="*/ 1109429 h 1390783"/>
              <a:gd name="connsiteX10" fmla="*/ 60747 w 67377"/>
              <a:gd name="connsiteY10" fmla="*/ 1272487 h 1390783"/>
              <a:gd name="connsiteX11" fmla="*/ 60747 w 67377"/>
              <a:gd name="connsiteY11" fmla="*/ 1362008 h 1390783"/>
              <a:gd name="connsiteX12" fmla="*/ 60747 w 67377"/>
              <a:gd name="connsiteY12" fmla="*/ 1390783 h 1390783"/>
              <a:gd name="connsiteX13" fmla="*/ 60747 w 67377"/>
              <a:gd name="connsiteY13" fmla="*/ 1390783 h 1390783"/>
              <a:gd name="connsiteX0" fmla="*/ 0 w 67377"/>
              <a:gd name="connsiteY0" fmla="*/ 0 h 1390783"/>
              <a:gd name="connsiteX1" fmla="*/ 44761 w 67377"/>
              <a:gd name="connsiteY1" fmla="*/ 102310 h 1390783"/>
              <a:gd name="connsiteX2" fmla="*/ 60747 w 67377"/>
              <a:gd name="connsiteY2" fmla="*/ 249382 h 1390783"/>
              <a:gd name="connsiteX3" fmla="*/ 63944 w 67377"/>
              <a:gd name="connsiteY3" fmla="*/ 425228 h 1390783"/>
              <a:gd name="connsiteX4" fmla="*/ 63944 w 67377"/>
              <a:gd name="connsiteY4" fmla="*/ 540327 h 1390783"/>
              <a:gd name="connsiteX5" fmla="*/ 67141 w 67377"/>
              <a:gd name="connsiteY5" fmla="*/ 655426 h 1390783"/>
              <a:gd name="connsiteX6" fmla="*/ 67141 w 67377"/>
              <a:gd name="connsiteY6" fmla="*/ 757737 h 1390783"/>
              <a:gd name="connsiteX7" fmla="*/ 67141 w 67377"/>
              <a:gd name="connsiteY7" fmla="*/ 872836 h 1390783"/>
              <a:gd name="connsiteX8" fmla="*/ 63944 w 67377"/>
              <a:gd name="connsiteY8" fmla="*/ 994330 h 1390783"/>
              <a:gd name="connsiteX9" fmla="*/ 63944 w 67377"/>
              <a:gd name="connsiteY9" fmla="*/ 1109429 h 1390783"/>
              <a:gd name="connsiteX10" fmla="*/ 60747 w 67377"/>
              <a:gd name="connsiteY10" fmla="*/ 1272487 h 1390783"/>
              <a:gd name="connsiteX11" fmla="*/ 60747 w 67377"/>
              <a:gd name="connsiteY11" fmla="*/ 1362008 h 1390783"/>
              <a:gd name="connsiteX12" fmla="*/ 60747 w 67377"/>
              <a:gd name="connsiteY12" fmla="*/ 1390783 h 1390783"/>
              <a:gd name="connsiteX13" fmla="*/ 60747 w 67377"/>
              <a:gd name="connsiteY13" fmla="*/ 1390783 h 1390783"/>
              <a:gd name="connsiteX0" fmla="*/ 0 w 67377"/>
              <a:gd name="connsiteY0" fmla="*/ 0 h 1390783"/>
              <a:gd name="connsiteX1" fmla="*/ 9011 w 67377"/>
              <a:gd name="connsiteY1" fmla="*/ 17327 h 1390783"/>
              <a:gd name="connsiteX2" fmla="*/ 44761 w 67377"/>
              <a:gd name="connsiteY2" fmla="*/ 102310 h 1390783"/>
              <a:gd name="connsiteX3" fmla="*/ 60747 w 67377"/>
              <a:gd name="connsiteY3" fmla="*/ 249382 h 1390783"/>
              <a:gd name="connsiteX4" fmla="*/ 63944 w 67377"/>
              <a:gd name="connsiteY4" fmla="*/ 425228 h 1390783"/>
              <a:gd name="connsiteX5" fmla="*/ 63944 w 67377"/>
              <a:gd name="connsiteY5" fmla="*/ 540327 h 1390783"/>
              <a:gd name="connsiteX6" fmla="*/ 67141 w 67377"/>
              <a:gd name="connsiteY6" fmla="*/ 655426 h 1390783"/>
              <a:gd name="connsiteX7" fmla="*/ 67141 w 67377"/>
              <a:gd name="connsiteY7" fmla="*/ 757737 h 1390783"/>
              <a:gd name="connsiteX8" fmla="*/ 67141 w 67377"/>
              <a:gd name="connsiteY8" fmla="*/ 872836 h 1390783"/>
              <a:gd name="connsiteX9" fmla="*/ 63944 w 67377"/>
              <a:gd name="connsiteY9" fmla="*/ 994330 h 1390783"/>
              <a:gd name="connsiteX10" fmla="*/ 63944 w 67377"/>
              <a:gd name="connsiteY10" fmla="*/ 1109429 h 1390783"/>
              <a:gd name="connsiteX11" fmla="*/ 60747 w 67377"/>
              <a:gd name="connsiteY11" fmla="*/ 1272487 h 1390783"/>
              <a:gd name="connsiteX12" fmla="*/ 60747 w 67377"/>
              <a:gd name="connsiteY12" fmla="*/ 1362008 h 1390783"/>
              <a:gd name="connsiteX13" fmla="*/ 60747 w 67377"/>
              <a:gd name="connsiteY13" fmla="*/ 1390783 h 1390783"/>
              <a:gd name="connsiteX14" fmla="*/ 60747 w 67377"/>
              <a:gd name="connsiteY14" fmla="*/ 1390783 h 1390783"/>
              <a:gd name="connsiteX0" fmla="*/ 0 w 67377"/>
              <a:gd name="connsiteY0" fmla="*/ 0 h 1390783"/>
              <a:gd name="connsiteX1" fmla="*/ 9011 w 67377"/>
              <a:gd name="connsiteY1" fmla="*/ 17327 h 1390783"/>
              <a:gd name="connsiteX2" fmla="*/ 44761 w 67377"/>
              <a:gd name="connsiteY2" fmla="*/ 102310 h 1390783"/>
              <a:gd name="connsiteX3" fmla="*/ 60747 w 67377"/>
              <a:gd name="connsiteY3" fmla="*/ 249382 h 1390783"/>
              <a:gd name="connsiteX4" fmla="*/ 63944 w 67377"/>
              <a:gd name="connsiteY4" fmla="*/ 425228 h 1390783"/>
              <a:gd name="connsiteX5" fmla="*/ 63944 w 67377"/>
              <a:gd name="connsiteY5" fmla="*/ 540327 h 1390783"/>
              <a:gd name="connsiteX6" fmla="*/ 67141 w 67377"/>
              <a:gd name="connsiteY6" fmla="*/ 655426 h 1390783"/>
              <a:gd name="connsiteX7" fmla="*/ 67141 w 67377"/>
              <a:gd name="connsiteY7" fmla="*/ 757737 h 1390783"/>
              <a:gd name="connsiteX8" fmla="*/ 67141 w 67377"/>
              <a:gd name="connsiteY8" fmla="*/ 872836 h 1390783"/>
              <a:gd name="connsiteX9" fmla="*/ 63944 w 67377"/>
              <a:gd name="connsiteY9" fmla="*/ 994330 h 1390783"/>
              <a:gd name="connsiteX10" fmla="*/ 63944 w 67377"/>
              <a:gd name="connsiteY10" fmla="*/ 1109429 h 1390783"/>
              <a:gd name="connsiteX11" fmla="*/ 60747 w 67377"/>
              <a:gd name="connsiteY11" fmla="*/ 1272487 h 1390783"/>
              <a:gd name="connsiteX12" fmla="*/ 60747 w 67377"/>
              <a:gd name="connsiteY12" fmla="*/ 1362008 h 1390783"/>
              <a:gd name="connsiteX13" fmla="*/ 60747 w 67377"/>
              <a:gd name="connsiteY13" fmla="*/ 1390783 h 1390783"/>
              <a:gd name="connsiteX14" fmla="*/ 60747 w 67377"/>
              <a:gd name="connsiteY14" fmla="*/ 1390783 h 1390783"/>
              <a:gd name="connsiteX0" fmla="*/ 0 w 67377"/>
              <a:gd name="connsiteY0" fmla="*/ 0 h 1390783"/>
              <a:gd name="connsiteX1" fmla="*/ 9011 w 67377"/>
              <a:gd name="connsiteY1" fmla="*/ 17327 h 1390783"/>
              <a:gd name="connsiteX2" fmla="*/ 44761 w 67377"/>
              <a:gd name="connsiteY2" fmla="*/ 102310 h 1390783"/>
              <a:gd name="connsiteX3" fmla="*/ 60747 w 67377"/>
              <a:gd name="connsiteY3" fmla="*/ 249382 h 1390783"/>
              <a:gd name="connsiteX4" fmla="*/ 63944 w 67377"/>
              <a:gd name="connsiteY4" fmla="*/ 425228 h 1390783"/>
              <a:gd name="connsiteX5" fmla="*/ 63944 w 67377"/>
              <a:gd name="connsiteY5" fmla="*/ 540327 h 1390783"/>
              <a:gd name="connsiteX6" fmla="*/ 67141 w 67377"/>
              <a:gd name="connsiteY6" fmla="*/ 655426 h 1390783"/>
              <a:gd name="connsiteX7" fmla="*/ 67141 w 67377"/>
              <a:gd name="connsiteY7" fmla="*/ 757737 h 1390783"/>
              <a:gd name="connsiteX8" fmla="*/ 67141 w 67377"/>
              <a:gd name="connsiteY8" fmla="*/ 872836 h 1390783"/>
              <a:gd name="connsiteX9" fmla="*/ 63944 w 67377"/>
              <a:gd name="connsiteY9" fmla="*/ 994330 h 1390783"/>
              <a:gd name="connsiteX10" fmla="*/ 63944 w 67377"/>
              <a:gd name="connsiteY10" fmla="*/ 1109429 h 1390783"/>
              <a:gd name="connsiteX11" fmla="*/ 60747 w 67377"/>
              <a:gd name="connsiteY11" fmla="*/ 1272487 h 1390783"/>
              <a:gd name="connsiteX12" fmla="*/ 60747 w 67377"/>
              <a:gd name="connsiteY12" fmla="*/ 1362008 h 1390783"/>
              <a:gd name="connsiteX13" fmla="*/ 60747 w 67377"/>
              <a:gd name="connsiteY13" fmla="*/ 1390783 h 1390783"/>
              <a:gd name="connsiteX14" fmla="*/ 60747 w 67377"/>
              <a:gd name="connsiteY14" fmla="*/ 1390783 h 1390783"/>
              <a:gd name="connsiteX0" fmla="*/ 0 w 67377"/>
              <a:gd name="connsiteY0" fmla="*/ 0 h 1390783"/>
              <a:gd name="connsiteX1" fmla="*/ 9011 w 67377"/>
              <a:gd name="connsiteY1" fmla="*/ 17327 h 1390783"/>
              <a:gd name="connsiteX2" fmla="*/ 44761 w 67377"/>
              <a:gd name="connsiteY2" fmla="*/ 102310 h 1390783"/>
              <a:gd name="connsiteX3" fmla="*/ 60747 w 67377"/>
              <a:gd name="connsiteY3" fmla="*/ 249382 h 1390783"/>
              <a:gd name="connsiteX4" fmla="*/ 63944 w 67377"/>
              <a:gd name="connsiteY4" fmla="*/ 425228 h 1390783"/>
              <a:gd name="connsiteX5" fmla="*/ 63944 w 67377"/>
              <a:gd name="connsiteY5" fmla="*/ 540327 h 1390783"/>
              <a:gd name="connsiteX6" fmla="*/ 67141 w 67377"/>
              <a:gd name="connsiteY6" fmla="*/ 655426 h 1390783"/>
              <a:gd name="connsiteX7" fmla="*/ 67141 w 67377"/>
              <a:gd name="connsiteY7" fmla="*/ 757737 h 1390783"/>
              <a:gd name="connsiteX8" fmla="*/ 67141 w 67377"/>
              <a:gd name="connsiteY8" fmla="*/ 872836 h 1390783"/>
              <a:gd name="connsiteX9" fmla="*/ 63944 w 67377"/>
              <a:gd name="connsiteY9" fmla="*/ 994330 h 1390783"/>
              <a:gd name="connsiteX10" fmla="*/ 63944 w 67377"/>
              <a:gd name="connsiteY10" fmla="*/ 1109429 h 1390783"/>
              <a:gd name="connsiteX11" fmla="*/ 60747 w 67377"/>
              <a:gd name="connsiteY11" fmla="*/ 1272487 h 1390783"/>
              <a:gd name="connsiteX12" fmla="*/ 60747 w 67377"/>
              <a:gd name="connsiteY12" fmla="*/ 1362008 h 1390783"/>
              <a:gd name="connsiteX13" fmla="*/ 60747 w 67377"/>
              <a:gd name="connsiteY13" fmla="*/ 1390783 h 1390783"/>
              <a:gd name="connsiteX14" fmla="*/ 60747 w 67377"/>
              <a:gd name="connsiteY14" fmla="*/ 1390783 h 1390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7377" h="1390783">
                <a:moveTo>
                  <a:pt x="0" y="0"/>
                </a:moveTo>
                <a:cubicBezTo>
                  <a:pt x="1502" y="4117"/>
                  <a:pt x="1551" y="275"/>
                  <a:pt x="9011" y="17327"/>
                </a:cubicBezTo>
                <a:cubicBezTo>
                  <a:pt x="16471" y="22089"/>
                  <a:pt x="36138" y="63634"/>
                  <a:pt x="44761" y="102310"/>
                </a:cubicBezTo>
                <a:cubicBezTo>
                  <a:pt x="53384" y="140986"/>
                  <a:pt x="57550" y="195562"/>
                  <a:pt x="60747" y="249382"/>
                </a:cubicBezTo>
                <a:cubicBezTo>
                  <a:pt x="63944" y="303202"/>
                  <a:pt x="63411" y="376737"/>
                  <a:pt x="63944" y="425228"/>
                </a:cubicBezTo>
                <a:cubicBezTo>
                  <a:pt x="64477" y="473719"/>
                  <a:pt x="63411" y="501961"/>
                  <a:pt x="63944" y="540327"/>
                </a:cubicBezTo>
                <a:cubicBezTo>
                  <a:pt x="64477" y="578693"/>
                  <a:pt x="66608" y="619191"/>
                  <a:pt x="67141" y="655426"/>
                </a:cubicBezTo>
                <a:cubicBezTo>
                  <a:pt x="67674" y="691661"/>
                  <a:pt x="67141" y="757737"/>
                  <a:pt x="67141" y="757737"/>
                </a:cubicBezTo>
                <a:cubicBezTo>
                  <a:pt x="67141" y="793972"/>
                  <a:pt x="67674" y="833404"/>
                  <a:pt x="67141" y="872836"/>
                </a:cubicBezTo>
                <a:cubicBezTo>
                  <a:pt x="66608" y="912268"/>
                  <a:pt x="64477" y="954898"/>
                  <a:pt x="63944" y="994330"/>
                </a:cubicBezTo>
                <a:cubicBezTo>
                  <a:pt x="63411" y="1033762"/>
                  <a:pt x="64477" y="1063070"/>
                  <a:pt x="63944" y="1109429"/>
                </a:cubicBezTo>
                <a:cubicBezTo>
                  <a:pt x="63411" y="1155788"/>
                  <a:pt x="61280" y="1230391"/>
                  <a:pt x="60747" y="1272487"/>
                </a:cubicBezTo>
                <a:cubicBezTo>
                  <a:pt x="60214" y="1314583"/>
                  <a:pt x="60747" y="1362008"/>
                  <a:pt x="60747" y="1362008"/>
                </a:cubicBezTo>
                <a:lnTo>
                  <a:pt x="60747" y="1390783"/>
                </a:lnTo>
                <a:lnTo>
                  <a:pt x="60747" y="1390783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7" name="Freeform 16"/>
          <p:cNvSpPr/>
          <p:nvPr/>
        </p:nvSpPr>
        <p:spPr>
          <a:xfrm>
            <a:off x="7831184" y="3638669"/>
            <a:ext cx="505158" cy="150609"/>
          </a:xfrm>
          <a:custGeom>
            <a:avLst/>
            <a:gdLst>
              <a:gd name="connsiteX0" fmla="*/ 0 w 505158"/>
              <a:gd name="connsiteY0" fmla="*/ 87027 h 138183"/>
              <a:gd name="connsiteX1" fmla="*/ 140677 w 505158"/>
              <a:gd name="connsiteY1" fmla="*/ 13492 h 138183"/>
              <a:gd name="connsiteX2" fmla="*/ 227002 w 505158"/>
              <a:gd name="connsiteY2" fmla="*/ 3900 h 138183"/>
              <a:gd name="connsiteX3" fmla="*/ 306932 w 505158"/>
              <a:gd name="connsiteY3" fmla="*/ 703 h 138183"/>
              <a:gd name="connsiteX4" fmla="*/ 374073 w 505158"/>
              <a:gd name="connsiteY4" fmla="*/ 16689 h 138183"/>
              <a:gd name="connsiteX5" fmla="*/ 431623 w 505158"/>
              <a:gd name="connsiteY5" fmla="*/ 42267 h 138183"/>
              <a:gd name="connsiteX6" fmla="*/ 476384 w 505158"/>
              <a:gd name="connsiteY6" fmla="*/ 83830 h 138183"/>
              <a:gd name="connsiteX7" fmla="*/ 505158 w 505158"/>
              <a:gd name="connsiteY7" fmla="*/ 138183 h 138183"/>
              <a:gd name="connsiteX8" fmla="*/ 505158 w 505158"/>
              <a:gd name="connsiteY8" fmla="*/ 138183 h 138183"/>
              <a:gd name="connsiteX0" fmla="*/ 0 w 505158"/>
              <a:gd name="connsiteY0" fmla="*/ 90378 h 141534"/>
              <a:gd name="connsiteX1" fmla="*/ 140677 w 505158"/>
              <a:gd name="connsiteY1" fmla="*/ 16843 h 141534"/>
              <a:gd name="connsiteX2" fmla="*/ 227002 w 505158"/>
              <a:gd name="connsiteY2" fmla="*/ 857 h 141534"/>
              <a:gd name="connsiteX3" fmla="*/ 306932 w 505158"/>
              <a:gd name="connsiteY3" fmla="*/ 4054 h 141534"/>
              <a:gd name="connsiteX4" fmla="*/ 374073 w 505158"/>
              <a:gd name="connsiteY4" fmla="*/ 20040 h 141534"/>
              <a:gd name="connsiteX5" fmla="*/ 431623 w 505158"/>
              <a:gd name="connsiteY5" fmla="*/ 45618 h 141534"/>
              <a:gd name="connsiteX6" fmla="*/ 476384 w 505158"/>
              <a:gd name="connsiteY6" fmla="*/ 87181 h 141534"/>
              <a:gd name="connsiteX7" fmla="*/ 505158 w 505158"/>
              <a:gd name="connsiteY7" fmla="*/ 141534 h 141534"/>
              <a:gd name="connsiteX8" fmla="*/ 505158 w 505158"/>
              <a:gd name="connsiteY8" fmla="*/ 141534 h 141534"/>
              <a:gd name="connsiteX0" fmla="*/ 0 w 505158"/>
              <a:gd name="connsiteY0" fmla="*/ 90378 h 141534"/>
              <a:gd name="connsiteX1" fmla="*/ 140677 w 505158"/>
              <a:gd name="connsiteY1" fmla="*/ 16843 h 141534"/>
              <a:gd name="connsiteX2" fmla="*/ 227002 w 505158"/>
              <a:gd name="connsiteY2" fmla="*/ 857 h 141534"/>
              <a:gd name="connsiteX3" fmla="*/ 306932 w 505158"/>
              <a:gd name="connsiteY3" fmla="*/ 4054 h 141534"/>
              <a:gd name="connsiteX4" fmla="*/ 374073 w 505158"/>
              <a:gd name="connsiteY4" fmla="*/ 20040 h 141534"/>
              <a:gd name="connsiteX5" fmla="*/ 431623 w 505158"/>
              <a:gd name="connsiteY5" fmla="*/ 45618 h 141534"/>
              <a:gd name="connsiteX6" fmla="*/ 476384 w 505158"/>
              <a:gd name="connsiteY6" fmla="*/ 87181 h 141534"/>
              <a:gd name="connsiteX7" fmla="*/ 505158 w 505158"/>
              <a:gd name="connsiteY7" fmla="*/ 141534 h 141534"/>
              <a:gd name="connsiteX8" fmla="*/ 505158 w 505158"/>
              <a:gd name="connsiteY8" fmla="*/ 141534 h 141534"/>
              <a:gd name="connsiteX0" fmla="*/ 0 w 505158"/>
              <a:gd name="connsiteY0" fmla="*/ 90378 h 141534"/>
              <a:gd name="connsiteX1" fmla="*/ 92719 w 505158"/>
              <a:gd name="connsiteY1" fmla="*/ 23237 h 141534"/>
              <a:gd name="connsiteX2" fmla="*/ 140677 w 505158"/>
              <a:gd name="connsiteY2" fmla="*/ 16843 h 141534"/>
              <a:gd name="connsiteX3" fmla="*/ 227002 w 505158"/>
              <a:gd name="connsiteY3" fmla="*/ 857 h 141534"/>
              <a:gd name="connsiteX4" fmla="*/ 306932 w 505158"/>
              <a:gd name="connsiteY4" fmla="*/ 4054 h 141534"/>
              <a:gd name="connsiteX5" fmla="*/ 374073 w 505158"/>
              <a:gd name="connsiteY5" fmla="*/ 20040 h 141534"/>
              <a:gd name="connsiteX6" fmla="*/ 431623 w 505158"/>
              <a:gd name="connsiteY6" fmla="*/ 45618 h 141534"/>
              <a:gd name="connsiteX7" fmla="*/ 476384 w 505158"/>
              <a:gd name="connsiteY7" fmla="*/ 87181 h 141534"/>
              <a:gd name="connsiteX8" fmla="*/ 505158 w 505158"/>
              <a:gd name="connsiteY8" fmla="*/ 141534 h 141534"/>
              <a:gd name="connsiteX9" fmla="*/ 505158 w 505158"/>
              <a:gd name="connsiteY9" fmla="*/ 141534 h 141534"/>
              <a:gd name="connsiteX0" fmla="*/ 0 w 505158"/>
              <a:gd name="connsiteY0" fmla="*/ 90378 h 141534"/>
              <a:gd name="connsiteX1" fmla="*/ 95916 w 505158"/>
              <a:gd name="connsiteY1" fmla="*/ 29632 h 141534"/>
              <a:gd name="connsiteX2" fmla="*/ 140677 w 505158"/>
              <a:gd name="connsiteY2" fmla="*/ 16843 h 141534"/>
              <a:gd name="connsiteX3" fmla="*/ 227002 w 505158"/>
              <a:gd name="connsiteY3" fmla="*/ 857 h 141534"/>
              <a:gd name="connsiteX4" fmla="*/ 306932 w 505158"/>
              <a:gd name="connsiteY4" fmla="*/ 4054 h 141534"/>
              <a:gd name="connsiteX5" fmla="*/ 374073 w 505158"/>
              <a:gd name="connsiteY5" fmla="*/ 20040 h 141534"/>
              <a:gd name="connsiteX6" fmla="*/ 431623 w 505158"/>
              <a:gd name="connsiteY6" fmla="*/ 45618 h 141534"/>
              <a:gd name="connsiteX7" fmla="*/ 476384 w 505158"/>
              <a:gd name="connsiteY7" fmla="*/ 87181 h 141534"/>
              <a:gd name="connsiteX8" fmla="*/ 505158 w 505158"/>
              <a:gd name="connsiteY8" fmla="*/ 141534 h 141534"/>
              <a:gd name="connsiteX9" fmla="*/ 505158 w 505158"/>
              <a:gd name="connsiteY9" fmla="*/ 141534 h 141534"/>
              <a:gd name="connsiteX0" fmla="*/ 0 w 505158"/>
              <a:gd name="connsiteY0" fmla="*/ 90832 h 141988"/>
              <a:gd name="connsiteX1" fmla="*/ 95916 w 505158"/>
              <a:gd name="connsiteY1" fmla="*/ 30086 h 141988"/>
              <a:gd name="connsiteX2" fmla="*/ 140677 w 505158"/>
              <a:gd name="connsiteY2" fmla="*/ 17297 h 141988"/>
              <a:gd name="connsiteX3" fmla="*/ 163058 w 505158"/>
              <a:gd name="connsiteY3" fmla="*/ 1311 h 141988"/>
              <a:gd name="connsiteX4" fmla="*/ 227002 w 505158"/>
              <a:gd name="connsiteY4" fmla="*/ 1311 h 141988"/>
              <a:gd name="connsiteX5" fmla="*/ 306932 w 505158"/>
              <a:gd name="connsiteY5" fmla="*/ 4508 h 141988"/>
              <a:gd name="connsiteX6" fmla="*/ 374073 w 505158"/>
              <a:gd name="connsiteY6" fmla="*/ 20494 h 141988"/>
              <a:gd name="connsiteX7" fmla="*/ 431623 w 505158"/>
              <a:gd name="connsiteY7" fmla="*/ 46072 h 141988"/>
              <a:gd name="connsiteX8" fmla="*/ 476384 w 505158"/>
              <a:gd name="connsiteY8" fmla="*/ 87635 h 141988"/>
              <a:gd name="connsiteX9" fmla="*/ 505158 w 505158"/>
              <a:gd name="connsiteY9" fmla="*/ 141988 h 141988"/>
              <a:gd name="connsiteX10" fmla="*/ 505158 w 505158"/>
              <a:gd name="connsiteY10" fmla="*/ 141988 h 141988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45161 h 141077"/>
              <a:gd name="connsiteX8" fmla="*/ 476384 w 505158"/>
              <a:gd name="connsiteY8" fmla="*/ 86724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4753 h 141077"/>
              <a:gd name="connsiteX8" fmla="*/ 476384 w 505158"/>
              <a:gd name="connsiteY8" fmla="*/ 86724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45161 h 141077"/>
              <a:gd name="connsiteX8" fmla="*/ 476384 w 505158"/>
              <a:gd name="connsiteY8" fmla="*/ 86724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45161 h 141077"/>
              <a:gd name="connsiteX8" fmla="*/ 476384 w 505158"/>
              <a:gd name="connsiteY8" fmla="*/ 86724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6384 w 505158"/>
              <a:gd name="connsiteY8" fmla="*/ 86724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6384 w 505158"/>
              <a:gd name="connsiteY8" fmla="*/ 99512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9581 w 505158"/>
              <a:gd name="connsiteY8" fmla="*/ 96315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9113 w 505158"/>
              <a:gd name="connsiteY1" fmla="*/ 35569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9581 w 505158"/>
              <a:gd name="connsiteY8" fmla="*/ 96315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9113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9581 w 505158"/>
              <a:gd name="connsiteY8" fmla="*/ 96315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9113 w 505158"/>
              <a:gd name="connsiteY1" fmla="*/ 32372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9581 w 505158"/>
              <a:gd name="connsiteY8" fmla="*/ 96315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1739 w 505158"/>
              <a:gd name="connsiteY1" fmla="*/ 24998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9581 w 505158"/>
              <a:gd name="connsiteY8" fmla="*/ 96315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39918 w 505158"/>
              <a:gd name="connsiteY1" fmla="*/ 59548 h 141077"/>
              <a:gd name="connsiteX2" fmla="*/ 91739 w 505158"/>
              <a:gd name="connsiteY2" fmla="*/ 24998 h 141077"/>
              <a:gd name="connsiteX3" fmla="*/ 140677 w 505158"/>
              <a:gd name="connsiteY3" fmla="*/ 16386 h 141077"/>
              <a:gd name="connsiteX4" fmla="*/ 163058 w 505158"/>
              <a:gd name="connsiteY4" fmla="*/ 9991 h 141077"/>
              <a:gd name="connsiteX5" fmla="*/ 227002 w 505158"/>
              <a:gd name="connsiteY5" fmla="*/ 400 h 141077"/>
              <a:gd name="connsiteX6" fmla="*/ 306932 w 505158"/>
              <a:gd name="connsiteY6" fmla="*/ 3597 h 141077"/>
              <a:gd name="connsiteX7" fmla="*/ 374073 w 505158"/>
              <a:gd name="connsiteY7" fmla="*/ 19583 h 141077"/>
              <a:gd name="connsiteX8" fmla="*/ 431623 w 505158"/>
              <a:gd name="connsiteY8" fmla="*/ 51555 h 141077"/>
              <a:gd name="connsiteX9" fmla="*/ 479581 w 505158"/>
              <a:gd name="connsiteY9" fmla="*/ 96315 h 141077"/>
              <a:gd name="connsiteX10" fmla="*/ 505158 w 505158"/>
              <a:gd name="connsiteY10" fmla="*/ 141077 h 141077"/>
              <a:gd name="connsiteX11" fmla="*/ 505158 w 505158"/>
              <a:gd name="connsiteY11" fmla="*/ 141077 h 141077"/>
              <a:gd name="connsiteX0" fmla="*/ 0 w 505158"/>
              <a:gd name="connsiteY0" fmla="*/ 89921 h 141077"/>
              <a:gd name="connsiteX1" fmla="*/ 39918 w 505158"/>
              <a:gd name="connsiteY1" fmla="*/ 59548 h 141077"/>
              <a:gd name="connsiteX2" fmla="*/ 91739 w 505158"/>
              <a:gd name="connsiteY2" fmla="*/ 24998 h 141077"/>
              <a:gd name="connsiteX3" fmla="*/ 140677 w 505158"/>
              <a:gd name="connsiteY3" fmla="*/ 16386 h 141077"/>
              <a:gd name="connsiteX4" fmla="*/ 163058 w 505158"/>
              <a:gd name="connsiteY4" fmla="*/ 9991 h 141077"/>
              <a:gd name="connsiteX5" fmla="*/ 227002 w 505158"/>
              <a:gd name="connsiteY5" fmla="*/ 400 h 141077"/>
              <a:gd name="connsiteX6" fmla="*/ 306932 w 505158"/>
              <a:gd name="connsiteY6" fmla="*/ 3597 h 141077"/>
              <a:gd name="connsiteX7" fmla="*/ 374073 w 505158"/>
              <a:gd name="connsiteY7" fmla="*/ 19583 h 141077"/>
              <a:gd name="connsiteX8" fmla="*/ 431623 w 505158"/>
              <a:gd name="connsiteY8" fmla="*/ 51555 h 141077"/>
              <a:gd name="connsiteX9" fmla="*/ 479581 w 505158"/>
              <a:gd name="connsiteY9" fmla="*/ 96315 h 141077"/>
              <a:gd name="connsiteX10" fmla="*/ 505158 w 505158"/>
              <a:gd name="connsiteY10" fmla="*/ 141077 h 141077"/>
              <a:gd name="connsiteX11" fmla="*/ 505158 w 505158"/>
              <a:gd name="connsiteY11" fmla="*/ 141077 h 141077"/>
              <a:gd name="connsiteX0" fmla="*/ 0 w 505158"/>
              <a:gd name="connsiteY0" fmla="*/ 89921 h 141077"/>
              <a:gd name="connsiteX1" fmla="*/ 39918 w 505158"/>
              <a:gd name="connsiteY1" fmla="*/ 59548 h 141077"/>
              <a:gd name="connsiteX2" fmla="*/ 91739 w 505158"/>
              <a:gd name="connsiteY2" fmla="*/ 24998 h 141077"/>
              <a:gd name="connsiteX3" fmla="*/ 138219 w 505158"/>
              <a:gd name="connsiteY3" fmla="*/ 9012 h 141077"/>
              <a:gd name="connsiteX4" fmla="*/ 163058 w 505158"/>
              <a:gd name="connsiteY4" fmla="*/ 9991 h 141077"/>
              <a:gd name="connsiteX5" fmla="*/ 227002 w 505158"/>
              <a:gd name="connsiteY5" fmla="*/ 400 h 141077"/>
              <a:gd name="connsiteX6" fmla="*/ 306932 w 505158"/>
              <a:gd name="connsiteY6" fmla="*/ 3597 h 141077"/>
              <a:gd name="connsiteX7" fmla="*/ 374073 w 505158"/>
              <a:gd name="connsiteY7" fmla="*/ 19583 h 141077"/>
              <a:gd name="connsiteX8" fmla="*/ 431623 w 505158"/>
              <a:gd name="connsiteY8" fmla="*/ 51555 h 141077"/>
              <a:gd name="connsiteX9" fmla="*/ 479581 w 505158"/>
              <a:gd name="connsiteY9" fmla="*/ 96315 h 141077"/>
              <a:gd name="connsiteX10" fmla="*/ 505158 w 505158"/>
              <a:gd name="connsiteY10" fmla="*/ 141077 h 141077"/>
              <a:gd name="connsiteX11" fmla="*/ 505158 w 505158"/>
              <a:gd name="connsiteY11" fmla="*/ 141077 h 141077"/>
              <a:gd name="connsiteX0" fmla="*/ 0 w 505158"/>
              <a:gd name="connsiteY0" fmla="*/ 89592 h 140748"/>
              <a:gd name="connsiteX1" fmla="*/ 39918 w 505158"/>
              <a:gd name="connsiteY1" fmla="*/ 59219 h 140748"/>
              <a:gd name="connsiteX2" fmla="*/ 91739 w 505158"/>
              <a:gd name="connsiteY2" fmla="*/ 24669 h 140748"/>
              <a:gd name="connsiteX3" fmla="*/ 138219 w 505158"/>
              <a:gd name="connsiteY3" fmla="*/ 8683 h 140748"/>
              <a:gd name="connsiteX4" fmla="*/ 163058 w 505158"/>
              <a:gd name="connsiteY4" fmla="*/ 4746 h 140748"/>
              <a:gd name="connsiteX5" fmla="*/ 227002 w 505158"/>
              <a:gd name="connsiteY5" fmla="*/ 71 h 140748"/>
              <a:gd name="connsiteX6" fmla="*/ 306932 w 505158"/>
              <a:gd name="connsiteY6" fmla="*/ 3268 h 140748"/>
              <a:gd name="connsiteX7" fmla="*/ 374073 w 505158"/>
              <a:gd name="connsiteY7" fmla="*/ 19254 h 140748"/>
              <a:gd name="connsiteX8" fmla="*/ 431623 w 505158"/>
              <a:gd name="connsiteY8" fmla="*/ 51226 h 140748"/>
              <a:gd name="connsiteX9" fmla="*/ 479581 w 505158"/>
              <a:gd name="connsiteY9" fmla="*/ 95986 h 140748"/>
              <a:gd name="connsiteX10" fmla="*/ 505158 w 505158"/>
              <a:gd name="connsiteY10" fmla="*/ 140748 h 140748"/>
              <a:gd name="connsiteX11" fmla="*/ 505158 w 505158"/>
              <a:gd name="connsiteY11" fmla="*/ 140748 h 140748"/>
              <a:gd name="connsiteX0" fmla="*/ 0 w 505158"/>
              <a:gd name="connsiteY0" fmla="*/ 94447 h 145603"/>
              <a:gd name="connsiteX1" fmla="*/ 39918 w 505158"/>
              <a:gd name="connsiteY1" fmla="*/ 64074 h 145603"/>
              <a:gd name="connsiteX2" fmla="*/ 91739 w 505158"/>
              <a:gd name="connsiteY2" fmla="*/ 29524 h 145603"/>
              <a:gd name="connsiteX3" fmla="*/ 138219 w 505158"/>
              <a:gd name="connsiteY3" fmla="*/ 13538 h 145603"/>
              <a:gd name="connsiteX4" fmla="*/ 163058 w 505158"/>
              <a:gd name="connsiteY4" fmla="*/ 9601 h 145603"/>
              <a:gd name="connsiteX5" fmla="*/ 227002 w 505158"/>
              <a:gd name="connsiteY5" fmla="*/ 9 h 145603"/>
              <a:gd name="connsiteX6" fmla="*/ 306932 w 505158"/>
              <a:gd name="connsiteY6" fmla="*/ 8123 h 145603"/>
              <a:gd name="connsiteX7" fmla="*/ 374073 w 505158"/>
              <a:gd name="connsiteY7" fmla="*/ 24109 h 145603"/>
              <a:gd name="connsiteX8" fmla="*/ 431623 w 505158"/>
              <a:gd name="connsiteY8" fmla="*/ 56081 h 145603"/>
              <a:gd name="connsiteX9" fmla="*/ 479581 w 505158"/>
              <a:gd name="connsiteY9" fmla="*/ 100841 h 145603"/>
              <a:gd name="connsiteX10" fmla="*/ 505158 w 505158"/>
              <a:gd name="connsiteY10" fmla="*/ 145603 h 145603"/>
              <a:gd name="connsiteX11" fmla="*/ 505158 w 505158"/>
              <a:gd name="connsiteY11" fmla="*/ 145603 h 145603"/>
              <a:gd name="connsiteX0" fmla="*/ 0 w 505158"/>
              <a:gd name="connsiteY0" fmla="*/ 94447 h 145603"/>
              <a:gd name="connsiteX1" fmla="*/ 39918 w 505158"/>
              <a:gd name="connsiteY1" fmla="*/ 64074 h 145603"/>
              <a:gd name="connsiteX2" fmla="*/ 91739 w 505158"/>
              <a:gd name="connsiteY2" fmla="*/ 29524 h 145603"/>
              <a:gd name="connsiteX3" fmla="*/ 138219 w 505158"/>
              <a:gd name="connsiteY3" fmla="*/ 13538 h 145603"/>
              <a:gd name="connsiteX4" fmla="*/ 163058 w 505158"/>
              <a:gd name="connsiteY4" fmla="*/ 9601 h 145603"/>
              <a:gd name="connsiteX5" fmla="*/ 227002 w 505158"/>
              <a:gd name="connsiteY5" fmla="*/ 9 h 145603"/>
              <a:gd name="connsiteX6" fmla="*/ 306932 w 505158"/>
              <a:gd name="connsiteY6" fmla="*/ 8123 h 145603"/>
              <a:gd name="connsiteX7" fmla="*/ 374073 w 505158"/>
              <a:gd name="connsiteY7" fmla="*/ 24109 h 145603"/>
              <a:gd name="connsiteX8" fmla="*/ 431623 w 505158"/>
              <a:gd name="connsiteY8" fmla="*/ 56081 h 145603"/>
              <a:gd name="connsiteX9" fmla="*/ 479581 w 505158"/>
              <a:gd name="connsiteY9" fmla="*/ 100841 h 145603"/>
              <a:gd name="connsiteX10" fmla="*/ 505158 w 505158"/>
              <a:gd name="connsiteY10" fmla="*/ 145603 h 145603"/>
              <a:gd name="connsiteX11" fmla="*/ 505158 w 505158"/>
              <a:gd name="connsiteY11" fmla="*/ 145603 h 145603"/>
              <a:gd name="connsiteX0" fmla="*/ 0 w 505158"/>
              <a:gd name="connsiteY0" fmla="*/ 94977 h 146133"/>
              <a:gd name="connsiteX1" fmla="*/ 39918 w 505158"/>
              <a:gd name="connsiteY1" fmla="*/ 64604 h 146133"/>
              <a:gd name="connsiteX2" fmla="*/ 91739 w 505158"/>
              <a:gd name="connsiteY2" fmla="*/ 30054 h 146133"/>
              <a:gd name="connsiteX3" fmla="*/ 138219 w 505158"/>
              <a:gd name="connsiteY3" fmla="*/ 14068 h 146133"/>
              <a:gd name="connsiteX4" fmla="*/ 163058 w 505158"/>
              <a:gd name="connsiteY4" fmla="*/ 10131 h 146133"/>
              <a:gd name="connsiteX5" fmla="*/ 227002 w 505158"/>
              <a:gd name="connsiteY5" fmla="*/ 539 h 146133"/>
              <a:gd name="connsiteX6" fmla="*/ 306932 w 505158"/>
              <a:gd name="connsiteY6" fmla="*/ 3736 h 146133"/>
              <a:gd name="connsiteX7" fmla="*/ 374073 w 505158"/>
              <a:gd name="connsiteY7" fmla="*/ 24639 h 146133"/>
              <a:gd name="connsiteX8" fmla="*/ 431623 w 505158"/>
              <a:gd name="connsiteY8" fmla="*/ 56611 h 146133"/>
              <a:gd name="connsiteX9" fmla="*/ 479581 w 505158"/>
              <a:gd name="connsiteY9" fmla="*/ 101371 h 146133"/>
              <a:gd name="connsiteX10" fmla="*/ 505158 w 505158"/>
              <a:gd name="connsiteY10" fmla="*/ 146133 h 146133"/>
              <a:gd name="connsiteX11" fmla="*/ 505158 w 505158"/>
              <a:gd name="connsiteY11" fmla="*/ 146133 h 146133"/>
              <a:gd name="connsiteX0" fmla="*/ 0 w 505158"/>
              <a:gd name="connsiteY0" fmla="*/ 94838 h 145994"/>
              <a:gd name="connsiteX1" fmla="*/ 39918 w 505158"/>
              <a:gd name="connsiteY1" fmla="*/ 64465 h 145994"/>
              <a:gd name="connsiteX2" fmla="*/ 91739 w 505158"/>
              <a:gd name="connsiteY2" fmla="*/ 29915 h 145994"/>
              <a:gd name="connsiteX3" fmla="*/ 138219 w 505158"/>
              <a:gd name="connsiteY3" fmla="*/ 13929 h 145994"/>
              <a:gd name="connsiteX4" fmla="*/ 163058 w 505158"/>
              <a:gd name="connsiteY4" fmla="*/ 9992 h 145994"/>
              <a:gd name="connsiteX5" fmla="*/ 227002 w 505158"/>
              <a:gd name="connsiteY5" fmla="*/ 400 h 145994"/>
              <a:gd name="connsiteX6" fmla="*/ 306932 w 505158"/>
              <a:gd name="connsiteY6" fmla="*/ 3597 h 145994"/>
              <a:gd name="connsiteX7" fmla="*/ 374073 w 505158"/>
              <a:gd name="connsiteY7" fmla="*/ 19584 h 145994"/>
              <a:gd name="connsiteX8" fmla="*/ 431623 w 505158"/>
              <a:gd name="connsiteY8" fmla="*/ 56472 h 145994"/>
              <a:gd name="connsiteX9" fmla="*/ 479581 w 505158"/>
              <a:gd name="connsiteY9" fmla="*/ 101232 h 145994"/>
              <a:gd name="connsiteX10" fmla="*/ 505158 w 505158"/>
              <a:gd name="connsiteY10" fmla="*/ 145994 h 145994"/>
              <a:gd name="connsiteX11" fmla="*/ 505158 w 505158"/>
              <a:gd name="connsiteY11" fmla="*/ 145994 h 145994"/>
              <a:gd name="connsiteX0" fmla="*/ 0 w 505158"/>
              <a:gd name="connsiteY0" fmla="*/ 94838 h 145994"/>
              <a:gd name="connsiteX1" fmla="*/ 39918 w 505158"/>
              <a:gd name="connsiteY1" fmla="*/ 64465 h 145994"/>
              <a:gd name="connsiteX2" fmla="*/ 91739 w 505158"/>
              <a:gd name="connsiteY2" fmla="*/ 29915 h 145994"/>
              <a:gd name="connsiteX3" fmla="*/ 138219 w 505158"/>
              <a:gd name="connsiteY3" fmla="*/ 13929 h 145994"/>
              <a:gd name="connsiteX4" fmla="*/ 163058 w 505158"/>
              <a:gd name="connsiteY4" fmla="*/ 9992 h 145994"/>
              <a:gd name="connsiteX5" fmla="*/ 227002 w 505158"/>
              <a:gd name="connsiteY5" fmla="*/ 400 h 145994"/>
              <a:gd name="connsiteX6" fmla="*/ 306932 w 505158"/>
              <a:gd name="connsiteY6" fmla="*/ 3597 h 145994"/>
              <a:gd name="connsiteX7" fmla="*/ 374073 w 505158"/>
              <a:gd name="connsiteY7" fmla="*/ 19584 h 145994"/>
              <a:gd name="connsiteX8" fmla="*/ 431623 w 505158"/>
              <a:gd name="connsiteY8" fmla="*/ 56472 h 145994"/>
              <a:gd name="connsiteX9" fmla="*/ 479581 w 505158"/>
              <a:gd name="connsiteY9" fmla="*/ 101232 h 145994"/>
              <a:gd name="connsiteX10" fmla="*/ 505158 w 505158"/>
              <a:gd name="connsiteY10" fmla="*/ 145994 h 145994"/>
              <a:gd name="connsiteX11" fmla="*/ 505158 w 505158"/>
              <a:gd name="connsiteY11" fmla="*/ 145994 h 145994"/>
              <a:gd name="connsiteX0" fmla="*/ 0 w 505158"/>
              <a:gd name="connsiteY0" fmla="*/ 94838 h 145994"/>
              <a:gd name="connsiteX1" fmla="*/ 39918 w 505158"/>
              <a:gd name="connsiteY1" fmla="*/ 64465 h 145994"/>
              <a:gd name="connsiteX2" fmla="*/ 91739 w 505158"/>
              <a:gd name="connsiteY2" fmla="*/ 29915 h 145994"/>
              <a:gd name="connsiteX3" fmla="*/ 138219 w 505158"/>
              <a:gd name="connsiteY3" fmla="*/ 13929 h 145994"/>
              <a:gd name="connsiteX4" fmla="*/ 163058 w 505158"/>
              <a:gd name="connsiteY4" fmla="*/ 9992 h 145994"/>
              <a:gd name="connsiteX5" fmla="*/ 227002 w 505158"/>
              <a:gd name="connsiteY5" fmla="*/ 400 h 145994"/>
              <a:gd name="connsiteX6" fmla="*/ 306932 w 505158"/>
              <a:gd name="connsiteY6" fmla="*/ 3597 h 145994"/>
              <a:gd name="connsiteX7" fmla="*/ 374073 w 505158"/>
              <a:gd name="connsiteY7" fmla="*/ 19584 h 145994"/>
              <a:gd name="connsiteX8" fmla="*/ 431623 w 505158"/>
              <a:gd name="connsiteY8" fmla="*/ 51556 h 145994"/>
              <a:gd name="connsiteX9" fmla="*/ 479581 w 505158"/>
              <a:gd name="connsiteY9" fmla="*/ 101232 h 145994"/>
              <a:gd name="connsiteX10" fmla="*/ 505158 w 505158"/>
              <a:gd name="connsiteY10" fmla="*/ 145994 h 145994"/>
              <a:gd name="connsiteX11" fmla="*/ 505158 w 505158"/>
              <a:gd name="connsiteY11" fmla="*/ 145994 h 145994"/>
              <a:gd name="connsiteX0" fmla="*/ 0 w 505158"/>
              <a:gd name="connsiteY0" fmla="*/ 94838 h 145994"/>
              <a:gd name="connsiteX1" fmla="*/ 39918 w 505158"/>
              <a:gd name="connsiteY1" fmla="*/ 64465 h 145994"/>
              <a:gd name="connsiteX2" fmla="*/ 91739 w 505158"/>
              <a:gd name="connsiteY2" fmla="*/ 29915 h 145994"/>
              <a:gd name="connsiteX3" fmla="*/ 138219 w 505158"/>
              <a:gd name="connsiteY3" fmla="*/ 13929 h 145994"/>
              <a:gd name="connsiteX4" fmla="*/ 163058 w 505158"/>
              <a:gd name="connsiteY4" fmla="*/ 9992 h 145994"/>
              <a:gd name="connsiteX5" fmla="*/ 227002 w 505158"/>
              <a:gd name="connsiteY5" fmla="*/ 400 h 145994"/>
              <a:gd name="connsiteX6" fmla="*/ 306932 w 505158"/>
              <a:gd name="connsiteY6" fmla="*/ 3597 h 145994"/>
              <a:gd name="connsiteX7" fmla="*/ 374073 w 505158"/>
              <a:gd name="connsiteY7" fmla="*/ 19584 h 145994"/>
              <a:gd name="connsiteX8" fmla="*/ 431623 w 505158"/>
              <a:gd name="connsiteY8" fmla="*/ 51556 h 145994"/>
              <a:gd name="connsiteX9" fmla="*/ 479581 w 505158"/>
              <a:gd name="connsiteY9" fmla="*/ 88941 h 145994"/>
              <a:gd name="connsiteX10" fmla="*/ 505158 w 505158"/>
              <a:gd name="connsiteY10" fmla="*/ 145994 h 145994"/>
              <a:gd name="connsiteX11" fmla="*/ 505158 w 505158"/>
              <a:gd name="connsiteY11" fmla="*/ 145994 h 145994"/>
              <a:gd name="connsiteX0" fmla="*/ 0 w 505158"/>
              <a:gd name="connsiteY0" fmla="*/ 94838 h 145994"/>
              <a:gd name="connsiteX1" fmla="*/ 39918 w 505158"/>
              <a:gd name="connsiteY1" fmla="*/ 64465 h 145994"/>
              <a:gd name="connsiteX2" fmla="*/ 91739 w 505158"/>
              <a:gd name="connsiteY2" fmla="*/ 29915 h 145994"/>
              <a:gd name="connsiteX3" fmla="*/ 138219 w 505158"/>
              <a:gd name="connsiteY3" fmla="*/ 13929 h 145994"/>
              <a:gd name="connsiteX4" fmla="*/ 163058 w 505158"/>
              <a:gd name="connsiteY4" fmla="*/ 9992 h 145994"/>
              <a:gd name="connsiteX5" fmla="*/ 227002 w 505158"/>
              <a:gd name="connsiteY5" fmla="*/ 400 h 145994"/>
              <a:gd name="connsiteX6" fmla="*/ 306932 w 505158"/>
              <a:gd name="connsiteY6" fmla="*/ 3597 h 145994"/>
              <a:gd name="connsiteX7" fmla="*/ 374073 w 505158"/>
              <a:gd name="connsiteY7" fmla="*/ 19584 h 145994"/>
              <a:gd name="connsiteX8" fmla="*/ 431623 w 505158"/>
              <a:gd name="connsiteY8" fmla="*/ 51556 h 145994"/>
              <a:gd name="connsiteX9" fmla="*/ 474664 w 505158"/>
              <a:gd name="connsiteY9" fmla="*/ 93858 h 145994"/>
              <a:gd name="connsiteX10" fmla="*/ 505158 w 505158"/>
              <a:gd name="connsiteY10" fmla="*/ 145994 h 145994"/>
              <a:gd name="connsiteX11" fmla="*/ 505158 w 505158"/>
              <a:gd name="connsiteY11" fmla="*/ 145994 h 145994"/>
              <a:gd name="connsiteX0" fmla="*/ 0 w 505158"/>
              <a:gd name="connsiteY0" fmla="*/ 95822 h 146978"/>
              <a:gd name="connsiteX1" fmla="*/ 39918 w 505158"/>
              <a:gd name="connsiteY1" fmla="*/ 65449 h 146978"/>
              <a:gd name="connsiteX2" fmla="*/ 91739 w 505158"/>
              <a:gd name="connsiteY2" fmla="*/ 30899 h 146978"/>
              <a:gd name="connsiteX3" fmla="*/ 138219 w 505158"/>
              <a:gd name="connsiteY3" fmla="*/ 14913 h 146978"/>
              <a:gd name="connsiteX4" fmla="*/ 163058 w 505158"/>
              <a:gd name="connsiteY4" fmla="*/ 10976 h 146978"/>
              <a:gd name="connsiteX5" fmla="*/ 227002 w 505158"/>
              <a:gd name="connsiteY5" fmla="*/ 1384 h 146978"/>
              <a:gd name="connsiteX6" fmla="*/ 306932 w 505158"/>
              <a:gd name="connsiteY6" fmla="*/ 2123 h 146978"/>
              <a:gd name="connsiteX7" fmla="*/ 374073 w 505158"/>
              <a:gd name="connsiteY7" fmla="*/ 20568 h 146978"/>
              <a:gd name="connsiteX8" fmla="*/ 431623 w 505158"/>
              <a:gd name="connsiteY8" fmla="*/ 52540 h 146978"/>
              <a:gd name="connsiteX9" fmla="*/ 474664 w 505158"/>
              <a:gd name="connsiteY9" fmla="*/ 94842 h 146978"/>
              <a:gd name="connsiteX10" fmla="*/ 505158 w 505158"/>
              <a:gd name="connsiteY10" fmla="*/ 146978 h 146978"/>
              <a:gd name="connsiteX11" fmla="*/ 505158 w 505158"/>
              <a:gd name="connsiteY11" fmla="*/ 146978 h 146978"/>
              <a:gd name="connsiteX0" fmla="*/ 0 w 505158"/>
              <a:gd name="connsiteY0" fmla="*/ 99727 h 150883"/>
              <a:gd name="connsiteX1" fmla="*/ 39918 w 505158"/>
              <a:gd name="connsiteY1" fmla="*/ 69354 h 150883"/>
              <a:gd name="connsiteX2" fmla="*/ 91739 w 505158"/>
              <a:gd name="connsiteY2" fmla="*/ 34804 h 150883"/>
              <a:gd name="connsiteX3" fmla="*/ 138219 w 505158"/>
              <a:gd name="connsiteY3" fmla="*/ 18818 h 150883"/>
              <a:gd name="connsiteX4" fmla="*/ 163058 w 505158"/>
              <a:gd name="connsiteY4" fmla="*/ 14881 h 150883"/>
              <a:gd name="connsiteX5" fmla="*/ 227002 w 505158"/>
              <a:gd name="connsiteY5" fmla="*/ 373 h 150883"/>
              <a:gd name="connsiteX6" fmla="*/ 306932 w 505158"/>
              <a:gd name="connsiteY6" fmla="*/ 6028 h 150883"/>
              <a:gd name="connsiteX7" fmla="*/ 374073 w 505158"/>
              <a:gd name="connsiteY7" fmla="*/ 24473 h 150883"/>
              <a:gd name="connsiteX8" fmla="*/ 431623 w 505158"/>
              <a:gd name="connsiteY8" fmla="*/ 56445 h 150883"/>
              <a:gd name="connsiteX9" fmla="*/ 474664 w 505158"/>
              <a:gd name="connsiteY9" fmla="*/ 98747 h 150883"/>
              <a:gd name="connsiteX10" fmla="*/ 505158 w 505158"/>
              <a:gd name="connsiteY10" fmla="*/ 150883 h 150883"/>
              <a:gd name="connsiteX11" fmla="*/ 505158 w 505158"/>
              <a:gd name="connsiteY11" fmla="*/ 150883 h 150883"/>
              <a:gd name="connsiteX0" fmla="*/ 0 w 505158"/>
              <a:gd name="connsiteY0" fmla="*/ 99466 h 150622"/>
              <a:gd name="connsiteX1" fmla="*/ 39918 w 505158"/>
              <a:gd name="connsiteY1" fmla="*/ 69093 h 150622"/>
              <a:gd name="connsiteX2" fmla="*/ 91739 w 505158"/>
              <a:gd name="connsiteY2" fmla="*/ 34543 h 150622"/>
              <a:gd name="connsiteX3" fmla="*/ 138219 w 505158"/>
              <a:gd name="connsiteY3" fmla="*/ 18557 h 150622"/>
              <a:gd name="connsiteX4" fmla="*/ 160600 w 505158"/>
              <a:gd name="connsiteY4" fmla="*/ 9704 h 150622"/>
              <a:gd name="connsiteX5" fmla="*/ 227002 w 505158"/>
              <a:gd name="connsiteY5" fmla="*/ 112 h 150622"/>
              <a:gd name="connsiteX6" fmla="*/ 306932 w 505158"/>
              <a:gd name="connsiteY6" fmla="*/ 5767 h 150622"/>
              <a:gd name="connsiteX7" fmla="*/ 374073 w 505158"/>
              <a:gd name="connsiteY7" fmla="*/ 24212 h 150622"/>
              <a:gd name="connsiteX8" fmla="*/ 431623 w 505158"/>
              <a:gd name="connsiteY8" fmla="*/ 56184 h 150622"/>
              <a:gd name="connsiteX9" fmla="*/ 474664 w 505158"/>
              <a:gd name="connsiteY9" fmla="*/ 98486 h 150622"/>
              <a:gd name="connsiteX10" fmla="*/ 505158 w 505158"/>
              <a:gd name="connsiteY10" fmla="*/ 150622 h 150622"/>
              <a:gd name="connsiteX11" fmla="*/ 505158 w 505158"/>
              <a:gd name="connsiteY11" fmla="*/ 150622 h 150622"/>
              <a:gd name="connsiteX0" fmla="*/ 0 w 505158"/>
              <a:gd name="connsiteY0" fmla="*/ 99453 h 150609"/>
              <a:gd name="connsiteX1" fmla="*/ 39918 w 505158"/>
              <a:gd name="connsiteY1" fmla="*/ 69080 h 150609"/>
              <a:gd name="connsiteX2" fmla="*/ 91739 w 505158"/>
              <a:gd name="connsiteY2" fmla="*/ 34530 h 150609"/>
              <a:gd name="connsiteX3" fmla="*/ 138219 w 505158"/>
              <a:gd name="connsiteY3" fmla="*/ 18544 h 150609"/>
              <a:gd name="connsiteX4" fmla="*/ 160600 w 505158"/>
              <a:gd name="connsiteY4" fmla="*/ 9691 h 150609"/>
              <a:gd name="connsiteX5" fmla="*/ 227002 w 505158"/>
              <a:gd name="connsiteY5" fmla="*/ 99 h 150609"/>
              <a:gd name="connsiteX6" fmla="*/ 306932 w 505158"/>
              <a:gd name="connsiteY6" fmla="*/ 5754 h 150609"/>
              <a:gd name="connsiteX7" fmla="*/ 374073 w 505158"/>
              <a:gd name="connsiteY7" fmla="*/ 21741 h 150609"/>
              <a:gd name="connsiteX8" fmla="*/ 431623 w 505158"/>
              <a:gd name="connsiteY8" fmla="*/ 56171 h 150609"/>
              <a:gd name="connsiteX9" fmla="*/ 474664 w 505158"/>
              <a:gd name="connsiteY9" fmla="*/ 98473 h 150609"/>
              <a:gd name="connsiteX10" fmla="*/ 505158 w 505158"/>
              <a:gd name="connsiteY10" fmla="*/ 150609 h 150609"/>
              <a:gd name="connsiteX11" fmla="*/ 505158 w 505158"/>
              <a:gd name="connsiteY11" fmla="*/ 150609 h 150609"/>
              <a:gd name="connsiteX0" fmla="*/ 0 w 505158"/>
              <a:gd name="connsiteY0" fmla="*/ 99453 h 150609"/>
              <a:gd name="connsiteX1" fmla="*/ 39918 w 505158"/>
              <a:gd name="connsiteY1" fmla="*/ 69080 h 150609"/>
              <a:gd name="connsiteX2" fmla="*/ 91739 w 505158"/>
              <a:gd name="connsiteY2" fmla="*/ 34530 h 150609"/>
              <a:gd name="connsiteX3" fmla="*/ 138219 w 505158"/>
              <a:gd name="connsiteY3" fmla="*/ 18544 h 150609"/>
              <a:gd name="connsiteX4" fmla="*/ 160600 w 505158"/>
              <a:gd name="connsiteY4" fmla="*/ 9691 h 150609"/>
              <a:gd name="connsiteX5" fmla="*/ 227002 w 505158"/>
              <a:gd name="connsiteY5" fmla="*/ 99 h 150609"/>
              <a:gd name="connsiteX6" fmla="*/ 306932 w 505158"/>
              <a:gd name="connsiteY6" fmla="*/ 5754 h 150609"/>
              <a:gd name="connsiteX7" fmla="*/ 374073 w 505158"/>
              <a:gd name="connsiteY7" fmla="*/ 21741 h 150609"/>
              <a:gd name="connsiteX8" fmla="*/ 431623 w 505158"/>
              <a:gd name="connsiteY8" fmla="*/ 51255 h 150609"/>
              <a:gd name="connsiteX9" fmla="*/ 474664 w 505158"/>
              <a:gd name="connsiteY9" fmla="*/ 98473 h 150609"/>
              <a:gd name="connsiteX10" fmla="*/ 505158 w 505158"/>
              <a:gd name="connsiteY10" fmla="*/ 150609 h 150609"/>
              <a:gd name="connsiteX11" fmla="*/ 505158 w 505158"/>
              <a:gd name="connsiteY11" fmla="*/ 150609 h 150609"/>
              <a:gd name="connsiteX0" fmla="*/ 0 w 505158"/>
              <a:gd name="connsiteY0" fmla="*/ 99453 h 150609"/>
              <a:gd name="connsiteX1" fmla="*/ 39918 w 505158"/>
              <a:gd name="connsiteY1" fmla="*/ 69080 h 150609"/>
              <a:gd name="connsiteX2" fmla="*/ 91739 w 505158"/>
              <a:gd name="connsiteY2" fmla="*/ 34530 h 150609"/>
              <a:gd name="connsiteX3" fmla="*/ 138219 w 505158"/>
              <a:gd name="connsiteY3" fmla="*/ 18544 h 150609"/>
              <a:gd name="connsiteX4" fmla="*/ 160600 w 505158"/>
              <a:gd name="connsiteY4" fmla="*/ 9691 h 150609"/>
              <a:gd name="connsiteX5" fmla="*/ 227002 w 505158"/>
              <a:gd name="connsiteY5" fmla="*/ 99 h 150609"/>
              <a:gd name="connsiteX6" fmla="*/ 306932 w 505158"/>
              <a:gd name="connsiteY6" fmla="*/ 5754 h 150609"/>
              <a:gd name="connsiteX7" fmla="*/ 374073 w 505158"/>
              <a:gd name="connsiteY7" fmla="*/ 21741 h 150609"/>
              <a:gd name="connsiteX8" fmla="*/ 431623 w 505158"/>
              <a:gd name="connsiteY8" fmla="*/ 51255 h 150609"/>
              <a:gd name="connsiteX9" fmla="*/ 477122 w 505158"/>
              <a:gd name="connsiteY9" fmla="*/ 93557 h 150609"/>
              <a:gd name="connsiteX10" fmla="*/ 505158 w 505158"/>
              <a:gd name="connsiteY10" fmla="*/ 150609 h 150609"/>
              <a:gd name="connsiteX11" fmla="*/ 505158 w 505158"/>
              <a:gd name="connsiteY11" fmla="*/ 150609 h 150609"/>
              <a:gd name="connsiteX0" fmla="*/ 0 w 505158"/>
              <a:gd name="connsiteY0" fmla="*/ 99453 h 150609"/>
              <a:gd name="connsiteX1" fmla="*/ 39918 w 505158"/>
              <a:gd name="connsiteY1" fmla="*/ 69080 h 150609"/>
              <a:gd name="connsiteX2" fmla="*/ 91739 w 505158"/>
              <a:gd name="connsiteY2" fmla="*/ 34530 h 150609"/>
              <a:gd name="connsiteX3" fmla="*/ 138219 w 505158"/>
              <a:gd name="connsiteY3" fmla="*/ 18544 h 150609"/>
              <a:gd name="connsiteX4" fmla="*/ 160600 w 505158"/>
              <a:gd name="connsiteY4" fmla="*/ 9691 h 150609"/>
              <a:gd name="connsiteX5" fmla="*/ 227002 w 505158"/>
              <a:gd name="connsiteY5" fmla="*/ 99 h 150609"/>
              <a:gd name="connsiteX6" fmla="*/ 306932 w 505158"/>
              <a:gd name="connsiteY6" fmla="*/ 5754 h 150609"/>
              <a:gd name="connsiteX7" fmla="*/ 374073 w 505158"/>
              <a:gd name="connsiteY7" fmla="*/ 21741 h 150609"/>
              <a:gd name="connsiteX8" fmla="*/ 431623 w 505158"/>
              <a:gd name="connsiteY8" fmla="*/ 51255 h 150609"/>
              <a:gd name="connsiteX9" fmla="*/ 477122 w 505158"/>
              <a:gd name="connsiteY9" fmla="*/ 93557 h 150609"/>
              <a:gd name="connsiteX10" fmla="*/ 505158 w 505158"/>
              <a:gd name="connsiteY10" fmla="*/ 150609 h 150609"/>
              <a:gd name="connsiteX11" fmla="*/ 505158 w 505158"/>
              <a:gd name="connsiteY11" fmla="*/ 150609 h 150609"/>
              <a:gd name="connsiteX0" fmla="*/ 0 w 505158"/>
              <a:gd name="connsiteY0" fmla="*/ 99453 h 150609"/>
              <a:gd name="connsiteX1" fmla="*/ 32632 w 505158"/>
              <a:gd name="connsiteY1" fmla="*/ 69080 h 150609"/>
              <a:gd name="connsiteX2" fmla="*/ 91739 w 505158"/>
              <a:gd name="connsiteY2" fmla="*/ 34530 h 150609"/>
              <a:gd name="connsiteX3" fmla="*/ 138219 w 505158"/>
              <a:gd name="connsiteY3" fmla="*/ 18544 h 150609"/>
              <a:gd name="connsiteX4" fmla="*/ 160600 w 505158"/>
              <a:gd name="connsiteY4" fmla="*/ 9691 h 150609"/>
              <a:gd name="connsiteX5" fmla="*/ 227002 w 505158"/>
              <a:gd name="connsiteY5" fmla="*/ 99 h 150609"/>
              <a:gd name="connsiteX6" fmla="*/ 306932 w 505158"/>
              <a:gd name="connsiteY6" fmla="*/ 5754 h 150609"/>
              <a:gd name="connsiteX7" fmla="*/ 374073 w 505158"/>
              <a:gd name="connsiteY7" fmla="*/ 21741 h 150609"/>
              <a:gd name="connsiteX8" fmla="*/ 431623 w 505158"/>
              <a:gd name="connsiteY8" fmla="*/ 51255 h 150609"/>
              <a:gd name="connsiteX9" fmla="*/ 477122 w 505158"/>
              <a:gd name="connsiteY9" fmla="*/ 93557 h 150609"/>
              <a:gd name="connsiteX10" fmla="*/ 505158 w 505158"/>
              <a:gd name="connsiteY10" fmla="*/ 150609 h 150609"/>
              <a:gd name="connsiteX11" fmla="*/ 505158 w 505158"/>
              <a:gd name="connsiteY11" fmla="*/ 150609 h 15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5158" h="150609">
                <a:moveTo>
                  <a:pt x="0" y="99453"/>
                </a:moveTo>
                <a:cubicBezTo>
                  <a:pt x="6653" y="95210"/>
                  <a:pt x="17342" y="79900"/>
                  <a:pt x="32632" y="69080"/>
                </a:cubicBezTo>
                <a:cubicBezTo>
                  <a:pt x="47922" y="58260"/>
                  <a:pt x="74141" y="42953"/>
                  <a:pt x="91739" y="34530"/>
                </a:cubicBezTo>
                <a:cubicBezTo>
                  <a:pt x="109337" y="26107"/>
                  <a:pt x="126742" y="22684"/>
                  <a:pt x="138219" y="18544"/>
                </a:cubicBezTo>
                <a:cubicBezTo>
                  <a:pt x="149696" y="14404"/>
                  <a:pt x="145803" y="12765"/>
                  <a:pt x="160600" y="9691"/>
                </a:cubicBezTo>
                <a:cubicBezTo>
                  <a:pt x="175397" y="6617"/>
                  <a:pt x="202613" y="755"/>
                  <a:pt x="227002" y="99"/>
                </a:cubicBezTo>
                <a:cubicBezTo>
                  <a:pt x="251391" y="-557"/>
                  <a:pt x="282420" y="2147"/>
                  <a:pt x="306932" y="5754"/>
                </a:cubicBezTo>
                <a:cubicBezTo>
                  <a:pt x="331444" y="9361"/>
                  <a:pt x="353291" y="14158"/>
                  <a:pt x="374073" y="21741"/>
                </a:cubicBezTo>
                <a:cubicBezTo>
                  <a:pt x="394855" y="29324"/>
                  <a:pt x="414448" y="39286"/>
                  <a:pt x="431623" y="51255"/>
                </a:cubicBezTo>
                <a:cubicBezTo>
                  <a:pt x="448798" y="63224"/>
                  <a:pt x="459950" y="76998"/>
                  <a:pt x="477122" y="93557"/>
                </a:cubicBezTo>
                <a:cubicBezTo>
                  <a:pt x="494294" y="110116"/>
                  <a:pt x="500895" y="143149"/>
                  <a:pt x="505158" y="150609"/>
                </a:cubicBezTo>
                <a:lnTo>
                  <a:pt x="505158" y="150609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8" name="Freeform 17"/>
          <p:cNvSpPr/>
          <p:nvPr/>
        </p:nvSpPr>
        <p:spPr>
          <a:xfrm>
            <a:off x="8306052" y="3741674"/>
            <a:ext cx="163057" cy="1259698"/>
          </a:xfrm>
          <a:custGeom>
            <a:avLst/>
            <a:gdLst>
              <a:gd name="connsiteX0" fmla="*/ 0 w 163057"/>
              <a:gd name="connsiteY0" fmla="*/ 0 h 1259698"/>
              <a:gd name="connsiteX1" fmla="*/ 73535 w 163057"/>
              <a:gd name="connsiteY1" fmla="*/ 172649 h 1259698"/>
              <a:gd name="connsiteX2" fmla="*/ 83127 w 163057"/>
              <a:gd name="connsiteY2" fmla="*/ 358086 h 1259698"/>
              <a:gd name="connsiteX3" fmla="*/ 83127 w 163057"/>
              <a:gd name="connsiteY3" fmla="*/ 521144 h 1259698"/>
              <a:gd name="connsiteX4" fmla="*/ 83127 w 163057"/>
              <a:gd name="connsiteY4" fmla="*/ 639440 h 1259698"/>
              <a:gd name="connsiteX5" fmla="*/ 83127 w 163057"/>
              <a:gd name="connsiteY5" fmla="*/ 751342 h 1259698"/>
              <a:gd name="connsiteX6" fmla="*/ 76733 w 163057"/>
              <a:gd name="connsiteY6" fmla="*/ 863244 h 1259698"/>
              <a:gd name="connsiteX7" fmla="*/ 76733 w 163057"/>
              <a:gd name="connsiteY7" fmla="*/ 959160 h 1259698"/>
              <a:gd name="connsiteX8" fmla="*/ 76733 w 163057"/>
              <a:gd name="connsiteY8" fmla="*/ 1032696 h 1259698"/>
              <a:gd name="connsiteX9" fmla="*/ 95916 w 163057"/>
              <a:gd name="connsiteY9" fmla="*/ 1112626 h 1259698"/>
              <a:gd name="connsiteX10" fmla="*/ 108705 w 163057"/>
              <a:gd name="connsiteY10" fmla="*/ 1176570 h 1259698"/>
              <a:gd name="connsiteX11" fmla="*/ 147071 w 163057"/>
              <a:gd name="connsiteY11" fmla="*/ 1243712 h 1259698"/>
              <a:gd name="connsiteX12" fmla="*/ 163057 w 163057"/>
              <a:gd name="connsiteY12" fmla="*/ 1259698 h 1259698"/>
              <a:gd name="connsiteX13" fmla="*/ 163057 w 163057"/>
              <a:gd name="connsiteY13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3127 w 163057"/>
              <a:gd name="connsiteY5" fmla="*/ 639440 h 1259698"/>
              <a:gd name="connsiteX6" fmla="*/ 83127 w 163057"/>
              <a:gd name="connsiteY6" fmla="*/ 751342 h 1259698"/>
              <a:gd name="connsiteX7" fmla="*/ 76733 w 163057"/>
              <a:gd name="connsiteY7" fmla="*/ 863244 h 1259698"/>
              <a:gd name="connsiteX8" fmla="*/ 76733 w 163057"/>
              <a:gd name="connsiteY8" fmla="*/ 959160 h 1259698"/>
              <a:gd name="connsiteX9" fmla="*/ 76733 w 163057"/>
              <a:gd name="connsiteY9" fmla="*/ 1032696 h 1259698"/>
              <a:gd name="connsiteX10" fmla="*/ 95916 w 163057"/>
              <a:gd name="connsiteY10" fmla="*/ 1112626 h 1259698"/>
              <a:gd name="connsiteX11" fmla="*/ 108705 w 163057"/>
              <a:gd name="connsiteY11" fmla="*/ 1176570 h 1259698"/>
              <a:gd name="connsiteX12" fmla="*/ 147071 w 163057"/>
              <a:gd name="connsiteY12" fmla="*/ 1243712 h 1259698"/>
              <a:gd name="connsiteX13" fmla="*/ 163057 w 163057"/>
              <a:gd name="connsiteY13" fmla="*/ 1259698 h 1259698"/>
              <a:gd name="connsiteX14" fmla="*/ 163057 w 163057"/>
              <a:gd name="connsiteY14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3127 w 163057"/>
              <a:gd name="connsiteY5" fmla="*/ 639440 h 1259698"/>
              <a:gd name="connsiteX6" fmla="*/ 83127 w 163057"/>
              <a:gd name="connsiteY6" fmla="*/ 751342 h 1259698"/>
              <a:gd name="connsiteX7" fmla="*/ 76733 w 163057"/>
              <a:gd name="connsiteY7" fmla="*/ 863244 h 1259698"/>
              <a:gd name="connsiteX8" fmla="*/ 76733 w 163057"/>
              <a:gd name="connsiteY8" fmla="*/ 959160 h 1259698"/>
              <a:gd name="connsiteX9" fmla="*/ 76733 w 163057"/>
              <a:gd name="connsiteY9" fmla="*/ 1032696 h 1259698"/>
              <a:gd name="connsiteX10" fmla="*/ 95916 w 163057"/>
              <a:gd name="connsiteY10" fmla="*/ 1112626 h 1259698"/>
              <a:gd name="connsiteX11" fmla="*/ 108705 w 163057"/>
              <a:gd name="connsiteY11" fmla="*/ 1176570 h 1259698"/>
              <a:gd name="connsiteX12" fmla="*/ 147071 w 163057"/>
              <a:gd name="connsiteY12" fmla="*/ 1243712 h 1259698"/>
              <a:gd name="connsiteX13" fmla="*/ 163057 w 163057"/>
              <a:gd name="connsiteY13" fmla="*/ 1259698 h 1259698"/>
              <a:gd name="connsiteX14" fmla="*/ 163057 w 163057"/>
              <a:gd name="connsiteY14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4643 w 163057"/>
              <a:gd name="connsiteY5" fmla="*/ 578338 h 1259698"/>
              <a:gd name="connsiteX6" fmla="*/ 83127 w 163057"/>
              <a:gd name="connsiteY6" fmla="*/ 639440 h 1259698"/>
              <a:gd name="connsiteX7" fmla="*/ 83127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78248 w 163057"/>
              <a:gd name="connsiteY5" fmla="*/ 578338 h 1259698"/>
              <a:gd name="connsiteX6" fmla="*/ 83127 w 163057"/>
              <a:gd name="connsiteY6" fmla="*/ 639440 h 1259698"/>
              <a:gd name="connsiteX7" fmla="*/ 83127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87929 h 1259698"/>
              <a:gd name="connsiteX6" fmla="*/ 83127 w 163057"/>
              <a:gd name="connsiteY6" fmla="*/ 639440 h 1259698"/>
              <a:gd name="connsiteX7" fmla="*/ 83127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3127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3127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51342 h 1259698"/>
              <a:gd name="connsiteX8" fmla="*/ 79930 w 163057"/>
              <a:gd name="connsiteY8" fmla="*/ 872835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51342 h 1259698"/>
              <a:gd name="connsiteX8" fmla="*/ 78248 w 163057"/>
              <a:gd name="connsiteY8" fmla="*/ 798945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51342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6732 w 163057"/>
              <a:gd name="connsiteY7" fmla="*/ 767328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70525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76920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3127 w 163057"/>
              <a:gd name="connsiteY7" fmla="*/ 776920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6732 w 163057"/>
              <a:gd name="connsiteY7" fmla="*/ 776920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80117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80117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80117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79930 w 163057"/>
              <a:gd name="connsiteY10" fmla="*/ 872835 h 1259698"/>
              <a:gd name="connsiteX11" fmla="*/ 76733 w 163057"/>
              <a:gd name="connsiteY11" fmla="*/ 959160 h 1259698"/>
              <a:gd name="connsiteX12" fmla="*/ 76733 w 163057"/>
              <a:gd name="connsiteY12" fmla="*/ 1032696 h 1259698"/>
              <a:gd name="connsiteX13" fmla="*/ 95916 w 163057"/>
              <a:gd name="connsiteY13" fmla="*/ 1112626 h 1259698"/>
              <a:gd name="connsiteX14" fmla="*/ 108705 w 163057"/>
              <a:gd name="connsiteY14" fmla="*/ 1176570 h 1259698"/>
              <a:gd name="connsiteX15" fmla="*/ 147071 w 163057"/>
              <a:gd name="connsiteY15" fmla="*/ 1243712 h 1259698"/>
              <a:gd name="connsiteX16" fmla="*/ 163057 w 163057"/>
              <a:gd name="connsiteY16" fmla="*/ 1259698 h 1259698"/>
              <a:gd name="connsiteX17" fmla="*/ 163057 w 163057"/>
              <a:gd name="connsiteY17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79930 w 163057"/>
              <a:gd name="connsiteY10" fmla="*/ 872835 h 1259698"/>
              <a:gd name="connsiteX11" fmla="*/ 76733 w 163057"/>
              <a:gd name="connsiteY11" fmla="*/ 959160 h 1259698"/>
              <a:gd name="connsiteX12" fmla="*/ 76733 w 163057"/>
              <a:gd name="connsiteY12" fmla="*/ 1032696 h 1259698"/>
              <a:gd name="connsiteX13" fmla="*/ 95916 w 163057"/>
              <a:gd name="connsiteY13" fmla="*/ 1112626 h 1259698"/>
              <a:gd name="connsiteX14" fmla="*/ 108705 w 163057"/>
              <a:gd name="connsiteY14" fmla="*/ 1176570 h 1259698"/>
              <a:gd name="connsiteX15" fmla="*/ 147071 w 163057"/>
              <a:gd name="connsiteY15" fmla="*/ 1243712 h 1259698"/>
              <a:gd name="connsiteX16" fmla="*/ 163057 w 163057"/>
              <a:gd name="connsiteY16" fmla="*/ 1259698 h 1259698"/>
              <a:gd name="connsiteX17" fmla="*/ 163057 w 163057"/>
              <a:gd name="connsiteY17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79930 w 163057"/>
              <a:gd name="connsiteY10" fmla="*/ 872835 h 1259698"/>
              <a:gd name="connsiteX11" fmla="*/ 76733 w 163057"/>
              <a:gd name="connsiteY11" fmla="*/ 959160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79930 w 163057"/>
              <a:gd name="connsiteY10" fmla="*/ 872835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86324 w 163057"/>
              <a:gd name="connsiteY10" fmla="*/ 879229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76732 w 163057"/>
              <a:gd name="connsiteY10" fmla="*/ 879229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4643 w 163057"/>
              <a:gd name="connsiteY9" fmla="*/ 808537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75051 w 163057"/>
              <a:gd name="connsiteY9" fmla="*/ 808537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83128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3128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6325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6325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6325 w 163057"/>
              <a:gd name="connsiteY13" fmla="*/ 1032696 h 1259698"/>
              <a:gd name="connsiteX14" fmla="*/ 92718 w 163057"/>
              <a:gd name="connsiteY14" fmla="*/ 1115823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6325 w 163057"/>
              <a:gd name="connsiteY13" fmla="*/ 1032696 h 1259698"/>
              <a:gd name="connsiteX14" fmla="*/ 92718 w 163057"/>
              <a:gd name="connsiteY14" fmla="*/ 1115823 h 1259698"/>
              <a:gd name="connsiteX15" fmla="*/ 108705 w 163057"/>
              <a:gd name="connsiteY15" fmla="*/ 1176570 h 1259698"/>
              <a:gd name="connsiteX16" fmla="*/ 119812 w 163057"/>
              <a:gd name="connsiteY16" fmla="*/ 1214582 h 1259698"/>
              <a:gd name="connsiteX17" fmla="*/ 147071 w 163057"/>
              <a:gd name="connsiteY17" fmla="*/ 1243712 h 1259698"/>
              <a:gd name="connsiteX18" fmla="*/ 163057 w 163057"/>
              <a:gd name="connsiteY18" fmla="*/ 1259698 h 1259698"/>
              <a:gd name="connsiteX19" fmla="*/ 163057 w 163057"/>
              <a:gd name="connsiteY19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6325 w 163057"/>
              <a:gd name="connsiteY13" fmla="*/ 1032696 h 1259698"/>
              <a:gd name="connsiteX14" fmla="*/ 92718 w 163057"/>
              <a:gd name="connsiteY14" fmla="*/ 1115823 h 1259698"/>
              <a:gd name="connsiteX15" fmla="*/ 108705 w 163057"/>
              <a:gd name="connsiteY15" fmla="*/ 1176570 h 1259698"/>
              <a:gd name="connsiteX16" fmla="*/ 126207 w 163057"/>
              <a:gd name="connsiteY16" fmla="*/ 1217779 h 1259698"/>
              <a:gd name="connsiteX17" fmla="*/ 147071 w 163057"/>
              <a:gd name="connsiteY17" fmla="*/ 1243712 h 1259698"/>
              <a:gd name="connsiteX18" fmla="*/ 163057 w 163057"/>
              <a:gd name="connsiteY18" fmla="*/ 1259698 h 1259698"/>
              <a:gd name="connsiteX19" fmla="*/ 163057 w 163057"/>
              <a:gd name="connsiteY19" fmla="*/ 1259698 h 1259698"/>
              <a:gd name="connsiteX0" fmla="*/ 0 w 163057"/>
              <a:gd name="connsiteY0" fmla="*/ 0 h 1259698"/>
              <a:gd name="connsiteX1" fmla="*/ 19792 w 163057"/>
              <a:gd name="connsiteY1" fmla="*/ 22609 h 1259698"/>
              <a:gd name="connsiteX2" fmla="*/ 44761 w 163057"/>
              <a:gd name="connsiteY2" fmla="*/ 76732 h 1259698"/>
              <a:gd name="connsiteX3" fmla="*/ 73535 w 163057"/>
              <a:gd name="connsiteY3" fmla="*/ 172649 h 1259698"/>
              <a:gd name="connsiteX4" fmla="*/ 83127 w 163057"/>
              <a:gd name="connsiteY4" fmla="*/ 358086 h 1259698"/>
              <a:gd name="connsiteX5" fmla="*/ 83127 w 163057"/>
              <a:gd name="connsiteY5" fmla="*/ 521144 h 1259698"/>
              <a:gd name="connsiteX6" fmla="*/ 81445 w 163057"/>
              <a:gd name="connsiteY6" fmla="*/ 597521 h 1259698"/>
              <a:gd name="connsiteX7" fmla="*/ 83127 w 163057"/>
              <a:gd name="connsiteY7" fmla="*/ 639440 h 1259698"/>
              <a:gd name="connsiteX8" fmla="*/ 81446 w 163057"/>
              <a:gd name="connsiteY8" fmla="*/ 766973 h 1259698"/>
              <a:gd name="connsiteX9" fmla="*/ 79930 w 163057"/>
              <a:gd name="connsiteY9" fmla="*/ 780117 h 1259698"/>
              <a:gd name="connsiteX10" fmla="*/ 81446 w 163057"/>
              <a:gd name="connsiteY10" fmla="*/ 814931 h 1259698"/>
              <a:gd name="connsiteX11" fmla="*/ 83127 w 163057"/>
              <a:gd name="connsiteY11" fmla="*/ 882427 h 1259698"/>
              <a:gd name="connsiteX12" fmla="*/ 86325 w 163057"/>
              <a:gd name="connsiteY12" fmla="*/ 962357 h 1259698"/>
              <a:gd name="connsiteX13" fmla="*/ 84642 w 163057"/>
              <a:gd name="connsiteY13" fmla="*/ 1013158 h 1259698"/>
              <a:gd name="connsiteX14" fmla="*/ 86325 w 163057"/>
              <a:gd name="connsiteY14" fmla="*/ 1032696 h 1259698"/>
              <a:gd name="connsiteX15" fmla="*/ 92718 w 163057"/>
              <a:gd name="connsiteY15" fmla="*/ 1115823 h 1259698"/>
              <a:gd name="connsiteX16" fmla="*/ 108705 w 163057"/>
              <a:gd name="connsiteY16" fmla="*/ 1176570 h 1259698"/>
              <a:gd name="connsiteX17" fmla="*/ 126207 w 163057"/>
              <a:gd name="connsiteY17" fmla="*/ 1217779 h 1259698"/>
              <a:gd name="connsiteX18" fmla="*/ 147071 w 163057"/>
              <a:gd name="connsiteY18" fmla="*/ 1243712 h 1259698"/>
              <a:gd name="connsiteX19" fmla="*/ 163057 w 163057"/>
              <a:gd name="connsiteY19" fmla="*/ 1259698 h 1259698"/>
              <a:gd name="connsiteX20" fmla="*/ 163057 w 163057"/>
              <a:gd name="connsiteY20" fmla="*/ 1259698 h 1259698"/>
              <a:gd name="connsiteX0" fmla="*/ 0 w 163057"/>
              <a:gd name="connsiteY0" fmla="*/ 0 h 1259698"/>
              <a:gd name="connsiteX1" fmla="*/ 22250 w 163057"/>
              <a:gd name="connsiteY1" fmla="*/ 22609 h 1259698"/>
              <a:gd name="connsiteX2" fmla="*/ 44761 w 163057"/>
              <a:gd name="connsiteY2" fmla="*/ 76732 h 1259698"/>
              <a:gd name="connsiteX3" fmla="*/ 73535 w 163057"/>
              <a:gd name="connsiteY3" fmla="*/ 172649 h 1259698"/>
              <a:gd name="connsiteX4" fmla="*/ 83127 w 163057"/>
              <a:gd name="connsiteY4" fmla="*/ 358086 h 1259698"/>
              <a:gd name="connsiteX5" fmla="*/ 83127 w 163057"/>
              <a:gd name="connsiteY5" fmla="*/ 521144 h 1259698"/>
              <a:gd name="connsiteX6" fmla="*/ 81445 w 163057"/>
              <a:gd name="connsiteY6" fmla="*/ 597521 h 1259698"/>
              <a:gd name="connsiteX7" fmla="*/ 83127 w 163057"/>
              <a:gd name="connsiteY7" fmla="*/ 639440 h 1259698"/>
              <a:gd name="connsiteX8" fmla="*/ 81446 w 163057"/>
              <a:gd name="connsiteY8" fmla="*/ 766973 h 1259698"/>
              <a:gd name="connsiteX9" fmla="*/ 79930 w 163057"/>
              <a:gd name="connsiteY9" fmla="*/ 780117 h 1259698"/>
              <a:gd name="connsiteX10" fmla="*/ 81446 w 163057"/>
              <a:gd name="connsiteY10" fmla="*/ 814931 h 1259698"/>
              <a:gd name="connsiteX11" fmla="*/ 83127 w 163057"/>
              <a:gd name="connsiteY11" fmla="*/ 882427 h 1259698"/>
              <a:gd name="connsiteX12" fmla="*/ 86325 w 163057"/>
              <a:gd name="connsiteY12" fmla="*/ 962357 h 1259698"/>
              <a:gd name="connsiteX13" fmla="*/ 84642 w 163057"/>
              <a:gd name="connsiteY13" fmla="*/ 1013158 h 1259698"/>
              <a:gd name="connsiteX14" fmla="*/ 86325 w 163057"/>
              <a:gd name="connsiteY14" fmla="*/ 1032696 h 1259698"/>
              <a:gd name="connsiteX15" fmla="*/ 92718 w 163057"/>
              <a:gd name="connsiteY15" fmla="*/ 1115823 h 1259698"/>
              <a:gd name="connsiteX16" fmla="*/ 108705 w 163057"/>
              <a:gd name="connsiteY16" fmla="*/ 1176570 h 1259698"/>
              <a:gd name="connsiteX17" fmla="*/ 126207 w 163057"/>
              <a:gd name="connsiteY17" fmla="*/ 1217779 h 1259698"/>
              <a:gd name="connsiteX18" fmla="*/ 147071 w 163057"/>
              <a:gd name="connsiteY18" fmla="*/ 1243712 h 1259698"/>
              <a:gd name="connsiteX19" fmla="*/ 163057 w 163057"/>
              <a:gd name="connsiteY19" fmla="*/ 1259698 h 1259698"/>
              <a:gd name="connsiteX20" fmla="*/ 163057 w 163057"/>
              <a:gd name="connsiteY20" fmla="*/ 1259698 h 1259698"/>
              <a:gd name="connsiteX0" fmla="*/ 0 w 163057"/>
              <a:gd name="connsiteY0" fmla="*/ 0 h 1259698"/>
              <a:gd name="connsiteX1" fmla="*/ 22250 w 163057"/>
              <a:gd name="connsiteY1" fmla="*/ 22609 h 1259698"/>
              <a:gd name="connsiteX2" fmla="*/ 49677 w 163057"/>
              <a:gd name="connsiteY2" fmla="*/ 76732 h 1259698"/>
              <a:gd name="connsiteX3" fmla="*/ 73535 w 163057"/>
              <a:gd name="connsiteY3" fmla="*/ 172649 h 1259698"/>
              <a:gd name="connsiteX4" fmla="*/ 83127 w 163057"/>
              <a:gd name="connsiteY4" fmla="*/ 358086 h 1259698"/>
              <a:gd name="connsiteX5" fmla="*/ 83127 w 163057"/>
              <a:gd name="connsiteY5" fmla="*/ 521144 h 1259698"/>
              <a:gd name="connsiteX6" fmla="*/ 81445 w 163057"/>
              <a:gd name="connsiteY6" fmla="*/ 597521 h 1259698"/>
              <a:gd name="connsiteX7" fmla="*/ 83127 w 163057"/>
              <a:gd name="connsiteY7" fmla="*/ 639440 h 1259698"/>
              <a:gd name="connsiteX8" fmla="*/ 81446 w 163057"/>
              <a:gd name="connsiteY8" fmla="*/ 766973 h 1259698"/>
              <a:gd name="connsiteX9" fmla="*/ 79930 w 163057"/>
              <a:gd name="connsiteY9" fmla="*/ 780117 h 1259698"/>
              <a:gd name="connsiteX10" fmla="*/ 81446 w 163057"/>
              <a:gd name="connsiteY10" fmla="*/ 814931 h 1259698"/>
              <a:gd name="connsiteX11" fmla="*/ 83127 w 163057"/>
              <a:gd name="connsiteY11" fmla="*/ 882427 h 1259698"/>
              <a:gd name="connsiteX12" fmla="*/ 86325 w 163057"/>
              <a:gd name="connsiteY12" fmla="*/ 962357 h 1259698"/>
              <a:gd name="connsiteX13" fmla="*/ 84642 w 163057"/>
              <a:gd name="connsiteY13" fmla="*/ 1013158 h 1259698"/>
              <a:gd name="connsiteX14" fmla="*/ 86325 w 163057"/>
              <a:gd name="connsiteY14" fmla="*/ 1032696 h 1259698"/>
              <a:gd name="connsiteX15" fmla="*/ 92718 w 163057"/>
              <a:gd name="connsiteY15" fmla="*/ 1115823 h 1259698"/>
              <a:gd name="connsiteX16" fmla="*/ 108705 w 163057"/>
              <a:gd name="connsiteY16" fmla="*/ 1176570 h 1259698"/>
              <a:gd name="connsiteX17" fmla="*/ 126207 w 163057"/>
              <a:gd name="connsiteY17" fmla="*/ 1217779 h 1259698"/>
              <a:gd name="connsiteX18" fmla="*/ 147071 w 163057"/>
              <a:gd name="connsiteY18" fmla="*/ 1243712 h 1259698"/>
              <a:gd name="connsiteX19" fmla="*/ 163057 w 163057"/>
              <a:gd name="connsiteY19" fmla="*/ 1259698 h 1259698"/>
              <a:gd name="connsiteX20" fmla="*/ 163057 w 163057"/>
              <a:gd name="connsiteY20" fmla="*/ 1259698 h 1259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3057" h="1259698">
                <a:moveTo>
                  <a:pt x="0" y="0"/>
                </a:moveTo>
                <a:cubicBezTo>
                  <a:pt x="2479" y="4997"/>
                  <a:pt x="14790" y="9820"/>
                  <a:pt x="22250" y="22609"/>
                </a:cubicBezTo>
                <a:cubicBezTo>
                  <a:pt x="29710" y="35398"/>
                  <a:pt x="39901" y="52955"/>
                  <a:pt x="49677" y="76732"/>
                </a:cubicBezTo>
                <a:cubicBezTo>
                  <a:pt x="61933" y="105507"/>
                  <a:pt x="67960" y="125757"/>
                  <a:pt x="73535" y="172649"/>
                </a:cubicBezTo>
                <a:cubicBezTo>
                  <a:pt x="79110" y="219541"/>
                  <a:pt x="81528" y="300004"/>
                  <a:pt x="83127" y="358086"/>
                </a:cubicBezTo>
                <a:cubicBezTo>
                  <a:pt x="84726" y="416168"/>
                  <a:pt x="83407" y="481238"/>
                  <a:pt x="83127" y="521144"/>
                </a:cubicBezTo>
                <a:cubicBezTo>
                  <a:pt x="82847" y="561050"/>
                  <a:pt x="82005" y="579522"/>
                  <a:pt x="81445" y="597521"/>
                </a:cubicBezTo>
                <a:cubicBezTo>
                  <a:pt x="80940" y="617888"/>
                  <a:pt x="83127" y="611198"/>
                  <a:pt x="83127" y="639440"/>
                </a:cubicBezTo>
                <a:cubicBezTo>
                  <a:pt x="83127" y="667682"/>
                  <a:pt x="81979" y="743527"/>
                  <a:pt x="81446" y="766973"/>
                </a:cubicBezTo>
                <a:cubicBezTo>
                  <a:pt x="80913" y="790419"/>
                  <a:pt x="79930" y="772124"/>
                  <a:pt x="79930" y="780117"/>
                </a:cubicBezTo>
                <a:cubicBezTo>
                  <a:pt x="79930" y="788110"/>
                  <a:pt x="81446" y="794682"/>
                  <a:pt x="81446" y="814931"/>
                </a:cubicBezTo>
                <a:cubicBezTo>
                  <a:pt x="81446" y="835180"/>
                  <a:pt x="82314" y="857856"/>
                  <a:pt x="83127" y="882427"/>
                </a:cubicBezTo>
                <a:cubicBezTo>
                  <a:pt x="83940" y="906998"/>
                  <a:pt x="86073" y="940569"/>
                  <a:pt x="86325" y="962357"/>
                </a:cubicBezTo>
                <a:cubicBezTo>
                  <a:pt x="86578" y="984146"/>
                  <a:pt x="84642" y="1000902"/>
                  <a:pt x="84642" y="1013158"/>
                </a:cubicBezTo>
                <a:cubicBezTo>
                  <a:pt x="84642" y="1025414"/>
                  <a:pt x="84979" y="1015585"/>
                  <a:pt x="86325" y="1032696"/>
                </a:cubicBezTo>
                <a:cubicBezTo>
                  <a:pt x="87671" y="1049807"/>
                  <a:pt x="88988" y="1091844"/>
                  <a:pt x="92718" y="1115823"/>
                </a:cubicBezTo>
                <a:cubicBezTo>
                  <a:pt x="96448" y="1139802"/>
                  <a:pt x="103124" y="1159577"/>
                  <a:pt x="108705" y="1176570"/>
                </a:cubicBezTo>
                <a:cubicBezTo>
                  <a:pt x="114287" y="1193563"/>
                  <a:pt x="119813" y="1206589"/>
                  <a:pt x="126207" y="1217779"/>
                </a:cubicBezTo>
                <a:cubicBezTo>
                  <a:pt x="132601" y="1228969"/>
                  <a:pt x="140929" y="1236726"/>
                  <a:pt x="147071" y="1243712"/>
                </a:cubicBezTo>
                <a:cubicBezTo>
                  <a:pt x="153213" y="1250698"/>
                  <a:pt x="163057" y="1259698"/>
                  <a:pt x="163057" y="1259698"/>
                </a:cubicBezTo>
                <a:lnTo>
                  <a:pt x="163057" y="1259698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9" name="Freeform 18"/>
          <p:cNvSpPr/>
          <p:nvPr/>
        </p:nvSpPr>
        <p:spPr>
          <a:xfrm>
            <a:off x="8430383" y="4901017"/>
            <a:ext cx="459289" cy="147129"/>
          </a:xfrm>
          <a:custGeom>
            <a:avLst/>
            <a:gdLst>
              <a:gd name="connsiteX0" fmla="*/ 0 w 457200"/>
              <a:gd name="connsiteY0" fmla="*/ 47958 h 139374"/>
              <a:gd name="connsiteX1" fmla="*/ 73535 w 457200"/>
              <a:gd name="connsiteY1" fmla="*/ 115100 h 139374"/>
              <a:gd name="connsiteX2" fmla="*/ 115099 w 457200"/>
              <a:gd name="connsiteY2" fmla="*/ 137480 h 139374"/>
              <a:gd name="connsiteX3" fmla="*/ 172648 w 457200"/>
              <a:gd name="connsiteY3" fmla="*/ 137480 h 139374"/>
              <a:gd name="connsiteX4" fmla="*/ 230198 w 457200"/>
              <a:gd name="connsiteY4" fmla="*/ 137480 h 139374"/>
              <a:gd name="connsiteX5" fmla="*/ 290945 w 457200"/>
              <a:gd name="connsiteY5" fmla="*/ 111902 h 139374"/>
              <a:gd name="connsiteX6" fmla="*/ 348495 w 457200"/>
              <a:gd name="connsiteY6" fmla="*/ 89522 h 139374"/>
              <a:gd name="connsiteX7" fmla="*/ 434819 w 457200"/>
              <a:gd name="connsiteY7" fmla="*/ 22381 h 139374"/>
              <a:gd name="connsiteX8" fmla="*/ 457200 w 457200"/>
              <a:gd name="connsiteY8" fmla="*/ 0 h 139374"/>
              <a:gd name="connsiteX9" fmla="*/ 457200 w 457200"/>
              <a:gd name="connsiteY9" fmla="*/ 0 h 139374"/>
              <a:gd name="connsiteX0" fmla="*/ 0 w 457200"/>
              <a:gd name="connsiteY0" fmla="*/ 47958 h 143874"/>
              <a:gd name="connsiteX1" fmla="*/ 73535 w 457200"/>
              <a:gd name="connsiteY1" fmla="*/ 115100 h 143874"/>
              <a:gd name="connsiteX2" fmla="*/ 115099 w 457200"/>
              <a:gd name="connsiteY2" fmla="*/ 137480 h 143874"/>
              <a:gd name="connsiteX3" fmla="*/ 172648 w 457200"/>
              <a:gd name="connsiteY3" fmla="*/ 143874 h 143874"/>
              <a:gd name="connsiteX4" fmla="*/ 230198 w 457200"/>
              <a:gd name="connsiteY4" fmla="*/ 137480 h 143874"/>
              <a:gd name="connsiteX5" fmla="*/ 290945 w 457200"/>
              <a:gd name="connsiteY5" fmla="*/ 111902 h 143874"/>
              <a:gd name="connsiteX6" fmla="*/ 348495 w 457200"/>
              <a:gd name="connsiteY6" fmla="*/ 89522 h 143874"/>
              <a:gd name="connsiteX7" fmla="*/ 434819 w 457200"/>
              <a:gd name="connsiteY7" fmla="*/ 22381 h 143874"/>
              <a:gd name="connsiteX8" fmla="*/ 457200 w 457200"/>
              <a:gd name="connsiteY8" fmla="*/ 0 h 143874"/>
              <a:gd name="connsiteX9" fmla="*/ 457200 w 457200"/>
              <a:gd name="connsiteY9" fmla="*/ 0 h 143874"/>
              <a:gd name="connsiteX0" fmla="*/ 0 w 457200"/>
              <a:gd name="connsiteY0" fmla="*/ 47958 h 143874"/>
              <a:gd name="connsiteX1" fmla="*/ 73535 w 457200"/>
              <a:gd name="connsiteY1" fmla="*/ 115100 h 143874"/>
              <a:gd name="connsiteX2" fmla="*/ 115099 w 457200"/>
              <a:gd name="connsiteY2" fmla="*/ 137480 h 143874"/>
              <a:gd name="connsiteX3" fmla="*/ 172648 w 457200"/>
              <a:gd name="connsiteY3" fmla="*/ 143874 h 143874"/>
              <a:gd name="connsiteX4" fmla="*/ 230198 w 457200"/>
              <a:gd name="connsiteY4" fmla="*/ 137480 h 143874"/>
              <a:gd name="connsiteX5" fmla="*/ 290945 w 457200"/>
              <a:gd name="connsiteY5" fmla="*/ 118296 h 143874"/>
              <a:gd name="connsiteX6" fmla="*/ 348495 w 457200"/>
              <a:gd name="connsiteY6" fmla="*/ 89522 h 143874"/>
              <a:gd name="connsiteX7" fmla="*/ 434819 w 457200"/>
              <a:gd name="connsiteY7" fmla="*/ 22381 h 143874"/>
              <a:gd name="connsiteX8" fmla="*/ 457200 w 457200"/>
              <a:gd name="connsiteY8" fmla="*/ 0 h 143874"/>
              <a:gd name="connsiteX9" fmla="*/ 457200 w 457200"/>
              <a:gd name="connsiteY9" fmla="*/ 0 h 143874"/>
              <a:gd name="connsiteX0" fmla="*/ 0 w 457200"/>
              <a:gd name="connsiteY0" fmla="*/ 47958 h 143874"/>
              <a:gd name="connsiteX1" fmla="*/ 43439 w 457200"/>
              <a:gd name="connsiteY1" fmla="*/ 96802 h 143874"/>
              <a:gd name="connsiteX2" fmla="*/ 73535 w 457200"/>
              <a:gd name="connsiteY2" fmla="*/ 115100 h 143874"/>
              <a:gd name="connsiteX3" fmla="*/ 115099 w 457200"/>
              <a:gd name="connsiteY3" fmla="*/ 137480 h 143874"/>
              <a:gd name="connsiteX4" fmla="*/ 172648 w 457200"/>
              <a:gd name="connsiteY4" fmla="*/ 143874 h 143874"/>
              <a:gd name="connsiteX5" fmla="*/ 230198 w 457200"/>
              <a:gd name="connsiteY5" fmla="*/ 137480 h 143874"/>
              <a:gd name="connsiteX6" fmla="*/ 290945 w 457200"/>
              <a:gd name="connsiteY6" fmla="*/ 118296 h 143874"/>
              <a:gd name="connsiteX7" fmla="*/ 348495 w 457200"/>
              <a:gd name="connsiteY7" fmla="*/ 89522 h 143874"/>
              <a:gd name="connsiteX8" fmla="*/ 434819 w 457200"/>
              <a:gd name="connsiteY8" fmla="*/ 22381 h 143874"/>
              <a:gd name="connsiteX9" fmla="*/ 457200 w 457200"/>
              <a:gd name="connsiteY9" fmla="*/ 0 h 143874"/>
              <a:gd name="connsiteX10" fmla="*/ 457200 w 457200"/>
              <a:gd name="connsiteY10" fmla="*/ 0 h 143874"/>
              <a:gd name="connsiteX0" fmla="*/ 0 w 457200"/>
              <a:gd name="connsiteY0" fmla="*/ 47958 h 143874"/>
              <a:gd name="connsiteX1" fmla="*/ 43439 w 457200"/>
              <a:gd name="connsiteY1" fmla="*/ 96802 h 143874"/>
              <a:gd name="connsiteX2" fmla="*/ 73535 w 457200"/>
              <a:gd name="connsiteY2" fmla="*/ 115100 h 143874"/>
              <a:gd name="connsiteX3" fmla="*/ 115099 w 457200"/>
              <a:gd name="connsiteY3" fmla="*/ 137480 h 143874"/>
              <a:gd name="connsiteX4" fmla="*/ 172648 w 457200"/>
              <a:gd name="connsiteY4" fmla="*/ 143874 h 143874"/>
              <a:gd name="connsiteX5" fmla="*/ 230198 w 457200"/>
              <a:gd name="connsiteY5" fmla="*/ 137480 h 143874"/>
              <a:gd name="connsiteX6" fmla="*/ 290945 w 457200"/>
              <a:gd name="connsiteY6" fmla="*/ 118296 h 143874"/>
              <a:gd name="connsiteX7" fmla="*/ 348495 w 457200"/>
              <a:gd name="connsiteY7" fmla="*/ 89522 h 143874"/>
              <a:gd name="connsiteX8" fmla="*/ 434819 w 457200"/>
              <a:gd name="connsiteY8" fmla="*/ 22381 h 143874"/>
              <a:gd name="connsiteX9" fmla="*/ 457200 w 457200"/>
              <a:gd name="connsiteY9" fmla="*/ 0 h 143874"/>
              <a:gd name="connsiteX10" fmla="*/ 457200 w 457200"/>
              <a:gd name="connsiteY10" fmla="*/ 0 h 143874"/>
              <a:gd name="connsiteX0" fmla="*/ 0 w 457200"/>
              <a:gd name="connsiteY0" fmla="*/ 47958 h 143874"/>
              <a:gd name="connsiteX1" fmla="*/ 43439 w 457200"/>
              <a:gd name="connsiteY1" fmla="*/ 96802 h 143874"/>
              <a:gd name="connsiteX2" fmla="*/ 73535 w 457200"/>
              <a:gd name="connsiteY2" fmla="*/ 115100 h 143874"/>
              <a:gd name="connsiteX3" fmla="*/ 115099 w 457200"/>
              <a:gd name="connsiteY3" fmla="*/ 137480 h 143874"/>
              <a:gd name="connsiteX4" fmla="*/ 172648 w 457200"/>
              <a:gd name="connsiteY4" fmla="*/ 143874 h 143874"/>
              <a:gd name="connsiteX5" fmla="*/ 230198 w 457200"/>
              <a:gd name="connsiteY5" fmla="*/ 137480 h 143874"/>
              <a:gd name="connsiteX6" fmla="*/ 290945 w 457200"/>
              <a:gd name="connsiteY6" fmla="*/ 118296 h 143874"/>
              <a:gd name="connsiteX7" fmla="*/ 348495 w 457200"/>
              <a:gd name="connsiteY7" fmla="*/ 89522 h 143874"/>
              <a:gd name="connsiteX8" fmla="*/ 434819 w 457200"/>
              <a:gd name="connsiteY8" fmla="*/ 22381 h 143874"/>
              <a:gd name="connsiteX9" fmla="*/ 457200 w 457200"/>
              <a:gd name="connsiteY9" fmla="*/ 0 h 143874"/>
              <a:gd name="connsiteX10" fmla="*/ 457200 w 457200"/>
              <a:gd name="connsiteY10" fmla="*/ 0 h 143874"/>
              <a:gd name="connsiteX0" fmla="*/ 0 w 457200"/>
              <a:gd name="connsiteY0" fmla="*/ 47958 h 143874"/>
              <a:gd name="connsiteX1" fmla="*/ 43439 w 457200"/>
              <a:gd name="connsiteY1" fmla="*/ 96802 h 143874"/>
              <a:gd name="connsiteX2" fmla="*/ 73535 w 457200"/>
              <a:gd name="connsiteY2" fmla="*/ 121495 h 143874"/>
              <a:gd name="connsiteX3" fmla="*/ 115099 w 457200"/>
              <a:gd name="connsiteY3" fmla="*/ 137480 h 143874"/>
              <a:gd name="connsiteX4" fmla="*/ 172648 w 457200"/>
              <a:gd name="connsiteY4" fmla="*/ 143874 h 143874"/>
              <a:gd name="connsiteX5" fmla="*/ 230198 w 457200"/>
              <a:gd name="connsiteY5" fmla="*/ 137480 h 143874"/>
              <a:gd name="connsiteX6" fmla="*/ 290945 w 457200"/>
              <a:gd name="connsiteY6" fmla="*/ 118296 h 143874"/>
              <a:gd name="connsiteX7" fmla="*/ 348495 w 457200"/>
              <a:gd name="connsiteY7" fmla="*/ 89522 h 143874"/>
              <a:gd name="connsiteX8" fmla="*/ 434819 w 457200"/>
              <a:gd name="connsiteY8" fmla="*/ 22381 h 143874"/>
              <a:gd name="connsiteX9" fmla="*/ 457200 w 457200"/>
              <a:gd name="connsiteY9" fmla="*/ 0 h 143874"/>
              <a:gd name="connsiteX10" fmla="*/ 457200 w 457200"/>
              <a:gd name="connsiteY10" fmla="*/ 0 h 143874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48495 w 457200"/>
              <a:gd name="connsiteY7" fmla="*/ 89522 h 147071"/>
              <a:gd name="connsiteX8" fmla="*/ 434819 w 457200"/>
              <a:gd name="connsiteY8" fmla="*/ 22381 h 147071"/>
              <a:gd name="connsiteX9" fmla="*/ 457200 w 457200"/>
              <a:gd name="connsiteY9" fmla="*/ 0 h 147071"/>
              <a:gd name="connsiteX10" fmla="*/ 457200 w 457200"/>
              <a:gd name="connsiteY10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48495 w 457200"/>
              <a:gd name="connsiteY7" fmla="*/ 89522 h 147071"/>
              <a:gd name="connsiteX8" fmla="*/ 434819 w 457200"/>
              <a:gd name="connsiteY8" fmla="*/ 22381 h 147071"/>
              <a:gd name="connsiteX9" fmla="*/ 457200 w 457200"/>
              <a:gd name="connsiteY9" fmla="*/ 0 h 147071"/>
              <a:gd name="connsiteX10" fmla="*/ 457200 w 457200"/>
              <a:gd name="connsiteY10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48495 w 457200"/>
              <a:gd name="connsiteY7" fmla="*/ 89522 h 147071"/>
              <a:gd name="connsiteX8" fmla="*/ 391934 w 457200"/>
              <a:gd name="connsiteY8" fmla="*/ 55239 h 147071"/>
              <a:gd name="connsiteX9" fmla="*/ 434819 w 457200"/>
              <a:gd name="connsiteY9" fmla="*/ 22381 h 147071"/>
              <a:gd name="connsiteX10" fmla="*/ 457200 w 457200"/>
              <a:gd name="connsiteY10" fmla="*/ 0 h 147071"/>
              <a:gd name="connsiteX11" fmla="*/ 457200 w 457200"/>
              <a:gd name="connsiteY11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48495 w 457200"/>
              <a:gd name="connsiteY7" fmla="*/ 89522 h 147071"/>
              <a:gd name="connsiteX8" fmla="*/ 395131 w 457200"/>
              <a:gd name="connsiteY8" fmla="*/ 61633 h 147071"/>
              <a:gd name="connsiteX9" fmla="*/ 434819 w 457200"/>
              <a:gd name="connsiteY9" fmla="*/ 22381 h 147071"/>
              <a:gd name="connsiteX10" fmla="*/ 457200 w 457200"/>
              <a:gd name="connsiteY10" fmla="*/ 0 h 147071"/>
              <a:gd name="connsiteX11" fmla="*/ 457200 w 457200"/>
              <a:gd name="connsiteY11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48495 w 457200"/>
              <a:gd name="connsiteY7" fmla="*/ 89522 h 147071"/>
              <a:gd name="connsiteX8" fmla="*/ 395131 w 457200"/>
              <a:gd name="connsiteY8" fmla="*/ 61633 h 147071"/>
              <a:gd name="connsiteX9" fmla="*/ 454002 w 457200"/>
              <a:gd name="connsiteY9" fmla="*/ 22381 h 147071"/>
              <a:gd name="connsiteX10" fmla="*/ 457200 w 457200"/>
              <a:gd name="connsiteY10" fmla="*/ 0 h 147071"/>
              <a:gd name="connsiteX11" fmla="*/ 457200 w 457200"/>
              <a:gd name="connsiteY11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48495 w 457200"/>
              <a:gd name="connsiteY7" fmla="*/ 89522 h 147071"/>
              <a:gd name="connsiteX8" fmla="*/ 395131 w 457200"/>
              <a:gd name="connsiteY8" fmla="*/ 61633 h 147071"/>
              <a:gd name="connsiteX9" fmla="*/ 454002 w 457200"/>
              <a:gd name="connsiteY9" fmla="*/ 9593 h 147071"/>
              <a:gd name="connsiteX10" fmla="*/ 457200 w 457200"/>
              <a:gd name="connsiteY10" fmla="*/ 0 h 147071"/>
              <a:gd name="connsiteX11" fmla="*/ 457200 w 457200"/>
              <a:gd name="connsiteY11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15201 w 457200"/>
              <a:gd name="connsiteY7" fmla="*/ 109591 h 147071"/>
              <a:gd name="connsiteX8" fmla="*/ 348495 w 457200"/>
              <a:gd name="connsiteY8" fmla="*/ 89522 h 147071"/>
              <a:gd name="connsiteX9" fmla="*/ 395131 w 457200"/>
              <a:gd name="connsiteY9" fmla="*/ 61633 h 147071"/>
              <a:gd name="connsiteX10" fmla="*/ 454002 w 457200"/>
              <a:gd name="connsiteY10" fmla="*/ 9593 h 147071"/>
              <a:gd name="connsiteX11" fmla="*/ 457200 w 457200"/>
              <a:gd name="connsiteY11" fmla="*/ 0 h 147071"/>
              <a:gd name="connsiteX12" fmla="*/ 457200 w 457200"/>
              <a:gd name="connsiteY12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15201 w 457200"/>
              <a:gd name="connsiteY7" fmla="*/ 109591 h 147071"/>
              <a:gd name="connsiteX8" fmla="*/ 348495 w 457200"/>
              <a:gd name="connsiteY8" fmla="*/ 89522 h 147071"/>
              <a:gd name="connsiteX9" fmla="*/ 395131 w 457200"/>
              <a:gd name="connsiteY9" fmla="*/ 61633 h 147071"/>
              <a:gd name="connsiteX10" fmla="*/ 454002 w 457200"/>
              <a:gd name="connsiteY10" fmla="*/ 9593 h 147071"/>
              <a:gd name="connsiteX11" fmla="*/ 457200 w 457200"/>
              <a:gd name="connsiteY11" fmla="*/ 0 h 147071"/>
              <a:gd name="connsiteX12" fmla="*/ 457200 w 457200"/>
              <a:gd name="connsiteY12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24691 h 147071"/>
              <a:gd name="connsiteX7" fmla="*/ 315201 w 457200"/>
              <a:gd name="connsiteY7" fmla="*/ 109591 h 147071"/>
              <a:gd name="connsiteX8" fmla="*/ 348495 w 457200"/>
              <a:gd name="connsiteY8" fmla="*/ 89522 h 147071"/>
              <a:gd name="connsiteX9" fmla="*/ 395131 w 457200"/>
              <a:gd name="connsiteY9" fmla="*/ 61633 h 147071"/>
              <a:gd name="connsiteX10" fmla="*/ 454002 w 457200"/>
              <a:gd name="connsiteY10" fmla="*/ 9593 h 147071"/>
              <a:gd name="connsiteX11" fmla="*/ 457200 w 457200"/>
              <a:gd name="connsiteY11" fmla="*/ 0 h 147071"/>
              <a:gd name="connsiteX12" fmla="*/ 457200 w 457200"/>
              <a:gd name="connsiteY12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24691 h 147071"/>
              <a:gd name="connsiteX7" fmla="*/ 315201 w 457200"/>
              <a:gd name="connsiteY7" fmla="*/ 109591 h 147071"/>
              <a:gd name="connsiteX8" fmla="*/ 348495 w 457200"/>
              <a:gd name="connsiteY8" fmla="*/ 89522 h 147071"/>
              <a:gd name="connsiteX9" fmla="*/ 395131 w 457200"/>
              <a:gd name="connsiteY9" fmla="*/ 61633 h 147071"/>
              <a:gd name="connsiteX10" fmla="*/ 454002 w 457200"/>
              <a:gd name="connsiteY10" fmla="*/ 9593 h 147071"/>
              <a:gd name="connsiteX11" fmla="*/ 457200 w 457200"/>
              <a:gd name="connsiteY11" fmla="*/ 0 h 147071"/>
              <a:gd name="connsiteX12" fmla="*/ 457200 w 457200"/>
              <a:gd name="connsiteY12" fmla="*/ 0 h 147071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5201 w 457200"/>
              <a:gd name="connsiteY7" fmla="*/ 109591 h 147129"/>
              <a:gd name="connsiteX8" fmla="*/ 348495 w 457200"/>
              <a:gd name="connsiteY8" fmla="*/ 89522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5201 w 457200"/>
              <a:gd name="connsiteY7" fmla="*/ 109591 h 147129"/>
              <a:gd name="connsiteX8" fmla="*/ 348495 w 457200"/>
              <a:gd name="connsiteY8" fmla="*/ 89522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92"/>
              <a:gd name="connsiteX1" fmla="*/ 43439 w 457200"/>
              <a:gd name="connsiteY1" fmla="*/ 96802 h 147192"/>
              <a:gd name="connsiteX2" fmla="*/ 73535 w 457200"/>
              <a:gd name="connsiteY2" fmla="*/ 121495 h 147192"/>
              <a:gd name="connsiteX3" fmla="*/ 115099 w 457200"/>
              <a:gd name="connsiteY3" fmla="*/ 137480 h 147192"/>
              <a:gd name="connsiteX4" fmla="*/ 172648 w 457200"/>
              <a:gd name="connsiteY4" fmla="*/ 147071 h 147192"/>
              <a:gd name="connsiteX5" fmla="*/ 230198 w 457200"/>
              <a:gd name="connsiteY5" fmla="*/ 140677 h 147192"/>
              <a:gd name="connsiteX6" fmla="*/ 290945 w 457200"/>
              <a:gd name="connsiteY6" fmla="*/ 111902 h 147192"/>
              <a:gd name="connsiteX7" fmla="*/ 315201 w 457200"/>
              <a:gd name="connsiteY7" fmla="*/ 109591 h 147192"/>
              <a:gd name="connsiteX8" fmla="*/ 348495 w 457200"/>
              <a:gd name="connsiteY8" fmla="*/ 89522 h 147192"/>
              <a:gd name="connsiteX9" fmla="*/ 395131 w 457200"/>
              <a:gd name="connsiteY9" fmla="*/ 61633 h 147192"/>
              <a:gd name="connsiteX10" fmla="*/ 454002 w 457200"/>
              <a:gd name="connsiteY10" fmla="*/ 9593 h 147192"/>
              <a:gd name="connsiteX11" fmla="*/ 457200 w 457200"/>
              <a:gd name="connsiteY11" fmla="*/ 0 h 147192"/>
              <a:gd name="connsiteX12" fmla="*/ 457200 w 457200"/>
              <a:gd name="connsiteY12" fmla="*/ 0 h 147192"/>
              <a:gd name="connsiteX0" fmla="*/ 0 w 457200"/>
              <a:gd name="connsiteY0" fmla="*/ 47958 h 147122"/>
              <a:gd name="connsiteX1" fmla="*/ 43439 w 457200"/>
              <a:gd name="connsiteY1" fmla="*/ 96802 h 147122"/>
              <a:gd name="connsiteX2" fmla="*/ 73535 w 457200"/>
              <a:gd name="connsiteY2" fmla="*/ 121495 h 147122"/>
              <a:gd name="connsiteX3" fmla="*/ 115099 w 457200"/>
              <a:gd name="connsiteY3" fmla="*/ 137480 h 147122"/>
              <a:gd name="connsiteX4" fmla="*/ 172648 w 457200"/>
              <a:gd name="connsiteY4" fmla="*/ 147071 h 147122"/>
              <a:gd name="connsiteX5" fmla="*/ 230198 w 457200"/>
              <a:gd name="connsiteY5" fmla="*/ 140677 h 147122"/>
              <a:gd name="connsiteX6" fmla="*/ 290945 w 457200"/>
              <a:gd name="connsiteY6" fmla="*/ 127888 h 147122"/>
              <a:gd name="connsiteX7" fmla="*/ 315201 w 457200"/>
              <a:gd name="connsiteY7" fmla="*/ 109591 h 147122"/>
              <a:gd name="connsiteX8" fmla="*/ 348495 w 457200"/>
              <a:gd name="connsiteY8" fmla="*/ 89522 h 147122"/>
              <a:gd name="connsiteX9" fmla="*/ 395131 w 457200"/>
              <a:gd name="connsiteY9" fmla="*/ 61633 h 147122"/>
              <a:gd name="connsiteX10" fmla="*/ 454002 w 457200"/>
              <a:gd name="connsiteY10" fmla="*/ 9593 h 147122"/>
              <a:gd name="connsiteX11" fmla="*/ 457200 w 457200"/>
              <a:gd name="connsiteY11" fmla="*/ 0 h 147122"/>
              <a:gd name="connsiteX12" fmla="*/ 457200 w 457200"/>
              <a:gd name="connsiteY12" fmla="*/ 0 h 147122"/>
              <a:gd name="connsiteX0" fmla="*/ 0 w 457200"/>
              <a:gd name="connsiteY0" fmla="*/ 47958 h 147138"/>
              <a:gd name="connsiteX1" fmla="*/ 43439 w 457200"/>
              <a:gd name="connsiteY1" fmla="*/ 96802 h 147138"/>
              <a:gd name="connsiteX2" fmla="*/ 73535 w 457200"/>
              <a:gd name="connsiteY2" fmla="*/ 121495 h 147138"/>
              <a:gd name="connsiteX3" fmla="*/ 115099 w 457200"/>
              <a:gd name="connsiteY3" fmla="*/ 137480 h 147138"/>
              <a:gd name="connsiteX4" fmla="*/ 172648 w 457200"/>
              <a:gd name="connsiteY4" fmla="*/ 147071 h 147138"/>
              <a:gd name="connsiteX5" fmla="*/ 230198 w 457200"/>
              <a:gd name="connsiteY5" fmla="*/ 140677 h 147138"/>
              <a:gd name="connsiteX6" fmla="*/ 287748 w 457200"/>
              <a:gd name="connsiteY6" fmla="*/ 121494 h 147138"/>
              <a:gd name="connsiteX7" fmla="*/ 315201 w 457200"/>
              <a:gd name="connsiteY7" fmla="*/ 109591 h 147138"/>
              <a:gd name="connsiteX8" fmla="*/ 348495 w 457200"/>
              <a:gd name="connsiteY8" fmla="*/ 89522 h 147138"/>
              <a:gd name="connsiteX9" fmla="*/ 395131 w 457200"/>
              <a:gd name="connsiteY9" fmla="*/ 61633 h 147138"/>
              <a:gd name="connsiteX10" fmla="*/ 454002 w 457200"/>
              <a:gd name="connsiteY10" fmla="*/ 9593 h 147138"/>
              <a:gd name="connsiteX11" fmla="*/ 457200 w 457200"/>
              <a:gd name="connsiteY11" fmla="*/ 0 h 147138"/>
              <a:gd name="connsiteX12" fmla="*/ 457200 w 457200"/>
              <a:gd name="connsiteY12" fmla="*/ 0 h 147138"/>
              <a:gd name="connsiteX0" fmla="*/ 0 w 457200"/>
              <a:gd name="connsiteY0" fmla="*/ 47958 h 147138"/>
              <a:gd name="connsiteX1" fmla="*/ 43439 w 457200"/>
              <a:gd name="connsiteY1" fmla="*/ 96802 h 147138"/>
              <a:gd name="connsiteX2" fmla="*/ 73535 w 457200"/>
              <a:gd name="connsiteY2" fmla="*/ 121495 h 147138"/>
              <a:gd name="connsiteX3" fmla="*/ 115099 w 457200"/>
              <a:gd name="connsiteY3" fmla="*/ 137480 h 147138"/>
              <a:gd name="connsiteX4" fmla="*/ 172648 w 457200"/>
              <a:gd name="connsiteY4" fmla="*/ 147071 h 147138"/>
              <a:gd name="connsiteX5" fmla="*/ 230198 w 457200"/>
              <a:gd name="connsiteY5" fmla="*/ 140677 h 147138"/>
              <a:gd name="connsiteX6" fmla="*/ 287748 w 457200"/>
              <a:gd name="connsiteY6" fmla="*/ 121494 h 147138"/>
              <a:gd name="connsiteX7" fmla="*/ 318398 w 457200"/>
              <a:gd name="connsiteY7" fmla="*/ 115986 h 147138"/>
              <a:gd name="connsiteX8" fmla="*/ 348495 w 457200"/>
              <a:gd name="connsiteY8" fmla="*/ 89522 h 147138"/>
              <a:gd name="connsiteX9" fmla="*/ 395131 w 457200"/>
              <a:gd name="connsiteY9" fmla="*/ 61633 h 147138"/>
              <a:gd name="connsiteX10" fmla="*/ 454002 w 457200"/>
              <a:gd name="connsiteY10" fmla="*/ 9593 h 147138"/>
              <a:gd name="connsiteX11" fmla="*/ 457200 w 457200"/>
              <a:gd name="connsiteY11" fmla="*/ 0 h 147138"/>
              <a:gd name="connsiteX12" fmla="*/ 457200 w 457200"/>
              <a:gd name="connsiteY12" fmla="*/ 0 h 147138"/>
              <a:gd name="connsiteX0" fmla="*/ 0 w 457200"/>
              <a:gd name="connsiteY0" fmla="*/ 47958 h 147138"/>
              <a:gd name="connsiteX1" fmla="*/ 43439 w 457200"/>
              <a:gd name="connsiteY1" fmla="*/ 96802 h 147138"/>
              <a:gd name="connsiteX2" fmla="*/ 73535 w 457200"/>
              <a:gd name="connsiteY2" fmla="*/ 121495 h 147138"/>
              <a:gd name="connsiteX3" fmla="*/ 115099 w 457200"/>
              <a:gd name="connsiteY3" fmla="*/ 137480 h 147138"/>
              <a:gd name="connsiteX4" fmla="*/ 172648 w 457200"/>
              <a:gd name="connsiteY4" fmla="*/ 147071 h 147138"/>
              <a:gd name="connsiteX5" fmla="*/ 230198 w 457200"/>
              <a:gd name="connsiteY5" fmla="*/ 140677 h 147138"/>
              <a:gd name="connsiteX6" fmla="*/ 287748 w 457200"/>
              <a:gd name="connsiteY6" fmla="*/ 121494 h 147138"/>
              <a:gd name="connsiteX7" fmla="*/ 318398 w 457200"/>
              <a:gd name="connsiteY7" fmla="*/ 109591 h 147138"/>
              <a:gd name="connsiteX8" fmla="*/ 348495 w 457200"/>
              <a:gd name="connsiteY8" fmla="*/ 89522 h 147138"/>
              <a:gd name="connsiteX9" fmla="*/ 395131 w 457200"/>
              <a:gd name="connsiteY9" fmla="*/ 61633 h 147138"/>
              <a:gd name="connsiteX10" fmla="*/ 454002 w 457200"/>
              <a:gd name="connsiteY10" fmla="*/ 9593 h 147138"/>
              <a:gd name="connsiteX11" fmla="*/ 457200 w 457200"/>
              <a:gd name="connsiteY11" fmla="*/ 0 h 147138"/>
              <a:gd name="connsiteX12" fmla="*/ 457200 w 457200"/>
              <a:gd name="connsiteY12" fmla="*/ 0 h 147138"/>
              <a:gd name="connsiteX0" fmla="*/ 0 w 457200"/>
              <a:gd name="connsiteY0" fmla="*/ 47958 h 147122"/>
              <a:gd name="connsiteX1" fmla="*/ 43439 w 457200"/>
              <a:gd name="connsiteY1" fmla="*/ 96802 h 147122"/>
              <a:gd name="connsiteX2" fmla="*/ 73535 w 457200"/>
              <a:gd name="connsiteY2" fmla="*/ 121495 h 147122"/>
              <a:gd name="connsiteX3" fmla="*/ 115099 w 457200"/>
              <a:gd name="connsiteY3" fmla="*/ 137480 h 147122"/>
              <a:gd name="connsiteX4" fmla="*/ 172648 w 457200"/>
              <a:gd name="connsiteY4" fmla="*/ 147071 h 147122"/>
              <a:gd name="connsiteX5" fmla="*/ 230198 w 457200"/>
              <a:gd name="connsiteY5" fmla="*/ 140677 h 147122"/>
              <a:gd name="connsiteX6" fmla="*/ 287748 w 457200"/>
              <a:gd name="connsiteY6" fmla="*/ 127888 h 147122"/>
              <a:gd name="connsiteX7" fmla="*/ 318398 w 457200"/>
              <a:gd name="connsiteY7" fmla="*/ 109591 h 147122"/>
              <a:gd name="connsiteX8" fmla="*/ 348495 w 457200"/>
              <a:gd name="connsiteY8" fmla="*/ 89522 h 147122"/>
              <a:gd name="connsiteX9" fmla="*/ 395131 w 457200"/>
              <a:gd name="connsiteY9" fmla="*/ 61633 h 147122"/>
              <a:gd name="connsiteX10" fmla="*/ 454002 w 457200"/>
              <a:gd name="connsiteY10" fmla="*/ 9593 h 147122"/>
              <a:gd name="connsiteX11" fmla="*/ 457200 w 457200"/>
              <a:gd name="connsiteY11" fmla="*/ 0 h 147122"/>
              <a:gd name="connsiteX12" fmla="*/ 457200 w 457200"/>
              <a:gd name="connsiteY12" fmla="*/ 0 h 147122"/>
              <a:gd name="connsiteX0" fmla="*/ 0 w 457200"/>
              <a:gd name="connsiteY0" fmla="*/ 47958 h 147150"/>
              <a:gd name="connsiteX1" fmla="*/ 43439 w 457200"/>
              <a:gd name="connsiteY1" fmla="*/ 96802 h 147150"/>
              <a:gd name="connsiteX2" fmla="*/ 73535 w 457200"/>
              <a:gd name="connsiteY2" fmla="*/ 121495 h 147150"/>
              <a:gd name="connsiteX3" fmla="*/ 115099 w 457200"/>
              <a:gd name="connsiteY3" fmla="*/ 137480 h 147150"/>
              <a:gd name="connsiteX4" fmla="*/ 172648 w 457200"/>
              <a:gd name="connsiteY4" fmla="*/ 147071 h 147150"/>
              <a:gd name="connsiteX5" fmla="*/ 230198 w 457200"/>
              <a:gd name="connsiteY5" fmla="*/ 140677 h 147150"/>
              <a:gd name="connsiteX6" fmla="*/ 287748 w 457200"/>
              <a:gd name="connsiteY6" fmla="*/ 118296 h 147150"/>
              <a:gd name="connsiteX7" fmla="*/ 318398 w 457200"/>
              <a:gd name="connsiteY7" fmla="*/ 109591 h 147150"/>
              <a:gd name="connsiteX8" fmla="*/ 348495 w 457200"/>
              <a:gd name="connsiteY8" fmla="*/ 89522 h 147150"/>
              <a:gd name="connsiteX9" fmla="*/ 395131 w 457200"/>
              <a:gd name="connsiteY9" fmla="*/ 61633 h 147150"/>
              <a:gd name="connsiteX10" fmla="*/ 454002 w 457200"/>
              <a:gd name="connsiteY10" fmla="*/ 9593 h 147150"/>
              <a:gd name="connsiteX11" fmla="*/ 457200 w 457200"/>
              <a:gd name="connsiteY11" fmla="*/ 0 h 147150"/>
              <a:gd name="connsiteX12" fmla="*/ 457200 w 457200"/>
              <a:gd name="connsiteY12" fmla="*/ 0 h 147150"/>
              <a:gd name="connsiteX0" fmla="*/ 0 w 457200"/>
              <a:gd name="connsiteY0" fmla="*/ 47958 h 147122"/>
              <a:gd name="connsiteX1" fmla="*/ 43439 w 457200"/>
              <a:gd name="connsiteY1" fmla="*/ 96802 h 147122"/>
              <a:gd name="connsiteX2" fmla="*/ 73535 w 457200"/>
              <a:gd name="connsiteY2" fmla="*/ 121495 h 147122"/>
              <a:gd name="connsiteX3" fmla="*/ 115099 w 457200"/>
              <a:gd name="connsiteY3" fmla="*/ 137480 h 147122"/>
              <a:gd name="connsiteX4" fmla="*/ 172648 w 457200"/>
              <a:gd name="connsiteY4" fmla="*/ 147071 h 147122"/>
              <a:gd name="connsiteX5" fmla="*/ 230198 w 457200"/>
              <a:gd name="connsiteY5" fmla="*/ 140677 h 147122"/>
              <a:gd name="connsiteX6" fmla="*/ 290945 w 457200"/>
              <a:gd name="connsiteY6" fmla="*/ 127888 h 147122"/>
              <a:gd name="connsiteX7" fmla="*/ 318398 w 457200"/>
              <a:gd name="connsiteY7" fmla="*/ 109591 h 147122"/>
              <a:gd name="connsiteX8" fmla="*/ 348495 w 457200"/>
              <a:gd name="connsiteY8" fmla="*/ 89522 h 147122"/>
              <a:gd name="connsiteX9" fmla="*/ 395131 w 457200"/>
              <a:gd name="connsiteY9" fmla="*/ 61633 h 147122"/>
              <a:gd name="connsiteX10" fmla="*/ 454002 w 457200"/>
              <a:gd name="connsiteY10" fmla="*/ 9593 h 147122"/>
              <a:gd name="connsiteX11" fmla="*/ 457200 w 457200"/>
              <a:gd name="connsiteY11" fmla="*/ 0 h 147122"/>
              <a:gd name="connsiteX12" fmla="*/ 457200 w 457200"/>
              <a:gd name="connsiteY12" fmla="*/ 0 h 147122"/>
              <a:gd name="connsiteX0" fmla="*/ 0 w 457200"/>
              <a:gd name="connsiteY0" fmla="*/ 47958 h 147138"/>
              <a:gd name="connsiteX1" fmla="*/ 43439 w 457200"/>
              <a:gd name="connsiteY1" fmla="*/ 96802 h 147138"/>
              <a:gd name="connsiteX2" fmla="*/ 73535 w 457200"/>
              <a:gd name="connsiteY2" fmla="*/ 121495 h 147138"/>
              <a:gd name="connsiteX3" fmla="*/ 115099 w 457200"/>
              <a:gd name="connsiteY3" fmla="*/ 137480 h 147138"/>
              <a:gd name="connsiteX4" fmla="*/ 172648 w 457200"/>
              <a:gd name="connsiteY4" fmla="*/ 147071 h 147138"/>
              <a:gd name="connsiteX5" fmla="*/ 230198 w 457200"/>
              <a:gd name="connsiteY5" fmla="*/ 140677 h 147138"/>
              <a:gd name="connsiteX6" fmla="*/ 290945 w 457200"/>
              <a:gd name="connsiteY6" fmla="*/ 121493 h 147138"/>
              <a:gd name="connsiteX7" fmla="*/ 318398 w 457200"/>
              <a:gd name="connsiteY7" fmla="*/ 109591 h 147138"/>
              <a:gd name="connsiteX8" fmla="*/ 348495 w 457200"/>
              <a:gd name="connsiteY8" fmla="*/ 89522 h 147138"/>
              <a:gd name="connsiteX9" fmla="*/ 395131 w 457200"/>
              <a:gd name="connsiteY9" fmla="*/ 61633 h 147138"/>
              <a:gd name="connsiteX10" fmla="*/ 454002 w 457200"/>
              <a:gd name="connsiteY10" fmla="*/ 9593 h 147138"/>
              <a:gd name="connsiteX11" fmla="*/ 457200 w 457200"/>
              <a:gd name="connsiteY11" fmla="*/ 0 h 147138"/>
              <a:gd name="connsiteX12" fmla="*/ 457200 w 457200"/>
              <a:gd name="connsiteY12" fmla="*/ 0 h 147138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89522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2719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5917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2720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9115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89523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5917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2720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2720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2720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2720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12789 h 147129"/>
              <a:gd name="connsiteX8" fmla="*/ 348495 w 457200"/>
              <a:gd name="connsiteY8" fmla="*/ 92720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12789 h 147129"/>
              <a:gd name="connsiteX8" fmla="*/ 351692 w 457200"/>
              <a:gd name="connsiteY8" fmla="*/ 95917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9289"/>
              <a:gd name="connsiteY0" fmla="*/ 47958 h 147129"/>
              <a:gd name="connsiteX1" fmla="*/ 43439 w 459289"/>
              <a:gd name="connsiteY1" fmla="*/ 96802 h 147129"/>
              <a:gd name="connsiteX2" fmla="*/ 73535 w 459289"/>
              <a:gd name="connsiteY2" fmla="*/ 121495 h 147129"/>
              <a:gd name="connsiteX3" fmla="*/ 115099 w 459289"/>
              <a:gd name="connsiteY3" fmla="*/ 137480 h 147129"/>
              <a:gd name="connsiteX4" fmla="*/ 172648 w 459289"/>
              <a:gd name="connsiteY4" fmla="*/ 147071 h 147129"/>
              <a:gd name="connsiteX5" fmla="*/ 230198 w 459289"/>
              <a:gd name="connsiteY5" fmla="*/ 140677 h 147129"/>
              <a:gd name="connsiteX6" fmla="*/ 290945 w 459289"/>
              <a:gd name="connsiteY6" fmla="*/ 124691 h 147129"/>
              <a:gd name="connsiteX7" fmla="*/ 318398 w 459289"/>
              <a:gd name="connsiteY7" fmla="*/ 112789 h 147129"/>
              <a:gd name="connsiteX8" fmla="*/ 351692 w 459289"/>
              <a:gd name="connsiteY8" fmla="*/ 95917 h 147129"/>
              <a:gd name="connsiteX9" fmla="*/ 395131 w 459289"/>
              <a:gd name="connsiteY9" fmla="*/ 64830 h 147129"/>
              <a:gd name="connsiteX10" fmla="*/ 454002 w 459289"/>
              <a:gd name="connsiteY10" fmla="*/ 9593 h 147129"/>
              <a:gd name="connsiteX11" fmla="*/ 457200 w 459289"/>
              <a:gd name="connsiteY11" fmla="*/ 0 h 147129"/>
              <a:gd name="connsiteX12" fmla="*/ 457200 w 459289"/>
              <a:gd name="connsiteY12" fmla="*/ 0 h 14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9289" h="147129">
                <a:moveTo>
                  <a:pt x="0" y="47958"/>
                </a:moveTo>
                <a:cubicBezTo>
                  <a:pt x="8306" y="55033"/>
                  <a:pt x="31183" y="85612"/>
                  <a:pt x="43439" y="96802"/>
                </a:cubicBezTo>
                <a:cubicBezTo>
                  <a:pt x="55695" y="107992"/>
                  <a:pt x="61592" y="114715"/>
                  <a:pt x="73535" y="121495"/>
                </a:cubicBezTo>
                <a:cubicBezTo>
                  <a:pt x="85478" y="128275"/>
                  <a:pt x="98580" y="133217"/>
                  <a:pt x="115099" y="137480"/>
                </a:cubicBezTo>
                <a:cubicBezTo>
                  <a:pt x="131618" y="141743"/>
                  <a:pt x="153465" y="146538"/>
                  <a:pt x="172648" y="147071"/>
                </a:cubicBezTo>
                <a:cubicBezTo>
                  <a:pt x="191831" y="147604"/>
                  <a:pt x="210482" y="144407"/>
                  <a:pt x="230198" y="140677"/>
                </a:cubicBezTo>
                <a:cubicBezTo>
                  <a:pt x="249914" y="136947"/>
                  <a:pt x="276245" y="129339"/>
                  <a:pt x="290945" y="124691"/>
                </a:cubicBezTo>
                <a:cubicBezTo>
                  <a:pt x="305645" y="120043"/>
                  <a:pt x="308806" y="117585"/>
                  <a:pt x="318398" y="112789"/>
                </a:cubicBezTo>
                <a:cubicBezTo>
                  <a:pt x="327990" y="107993"/>
                  <a:pt x="338903" y="103910"/>
                  <a:pt x="351692" y="95917"/>
                </a:cubicBezTo>
                <a:cubicBezTo>
                  <a:pt x="364481" y="87924"/>
                  <a:pt x="380744" y="76020"/>
                  <a:pt x="395131" y="64830"/>
                </a:cubicBezTo>
                <a:cubicBezTo>
                  <a:pt x="409518" y="53640"/>
                  <a:pt x="443657" y="20398"/>
                  <a:pt x="454002" y="9593"/>
                </a:cubicBezTo>
                <a:cubicBezTo>
                  <a:pt x="464347" y="-1212"/>
                  <a:pt x="456134" y="3198"/>
                  <a:pt x="457200" y="0"/>
                </a:cubicBezTo>
                <a:lnTo>
                  <a:pt x="457200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2" name="Freeform 41"/>
          <p:cNvSpPr/>
          <p:nvPr/>
        </p:nvSpPr>
        <p:spPr>
          <a:xfrm>
            <a:off x="6289494" y="3654633"/>
            <a:ext cx="724963" cy="888931"/>
          </a:xfrm>
          <a:custGeom>
            <a:avLst/>
            <a:gdLst>
              <a:gd name="connsiteX0" fmla="*/ 0 w 684890"/>
              <a:gd name="connsiteY0" fmla="*/ 842560 h 842560"/>
              <a:gd name="connsiteX1" fmla="*/ 83790 w 684890"/>
              <a:gd name="connsiteY1" fmla="*/ 572976 h 842560"/>
              <a:gd name="connsiteX2" fmla="*/ 178509 w 684890"/>
              <a:gd name="connsiteY2" fmla="*/ 394467 h 842560"/>
              <a:gd name="connsiteX3" fmla="*/ 251369 w 684890"/>
              <a:gd name="connsiteY3" fmla="*/ 285176 h 842560"/>
              <a:gd name="connsiteX4" fmla="*/ 338802 w 684890"/>
              <a:gd name="connsiteY4" fmla="*/ 168600 h 842560"/>
              <a:gd name="connsiteX5" fmla="*/ 444450 w 684890"/>
              <a:gd name="connsiteY5" fmla="*/ 70238 h 842560"/>
              <a:gd name="connsiteX6" fmla="*/ 513667 w 684890"/>
              <a:gd name="connsiteY6" fmla="*/ 26522 h 842560"/>
              <a:gd name="connsiteX7" fmla="*/ 619315 w 684890"/>
              <a:gd name="connsiteY7" fmla="*/ 1020 h 842560"/>
              <a:gd name="connsiteX8" fmla="*/ 684890 w 684890"/>
              <a:gd name="connsiteY8" fmla="*/ 4663 h 842560"/>
              <a:gd name="connsiteX9" fmla="*/ 684890 w 684890"/>
              <a:gd name="connsiteY9" fmla="*/ 4663 h 842560"/>
              <a:gd name="connsiteX0" fmla="*/ 0 w 714034"/>
              <a:gd name="connsiteY0" fmla="*/ 868061 h 868061"/>
              <a:gd name="connsiteX1" fmla="*/ 112934 w 714034"/>
              <a:gd name="connsiteY1" fmla="*/ 572976 h 868061"/>
              <a:gd name="connsiteX2" fmla="*/ 207653 w 714034"/>
              <a:gd name="connsiteY2" fmla="*/ 394467 h 868061"/>
              <a:gd name="connsiteX3" fmla="*/ 280513 w 714034"/>
              <a:gd name="connsiteY3" fmla="*/ 285176 h 868061"/>
              <a:gd name="connsiteX4" fmla="*/ 367946 w 714034"/>
              <a:gd name="connsiteY4" fmla="*/ 168600 h 868061"/>
              <a:gd name="connsiteX5" fmla="*/ 473594 w 714034"/>
              <a:gd name="connsiteY5" fmla="*/ 70238 h 868061"/>
              <a:gd name="connsiteX6" fmla="*/ 542811 w 714034"/>
              <a:gd name="connsiteY6" fmla="*/ 26522 h 868061"/>
              <a:gd name="connsiteX7" fmla="*/ 648459 w 714034"/>
              <a:gd name="connsiteY7" fmla="*/ 1020 h 868061"/>
              <a:gd name="connsiteX8" fmla="*/ 714034 w 714034"/>
              <a:gd name="connsiteY8" fmla="*/ 4663 h 868061"/>
              <a:gd name="connsiteX9" fmla="*/ 714034 w 714034"/>
              <a:gd name="connsiteY9" fmla="*/ 4663 h 868061"/>
              <a:gd name="connsiteX0" fmla="*/ 0 w 724963"/>
              <a:gd name="connsiteY0" fmla="*/ 878990 h 878990"/>
              <a:gd name="connsiteX1" fmla="*/ 123863 w 724963"/>
              <a:gd name="connsiteY1" fmla="*/ 572976 h 878990"/>
              <a:gd name="connsiteX2" fmla="*/ 218582 w 724963"/>
              <a:gd name="connsiteY2" fmla="*/ 394467 h 878990"/>
              <a:gd name="connsiteX3" fmla="*/ 291442 w 724963"/>
              <a:gd name="connsiteY3" fmla="*/ 285176 h 878990"/>
              <a:gd name="connsiteX4" fmla="*/ 378875 w 724963"/>
              <a:gd name="connsiteY4" fmla="*/ 168600 h 878990"/>
              <a:gd name="connsiteX5" fmla="*/ 484523 w 724963"/>
              <a:gd name="connsiteY5" fmla="*/ 70238 h 878990"/>
              <a:gd name="connsiteX6" fmla="*/ 553740 w 724963"/>
              <a:gd name="connsiteY6" fmla="*/ 26522 h 878990"/>
              <a:gd name="connsiteX7" fmla="*/ 659388 w 724963"/>
              <a:gd name="connsiteY7" fmla="*/ 1020 h 878990"/>
              <a:gd name="connsiteX8" fmla="*/ 724963 w 724963"/>
              <a:gd name="connsiteY8" fmla="*/ 4663 h 878990"/>
              <a:gd name="connsiteX9" fmla="*/ 724963 w 724963"/>
              <a:gd name="connsiteY9" fmla="*/ 4663 h 878990"/>
              <a:gd name="connsiteX0" fmla="*/ 0 w 724963"/>
              <a:gd name="connsiteY0" fmla="*/ 893562 h 893562"/>
              <a:gd name="connsiteX1" fmla="*/ 123863 w 724963"/>
              <a:gd name="connsiteY1" fmla="*/ 572976 h 893562"/>
              <a:gd name="connsiteX2" fmla="*/ 218582 w 724963"/>
              <a:gd name="connsiteY2" fmla="*/ 394467 h 893562"/>
              <a:gd name="connsiteX3" fmla="*/ 291442 w 724963"/>
              <a:gd name="connsiteY3" fmla="*/ 285176 h 893562"/>
              <a:gd name="connsiteX4" fmla="*/ 378875 w 724963"/>
              <a:gd name="connsiteY4" fmla="*/ 168600 h 893562"/>
              <a:gd name="connsiteX5" fmla="*/ 484523 w 724963"/>
              <a:gd name="connsiteY5" fmla="*/ 70238 h 893562"/>
              <a:gd name="connsiteX6" fmla="*/ 553740 w 724963"/>
              <a:gd name="connsiteY6" fmla="*/ 26522 h 893562"/>
              <a:gd name="connsiteX7" fmla="*/ 659388 w 724963"/>
              <a:gd name="connsiteY7" fmla="*/ 1020 h 893562"/>
              <a:gd name="connsiteX8" fmla="*/ 724963 w 724963"/>
              <a:gd name="connsiteY8" fmla="*/ 4663 h 893562"/>
              <a:gd name="connsiteX9" fmla="*/ 724963 w 724963"/>
              <a:gd name="connsiteY9" fmla="*/ 4663 h 893562"/>
              <a:gd name="connsiteX0" fmla="*/ 0 w 724963"/>
              <a:gd name="connsiteY0" fmla="*/ 893562 h 893562"/>
              <a:gd name="connsiteX1" fmla="*/ 123863 w 724963"/>
              <a:gd name="connsiteY1" fmla="*/ 572976 h 893562"/>
              <a:gd name="connsiteX2" fmla="*/ 218582 w 724963"/>
              <a:gd name="connsiteY2" fmla="*/ 394467 h 893562"/>
              <a:gd name="connsiteX3" fmla="*/ 291442 w 724963"/>
              <a:gd name="connsiteY3" fmla="*/ 285176 h 893562"/>
              <a:gd name="connsiteX4" fmla="*/ 378875 w 724963"/>
              <a:gd name="connsiteY4" fmla="*/ 168600 h 893562"/>
              <a:gd name="connsiteX5" fmla="*/ 484523 w 724963"/>
              <a:gd name="connsiteY5" fmla="*/ 70238 h 893562"/>
              <a:gd name="connsiteX6" fmla="*/ 553740 w 724963"/>
              <a:gd name="connsiteY6" fmla="*/ 26522 h 893562"/>
              <a:gd name="connsiteX7" fmla="*/ 659388 w 724963"/>
              <a:gd name="connsiteY7" fmla="*/ 1020 h 893562"/>
              <a:gd name="connsiteX8" fmla="*/ 724963 w 724963"/>
              <a:gd name="connsiteY8" fmla="*/ 4663 h 893562"/>
              <a:gd name="connsiteX9" fmla="*/ 724963 w 724963"/>
              <a:gd name="connsiteY9" fmla="*/ 4663 h 893562"/>
              <a:gd name="connsiteX0" fmla="*/ 0 w 724963"/>
              <a:gd name="connsiteY0" fmla="*/ 894041 h 894041"/>
              <a:gd name="connsiteX1" fmla="*/ 123863 w 724963"/>
              <a:gd name="connsiteY1" fmla="*/ 573455 h 894041"/>
              <a:gd name="connsiteX2" fmla="*/ 218582 w 724963"/>
              <a:gd name="connsiteY2" fmla="*/ 394946 h 894041"/>
              <a:gd name="connsiteX3" fmla="*/ 291442 w 724963"/>
              <a:gd name="connsiteY3" fmla="*/ 285655 h 894041"/>
              <a:gd name="connsiteX4" fmla="*/ 378875 w 724963"/>
              <a:gd name="connsiteY4" fmla="*/ 169079 h 894041"/>
              <a:gd name="connsiteX5" fmla="*/ 484523 w 724963"/>
              <a:gd name="connsiteY5" fmla="*/ 70717 h 894041"/>
              <a:gd name="connsiteX6" fmla="*/ 553740 w 724963"/>
              <a:gd name="connsiteY6" fmla="*/ 34287 h 894041"/>
              <a:gd name="connsiteX7" fmla="*/ 659388 w 724963"/>
              <a:gd name="connsiteY7" fmla="*/ 1499 h 894041"/>
              <a:gd name="connsiteX8" fmla="*/ 724963 w 724963"/>
              <a:gd name="connsiteY8" fmla="*/ 5142 h 894041"/>
              <a:gd name="connsiteX9" fmla="*/ 724963 w 724963"/>
              <a:gd name="connsiteY9" fmla="*/ 5142 h 894041"/>
              <a:gd name="connsiteX0" fmla="*/ 0 w 724963"/>
              <a:gd name="connsiteY0" fmla="*/ 894041 h 894041"/>
              <a:gd name="connsiteX1" fmla="*/ 123863 w 724963"/>
              <a:gd name="connsiteY1" fmla="*/ 573455 h 894041"/>
              <a:gd name="connsiteX2" fmla="*/ 218582 w 724963"/>
              <a:gd name="connsiteY2" fmla="*/ 394946 h 894041"/>
              <a:gd name="connsiteX3" fmla="*/ 291442 w 724963"/>
              <a:gd name="connsiteY3" fmla="*/ 285655 h 894041"/>
              <a:gd name="connsiteX4" fmla="*/ 378875 w 724963"/>
              <a:gd name="connsiteY4" fmla="*/ 169079 h 894041"/>
              <a:gd name="connsiteX5" fmla="*/ 488166 w 724963"/>
              <a:gd name="connsiteY5" fmla="*/ 74360 h 894041"/>
              <a:gd name="connsiteX6" fmla="*/ 553740 w 724963"/>
              <a:gd name="connsiteY6" fmla="*/ 34287 h 894041"/>
              <a:gd name="connsiteX7" fmla="*/ 659388 w 724963"/>
              <a:gd name="connsiteY7" fmla="*/ 1499 h 894041"/>
              <a:gd name="connsiteX8" fmla="*/ 724963 w 724963"/>
              <a:gd name="connsiteY8" fmla="*/ 5142 h 894041"/>
              <a:gd name="connsiteX9" fmla="*/ 724963 w 724963"/>
              <a:gd name="connsiteY9" fmla="*/ 5142 h 894041"/>
              <a:gd name="connsiteX0" fmla="*/ 0 w 724963"/>
              <a:gd name="connsiteY0" fmla="*/ 888899 h 888899"/>
              <a:gd name="connsiteX1" fmla="*/ 123863 w 724963"/>
              <a:gd name="connsiteY1" fmla="*/ 568313 h 888899"/>
              <a:gd name="connsiteX2" fmla="*/ 218582 w 724963"/>
              <a:gd name="connsiteY2" fmla="*/ 389804 h 888899"/>
              <a:gd name="connsiteX3" fmla="*/ 291442 w 724963"/>
              <a:gd name="connsiteY3" fmla="*/ 280513 h 888899"/>
              <a:gd name="connsiteX4" fmla="*/ 378875 w 724963"/>
              <a:gd name="connsiteY4" fmla="*/ 163937 h 888899"/>
              <a:gd name="connsiteX5" fmla="*/ 488166 w 724963"/>
              <a:gd name="connsiteY5" fmla="*/ 69218 h 888899"/>
              <a:gd name="connsiteX6" fmla="*/ 553740 w 724963"/>
              <a:gd name="connsiteY6" fmla="*/ 29145 h 888899"/>
              <a:gd name="connsiteX7" fmla="*/ 659388 w 724963"/>
              <a:gd name="connsiteY7" fmla="*/ 3643 h 888899"/>
              <a:gd name="connsiteX8" fmla="*/ 724963 w 724963"/>
              <a:gd name="connsiteY8" fmla="*/ 0 h 888899"/>
              <a:gd name="connsiteX9" fmla="*/ 724963 w 724963"/>
              <a:gd name="connsiteY9" fmla="*/ 0 h 888899"/>
              <a:gd name="connsiteX0" fmla="*/ 0 w 724963"/>
              <a:gd name="connsiteY0" fmla="*/ 888899 h 888899"/>
              <a:gd name="connsiteX1" fmla="*/ 123863 w 724963"/>
              <a:gd name="connsiteY1" fmla="*/ 568313 h 888899"/>
              <a:gd name="connsiteX2" fmla="*/ 218582 w 724963"/>
              <a:gd name="connsiteY2" fmla="*/ 389804 h 888899"/>
              <a:gd name="connsiteX3" fmla="*/ 291442 w 724963"/>
              <a:gd name="connsiteY3" fmla="*/ 280513 h 888899"/>
              <a:gd name="connsiteX4" fmla="*/ 378875 w 724963"/>
              <a:gd name="connsiteY4" fmla="*/ 163937 h 888899"/>
              <a:gd name="connsiteX5" fmla="*/ 488166 w 724963"/>
              <a:gd name="connsiteY5" fmla="*/ 69218 h 888899"/>
              <a:gd name="connsiteX6" fmla="*/ 553740 w 724963"/>
              <a:gd name="connsiteY6" fmla="*/ 29145 h 888899"/>
              <a:gd name="connsiteX7" fmla="*/ 659388 w 724963"/>
              <a:gd name="connsiteY7" fmla="*/ 3643 h 888899"/>
              <a:gd name="connsiteX8" fmla="*/ 724963 w 724963"/>
              <a:gd name="connsiteY8" fmla="*/ 0 h 888899"/>
              <a:gd name="connsiteX9" fmla="*/ 724963 w 724963"/>
              <a:gd name="connsiteY9" fmla="*/ 0 h 888899"/>
              <a:gd name="connsiteX0" fmla="*/ 0 w 724963"/>
              <a:gd name="connsiteY0" fmla="*/ 888899 h 888899"/>
              <a:gd name="connsiteX1" fmla="*/ 123863 w 724963"/>
              <a:gd name="connsiteY1" fmla="*/ 568313 h 888899"/>
              <a:gd name="connsiteX2" fmla="*/ 218582 w 724963"/>
              <a:gd name="connsiteY2" fmla="*/ 389804 h 888899"/>
              <a:gd name="connsiteX3" fmla="*/ 291442 w 724963"/>
              <a:gd name="connsiteY3" fmla="*/ 280513 h 888899"/>
              <a:gd name="connsiteX4" fmla="*/ 378875 w 724963"/>
              <a:gd name="connsiteY4" fmla="*/ 163937 h 888899"/>
              <a:gd name="connsiteX5" fmla="*/ 488166 w 724963"/>
              <a:gd name="connsiteY5" fmla="*/ 69218 h 888899"/>
              <a:gd name="connsiteX6" fmla="*/ 553740 w 724963"/>
              <a:gd name="connsiteY6" fmla="*/ 29145 h 888899"/>
              <a:gd name="connsiteX7" fmla="*/ 659388 w 724963"/>
              <a:gd name="connsiteY7" fmla="*/ 3643 h 888899"/>
              <a:gd name="connsiteX8" fmla="*/ 724963 w 724963"/>
              <a:gd name="connsiteY8" fmla="*/ 0 h 888899"/>
              <a:gd name="connsiteX9" fmla="*/ 724963 w 724963"/>
              <a:gd name="connsiteY9" fmla="*/ 0 h 888899"/>
              <a:gd name="connsiteX0" fmla="*/ 0 w 724963"/>
              <a:gd name="connsiteY0" fmla="*/ 888931 h 888931"/>
              <a:gd name="connsiteX1" fmla="*/ 123863 w 724963"/>
              <a:gd name="connsiteY1" fmla="*/ 568345 h 888931"/>
              <a:gd name="connsiteX2" fmla="*/ 218582 w 724963"/>
              <a:gd name="connsiteY2" fmla="*/ 389836 h 888931"/>
              <a:gd name="connsiteX3" fmla="*/ 291442 w 724963"/>
              <a:gd name="connsiteY3" fmla="*/ 280545 h 888931"/>
              <a:gd name="connsiteX4" fmla="*/ 378875 w 724963"/>
              <a:gd name="connsiteY4" fmla="*/ 163969 h 888931"/>
              <a:gd name="connsiteX5" fmla="*/ 488166 w 724963"/>
              <a:gd name="connsiteY5" fmla="*/ 69250 h 888931"/>
              <a:gd name="connsiteX6" fmla="*/ 553740 w 724963"/>
              <a:gd name="connsiteY6" fmla="*/ 32820 h 888931"/>
              <a:gd name="connsiteX7" fmla="*/ 659388 w 724963"/>
              <a:gd name="connsiteY7" fmla="*/ 3675 h 888931"/>
              <a:gd name="connsiteX8" fmla="*/ 724963 w 724963"/>
              <a:gd name="connsiteY8" fmla="*/ 32 h 888931"/>
              <a:gd name="connsiteX9" fmla="*/ 724963 w 724963"/>
              <a:gd name="connsiteY9" fmla="*/ 32 h 888931"/>
              <a:gd name="connsiteX0" fmla="*/ 0 w 724963"/>
              <a:gd name="connsiteY0" fmla="*/ 888931 h 888931"/>
              <a:gd name="connsiteX1" fmla="*/ 123863 w 724963"/>
              <a:gd name="connsiteY1" fmla="*/ 568345 h 888931"/>
              <a:gd name="connsiteX2" fmla="*/ 218582 w 724963"/>
              <a:gd name="connsiteY2" fmla="*/ 389836 h 888931"/>
              <a:gd name="connsiteX3" fmla="*/ 291442 w 724963"/>
              <a:gd name="connsiteY3" fmla="*/ 280545 h 888931"/>
              <a:gd name="connsiteX4" fmla="*/ 378875 w 724963"/>
              <a:gd name="connsiteY4" fmla="*/ 163969 h 888931"/>
              <a:gd name="connsiteX5" fmla="*/ 488166 w 724963"/>
              <a:gd name="connsiteY5" fmla="*/ 69250 h 888931"/>
              <a:gd name="connsiteX6" fmla="*/ 553740 w 724963"/>
              <a:gd name="connsiteY6" fmla="*/ 32820 h 888931"/>
              <a:gd name="connsiteX7" fmla="*/ 659388 w 724963"/>
              <a:gd name="connsiteY7" fmla="*/ 3675 h 888931"/>
              <a:gd name="connsiteX8" fmla="*/ 724963 w 724963"/>
              <a:gd name="connsiteY8" fmla="*/ 32 h 888931"/>
              <a:gd name="connsiteX9" fmla="*/ 724963 w 724963"/>
              <a:gd name="connsiteY9" fmla="*/ 32 h 888931"/>
              <a:gd name="connsiteX0" fmla="*/ 0 w 724963"/>
              <a:gd name="connsiteY0" fmla="*/ 888931 h 888931"/>
              <a:gd name="connsiteX1" fmla="*/ 123863 w 724963"/>
              <a:gd name="connsiteY1" fmla="*/ 568345 h 888931"/>
              <a:gd name="connsiteX2" fmla="*/ 218582 w 724963"/>
              <a:gd name="connsiteY2" fmla="*/ 389836 h 888931"/>
              <a:gd name="connsiteX3" fmla="*/ 291442 w 724963"/>
              <a:gd name="connsiteY3" fmla="*/ 280545 h 888931"/>
              <a:gd name="connsiteX4" fmla="*/ 378875 w 724963"/>
              <a:gd name="connsiteY4" fmla="*/ 163969 h 888931"/>
              <a:gd name="connsiteX5" fmla="*/ 491809 w 724963"/>
              <a:gd name="connsiteY5" fmla="*/ 72893 h 888931"/>
              <a:gd name="connsiteX6" fmla="*/ 553740 w 724963"/>
              <a:gd name="connsiteY6" fmla="*/ 32820 h 888931"/>
              <a:gd name="connsiteX7" fmla="*/ 659388 w 724963"/>
              <a:gd name="connsiteY7" fmla="*/ 3675 h 888931"/>
              <a:gd name="connsiteX8" fmla="*/ 724963 w 724963"/>
              <a:gd name="connsiteY8" fmla="*/ 32 h 888931"/>
              <a:gd name="connsiteX9" fmla="*/ 724963 w 724963"/>
              <a:gd name="connsiteY9" fmla="*/ 32 h 888931"/>
              <a:gd name="connsiteX0" fmla="*/ 0 w 724963"/>
              <a:gd name="connsiteY0" fmla="*/ 888931 h 888931"/>
              <a:gd name="connsiteX1" fmla="*/ 123863 w 724963"/>
              <a:gd name="connsiteY1" fmla="*/ 568345 h 888931"/>
              <a:gd name="connsiteX2" fmla="*/ 218582 w 724963"/>
              <a:gd name="connsiteY2" fmla="*/ 389836 h 888931"/>
              <a:gd name="connsiteX3" fmla="*/ 291442 w 724963"/>
              <a:gd name="connsiteY3" fmla="*/ 280545 h 888931"/>
              <a:gd name="connsiteX4" fmla="*/ 378875 w 724963"/>
              <a:gd name="connsiteY4" fmla="*/ 163969 h 888931"/>
              <a:gd name="connsiteX5" fmla="*/ 488166 w 724963"/>
              <a:gd name="connsiteY5" fmla="*/ 61964 h 888931"/>
              <a:gd name="connsiteX6" fmla="*/ 553740 w 724963"/>
              <a:gd name="connsiteY6" fmla="*/ 32820 h 888931"/>
              <a:gd name="connsiteX7" fmla="*/ 659388 w 724963"/>
              <a:gd name="connsiteY7" fmla="*/ 3675 h 888931"/>
              <a:gd name="connsiteX8" fmla="*/ 724963 w 724963"/>
              <a:gd name="connsiteY8" fmla="*/ 32 h 888931"/>
              <a:gd name="connsiteX9" fmla="*/ 724963 w 724963"/>
              <a:gd name="connsiteY9" fmla="*/ 32 h 888931"/>
              <a:gd name="connsiteX0" fmla="*/ 0 w 724963"/>
              <a:gd name="connsiteY0" fmla="*/ 888931 h 888931"/>
              <a:gd name="connsiteX1" fmla="*/ 123863 w 724963"/>
              <a:gd name="connsiteY1" fmla="*/ 568345 h 888931"/>
              <a:gd name="connsiteX2" fmla="*/ 218582 w 724963"/>
              <a:gd name="connsiteY2" fmla="*/ 389836 h 888931"/>
              <a:gd name="connsiteX3" fmla="*/ 291442 w 724963"/>
              <a:gd name="connsiteY3" fmla="*/ 280545 h 888931"/>
              <a:gd name="connsiteX4" fmla="*/ 378875 w 724963"/>
              <a:gd name="connsiteY4" fmla="*/ 163969 h 888931"/>
              <a:gd name="connsiteX5" fmla="*/ 488166 w 724963"/>
              <a:gd name="connsiteY5" fmla="*/ 65607 h 888931"/>
              <a:gd name="connsiteX6" fmla="*/ 553740 w 724963"/>
              <a:gd name="connsiteY6" fmla="*/ 32820 h 888931"/>
              <a:gd name="connsiteX7" fmla="*/ 659388 w 724963"/>
              <a:gd name="connsiteY7" fmla="*/ 3675 h 888931"/>
              <a:gd name="connsiteX8" fmla="*/ 724963 w 724963"/>
              <a:gd name="connsiteY8" fmla="*/ 32 h 888931"/>
              <a:gd name="connsiteX9" fmla="*/ 724963 w 724963"/>
              <a:gd name="connsiteY9" fmla="*/ 32 h 888931"/>
              <a:gd name="connsiteX0" fmla="*/ 0 w 724963"/>
              <a:gd name="connsiteY0" fmla="*/ 888931 h 888931"/>
              <a:gd name="connsiteX1" fmla="*/ 123863 w 724963"/>
              <a:gd name="connsiteY1" fmla="*/ 568345 h 888931"/>
              <a:gd name="connsiteX2" fmla="*/ 218582 w 724963"/>
              <a:gd name="connsiteY2" fmla="*/ 389836 h 888931"/>
              <a:gd name="connsiteX3" fmla="*/ 291442 w 724963"/>
              <a:gd name="connsiteY3" fmla="*/ 280545 h 888931"/>
              <a:gd name="connsiteX4" fmla="*/ 378875 w 724963"/>
              <a:gd name="connsiteY4" fmla="*/ 163969 h 888931"/>
              <a:gd name="connsiteX5" fmla="*/ 488166 w 724963"/>
              <a:gd name="connsiteY5" fmla="*/ 72893 h 888931"/>
              <a:gd name="connsiteX6" fmla="*/ 553740 w 724963"/>
              <a:gd name="connsiteY6" fmla="*/ 32820 h 888931"/>
              <a:gd name="connsiteX7" fmla="*/ 659388 w 724963"/>
              <a:gd name="connsiteY7" fmla="*/ 3675 h 888931"/>
              <a:gd name="connsiteX8" fmla="*/ 724963 w 724963"/>
              <a:gd name="connsiteY8" fmla="*/ 32 h 888931"/>
              <a:gd name="connsiteX9" fmla="*/ 724963 w 724963"/>
              <a:gd name="connsiteY9" fmla="*/ 32 h 888931"/>
              <a:gd name="connsiteX0" fmla="*/ 0 w 724963"/>
              <a:gd name="connsiteY0" fmla="*/ 888931 h 888931"/>
              <a:gd name="connsiteX1" fmla="*/ 123863 w 724963"/>
              <a:gd name="connsiteY1" fmla="*/ 568345 h 888931"/>
              <a:gd name="connsiteX2" fmla="*/ 218582 w 724963"/>
              <a:gd name="connsiteY2" fmla="*/ 389836 h 888931"/>
              <a:gd name="connsiteX3" fmla="*/ 291442 w 724963"/>
              <a:gd name="connsiteY3" fmla="*/ 280545 h 888931"/>
              <a:gd name="connsiteX4" fmla="*/ 378875 w 724963"/>
              <a:gd name="connsiteY4" fmla="*/ 163969 h 888931"/>
              <a:gd name="connsiteX5" fmla="*/ 488166 w 724963"/>
              <a:gd name="connsiteY5" fmla="*/ 65607 h 888931"/>
              <a:gd name="connsiteX6" fmla="*/ 553740 w 724963"/>
              <a:gd name="connsiteY6" fmla="*/ 32820 h 888931"/>
              <a:gd name="connsiteX7" fmla="*/ 659388 w 724963"/>
              <a:gd name="connsiteY7" fmla="*/ 3675 h 888931"/>
              <a:gd name="connsiteX8" fmla="*/ 724963 w 724963"/>
              <a:gd name="connsiteY8" fmla="*/ 32 h 888931"/>
              <a:gd name="connsiteX9" fmla="*/ 724963 w 724963"/>
              <a:gd name="connsiteY9" fmla="*/ 32 h 888931"/>
              <a:gd name="connsiteX0" fmla="*/ 0 w 724963"/>
              <a:gd name="connsiteY0" fmla="*/ 888931 h 888931"/>
              <a:gd name="connsiteX1" fmla="*/ 123863 w 724963"/>
              <a:gd name="connsiteY1" fmla="*/ 568345 h 888931"/>
              <a:gd name="connsiteX2" fmla="*/ 218582 w 724963"/>
              <a:gd name="connsiteY2" fmla="*/ 389836 h 888931"/>
              <a:gd name="connsiteX3" fmla="*/ 291442 w 724963"/>
              <a:gd name="connsiteY3" fmla="*/ 280545 h 888931"/>
              <a:gd name="connsiteX4" fmla="*/ 378875 w 724963"/>
              <a:gd name="connsiteY4" fmla="*/ 163969 h 888931"/>
              <a:gd name="connsiteX5" fmla="*/ 488166 w 724963"/>
              <a:gd name="connsiteY5" fmla="*/ 65607 h 888931"/>
              <a:gd name="connsiteX6" fmla="*/ 553740 w 724963"/>
              <a:gd name="connsiteY6" fmla="*/ 32820 h 888931"/>
              <a:gd name="connsiteX7" fmla="*/ 659388 w 724963"/>
              <a:gd name="connsiteY7" fmla="*/ 3675 h 888931"/>
              <a:gd name="connsiteX8" fmla="*/ 724963 w 724963"/>
              <a:gd name="connsiteY8" fmla="*/ 32 h 888931"/>
              <a:gd name="connsiteX9" fmla="*/ 724963 w 724963"/>
              <a:gd name="connsiteY9" fmla="*/ 32 h 888931"/>
              <a:gd name="connsiteX0" fmla="*/ 0 w 724963"/>
              <a:gd name="connsiteY0" fmla="*/ 888931 h 888931"/>
              <a:gd name="connsiteX1" fmla="*/ 123863 w 724963"/>
              <a:gd name="connsiteY1" fmla="*/ 568345 h 888931"/>
              <a:gd name="connsiteX2" fmla="*/ 218582 w 724963"/>
              <a:gd name="connsiteY2" fmla="*/ 389836 h 888931"/>
              <a:gd name="connsiteX3" fmla="*/ 291442 w 724963"/>
              <a:gd name="connsiteY3" fmla="*/ 280545 h 888931"/>
              <a:gd name="connsiteX4" fmla="*/ 378875 w 724963"/>
              <a:gd name="connsiteY4" fmla="*/ 163969 h 888931"/>
              <a:gd name="connsiteX5" fmla="*/ 488166 w 724963"/>
              <a:gd name="connsiteY5" fmla="*/ 72893 h 888931"/>
              <a:gd name="connsiteX6" fmla="*/ 553740 w 724963"/>
              <a:gd name="connsiteY6" fmla="*/ 32820 h 888931"/>
              <a:gd name="connsiteX7" fmla="*/ 659388 w 724963"/>
              <a:gd name="connsiteY7" fmla="*/ 3675 h 888931"/>
              <a:gd name="connsiteX8" fmla="*/ 724963 w 724963"/>
              <a:gd name="connsiteY8" fmla="*/ 32 h 888931"/>
              <a:gd name="connsiteX9" fmla="*/ 724963 w 724963"/>
              <a:gd name="connsiteY9" fmla="*/ 32 h 888931"/>
              <a:gd name="connsiteX0" fmla="*/ 0 w 724963"/>
              <a:gd name="connsiteY0" fmla="*/ 888931 h 888931"/>
              <a:gd name="connsiteX1" fmla="*/ 123863 w 724963"/>
              <a:gd name="connsiteY1" fmla="*/ 568345 h 888931"/>
              <a:gd name="connsiteX2" fmla="*/ 218582 w 724963"/>
              <a:gd name="connsiteY2" fmla="*/ 389836 h 888931"/>
              <a:gd name="connsiteX3" fmla="*/ 291442 w 724963"/>
              <a:gd name="connsiteY3" fmla="*/ 280545 h 888931"/>
              <a:gd name="connsiteX4" fmla="*/ 378875 w 724963"/>
              <a:gd name="connsiteY4" fmla="*/ 163969 h 888931"/>
              <a:gd name="connsiteX5" fmla="*/ 488166 w 724963"/>
              <a:gd name="connsiteY5" fmla="*/ 65607 h 888931"/>
              <a:gd name="connsiteX6" fmla="*/ 553740 w 724963"/>
              <a:gd name="connsiteY6" fmla="*/ 32820 h 888931"/>
              <a:gd name="connsiteX7" fmla="*/ 659388 w 724963"/>
              <a:gd name="connsiteY7" fmla="*/ 3675 h 888931"/>
              <a:gd name="connsiteX8" fmla="*/ 724963 w 724963"/>
              <a:gd name="connsiteY8" fmla="*/ 32 h 888931"/>
              <a:gd name="connsiteX9" fmla="*/ 724963 w 724963"/>
              <a:gd name="connsiteY9" fmla="*/ 32 h 888931"/>
              <a:gd name="connsiteX0" fmla="*/ 0 w 724963"/>
              <a:gd name="connsiteY0" fmla="*/ 888931 h 888931"/>
              <a:gd name="connsiteX1" fmla="*/ 123863 w 724963"/>
              <a:gd name="connsiteY1" fmla="*/ 568345 h 888931"/>
              <a:gd name="connsiteX2" fmla="*/ 218582 w 724963"/>
              <a:gd name="connsiteY2" fmla="*/ 389836 h 888931"/>
              <a:gd name="connsiteX3" fmla="*/ 291442 w 724963"/>
              <a:gd name="connsiteY3" fmla="*/ 280545 h 888931"/>
              <a:gd name="connsiteX4" fmla="*/ 378875 w 724963"/>
              <a:gd name="connsiteY4" fmla="*/ 163969 h 888931"/>
              <a:gd name="connsiteX5" fmla="*/ 488166 w 724963"/>
              <a:gd name="connsiteY5" fmla="*/ 65607 h 888931"/>
              <a:gd name="connsiteX6" fmla="*/ 553740 w 724963"/>
              <a:gd name="connsiteY6" fmla="*/ 32820 h 888931"/>
              <a:gd name="connsiteX7" fmla="*/ 659388 w 724963"/>
              <a:gd name="connsiteY7" fmla="*/ 3675 h 888931"/>
              <a:gd name="connsiteX8" fmla="*/ 724963 w 724963"/>
              <a:gd name="connsiteY8" fmla="*/ 32 h 888931"/>
              <a:gd name="connsiteX9" fmla="*/ 724963 w 724963"/>
              <a:gd name="connsiteY9" fmla="*/ 32 h 888931"/>
              <a:gd name="connsiteX0" fmla="*/ 0 w 724963"/>
              <a:gd name="connsiteY0" fmla="*/ 888931 h 888931"/>
              <a:gd name="connsiteX1" fmla="*/ 123863 w 724963"/>
              <a:gd name="connsiteY1" fmla="*/ 568345 h 888931"/>
              <a:gd name="connsiteX2" fmla="*/ 218582 w 724963"/>
              <a:gd name="connsiteY2" fmla="*/ 389836 h 888931"/>
              <a:gd name="connsiteX3" fmla="*/ 291442 w 724963"/>
              <a:gd name="connsiteY3" fmla="*/ 280545 h 888931"/>
              <a:gd name="connsiteX4" fmla="*/ 378875 w 724963"/>
              <a:gd name="connsiteY4" fmla="*/ 163969 h 888931"/>
              <a:gd name="connsiteX5" fmla="*/ 488166 w 724963"/>
              <a:gd name="connsiteY5" fmla="*/ 69250 h 888931"/>
              <a:gd name="connsiteX6" fmla="*/ 553740 w 724963"/>
              <a:gd name="connsiteY6" fmla="*/ 32820 h 888931"/>
              <a:gd name="connsiteX7" fmla="*/ 659388 w 724963"/>
              <a:gd name="connsiteY7" fmla="*/ 3675 h 888931"/>
              <a:gd name="connsiteX8" fmla="*/ 724963 w 724963"/>
              <a:gd name="connsiteY8" fmla="*/ 32 h 888931"/>
              <a:gd name="connsiteX9" fmla="*/ 724963 w 724963"/>
              <a:gd name="connsiteY9" fmla="*/ 32 h 888931"/>
              <a:gd name="connsiteX0" fmla="*/ 0 w 724963"/>
              <a:gd name="connsiteY0" fmla="*/ 888931 h 888931"/>
              <a:gd name="connsiteX1" fmla="*/ 123863 w 724963"/>
              <a:gd name="connsiteY1" fmla="*/ 568345 h 888931"/>
              <a:gd name="connsiteX2" fmla="*/ 218582 w 724963"/>
              <a:gd name="connsiteY2" fmla="*/ 389836 h 888931"/>
              <a:gd name="connsiteX3" fmla="*/ 291442 w 724963"/>
              <a:gd name="connsiteY3" fmla="*/ 280545 h 888931"/>
              <a:gd name="connsiteX4" fmla="*/ 378875 w 724963"/>
              <a:gd name="connsiteY4" fmla="*/ 163969 h 888931"/>
              <a:gd name="connsiteX5" fmla="*/ 488166 w 724963"/>
              <a:gd name="connsiteY5" fmla="*/ 69250 h 888931"/>
              <a:gd name="connsiteX6" fmla="*/ 553740 w 724963"/>
              <a:gd name="connsiteY6" fmla="*/ 32820 h 888931"/>
              <a:gd name="connsiteX7" fmla="*/ 659388 w 724963"/>
              <a:gd name="connsiteY7" fmla="*/ 3675 h 888931"/>
              <a:gd name="connsiteX8" fmla="*/ 724963 w 724963"/>
              <a:gd name="connsiteY8" fmla="*/ 32 h 888931"/>
              <a:gd name="connsiteX9" fmla="*/ 724963 w 724963"/>
              <a:gd name="connsiteY9" fmla="*/ 32 h 888931"/>
              <a:gd name="connsiteX0" fmla="*/ 0 w 724963"/>
              <a:gd name="connsiteY0" fmla="*/ 888931 h 888931"/>
              <a:gd name="connsiteX1" fmla="*/ 123863 w 724963"/>
              <a:gd name="connsiteY1" fmla="*/ 568345 h 888931"/>
              <a:gd name="connsiteX2" fmla="*/ 218582 w 724963"/>
              <a:gd name="connsiteY2" fmla="*/ 389836 h 888931"/>
              <a:gd name="connsiteX3" fmla="*/ 291442 w 724963"/>
              <a:gd name="connsiteY3" fmla="*/ 280545 h 888931"/>
              <a:gd name="connsiteX4" fmla="*/ 378875 w 724963"/>
              <a:gd name="connsiteY4" fmla="*/ 163969 h 888931"/>
              <a:gd name="connsiteX5" fmla="*/ 488166 w 724963"/>
              <a:gd name="connsiteY5" fmla="*/ 76536 h 888931"/>
              <a:gd name="connsiteX6" fmla="*/ 553740 w 724963"/>
              <a:gd name="connsiteY6" fmla="*/ 32820 h 888931"/>
              <a:gd name="connsiteX7" fmla="*/ 659388 w 724963"/>
              <a:gd name="connsiteY7" fmla="*/ 3675 h 888931"/>
              <a:gd name="connsiteX8" fmla="*/ 724963 w 724963"/>
              <a:gd name="connsiteY8" fmla="*/ 32 h 888931"/>
              <a:gd name="connsiteX9" fmla="*/ 724963 w 724963"/>
              <a:gd name="connsiteY9" fmla="*/ 32 h 888931"/>
              <a:gd name="connsiteX0" fmla="*/ 0 w 724963"/>
              <a:gd name="connsiteY0" fmla="*/ 888931 h 888931"/>
              <a:gd name="connsiteX1" fmla="*/ 123863 w 724963"/>
              <a:gd name="connsiteY1" fmla="*/ 568345 h 888931"/>
              <a:gd name="connsiteX2" fmla="*/ 218582 w 724963"/>
              <a:gd name="connsiteY2" fmla="*/ 389836 h 888931"/>
              <a:gd name="connsiteX3" fmla="*/ 291442 w 724963"/>
              <a:gd name="connsiteY3" fmla="*/ 280545 h 888931"/>
              <a:gd name="connsiteX4" fmla="*/ 378875 w 724963"/>
              <a:gd name="connsiteY4" fmla="*/ 163969 h 888931"/>
              <a:gd name="connsiteX5" fmla="*/ 488166 w 724963"/>
              <a:gd name="connsiteY5" fmla="*/ 69250 h 888931"/>
              <a:gd name="connsiteX6" fmla="*/ 553740 w 724963"/>
              <a:gd name="connsiteY6" fmla="*/ 32820 h 888931"/>
              <a:gd name="connsiteX7" fmla="*/ 659388 w 724963"/>
              <a:gd name="connsiteY7" fmla="*/ 3675 h 888931"/>
              <a:gd name="connsiteX8" fmla="*/ 724963 w 724963"/>
              <a:gd name="connsiteY8" fmla="*/ 32 h 888931"/>
              <a:gd name="connsiteX9" fmla="*/ 724963 w 724963"/>
              <a:gd name="connsiteY9" fmla="*/ 32 h 888931"/>
              <a:gd name="connsiteX0" fmla="*/ 0 w 724963"/>
              <a:gd name="connsiteY0" fmla="*/ 888931 h 888931"/>
              <a:gd name="connsiteX1" fmla="*/ 123863 w 724963"/>
              <a:gd name="connsiteY1" fmla="*/ 568345 h 888931"/>
              <a:gd name="connsiteX2" fmla="*/ 218582 w 724963"/>
              <a:gd name="connsiteY2" fmla="*/ 389836 h 888931"/>
              <a:gd name="connsiteX3" fmla="*/ 291442 w 724963"/>
              <a:gd name="connsiteY3" fmla="*/ 280545 h 888931"/>
              <a:gd name="connsiteX4" fmla="*/ 378875 w 724963"/>
              <a:gd name="connsiteY4" fmla="*/ 163969 h 888931"/>
              <a:gd name="connsiteX5" fmla="*/ 488166 w 724963"/>
              <a:gd name="connsiteY5" fmla="*/ 65607 h 888931"/>
              <a:gd name="connsiteX6" fmla="*/ 553740 w 724963"/>
              <a:gd name="connsiteY6" fmla="*/ 32820 h 888931"/>
              <a:gd name="connsiteX7" fmla="*/ 659388 w 724963"/>
              <a:gd name="connsiteY7" fmla="*/ 3675 h 888931"/>
              <a:gd name="connsiteX8" fmla="*/ 724963 w 724963"/>
              <a:gd name="connsiteY8" fmla="*/ 32 h 888931"/>
              <a:gd name="connsiteX9" fmla="*/ 724963 w 724963"/>
              <a:gd name="connsiteY9" fmla="*/ 32 h 888931"/>
              <a:gd name="connsiteX0" fmla="*/ 0 w 724963"/>
              <a:gd name="connsiteY0" fmla="*/ 888931 h 888931"/>
              <a:gd name="connsiteX1" fmla="*/ 123863 w 724963"/>
              <a:gd name="connsiteY1" fmla="*/ 568345 h 888931"/>
              <a:gd name="connsiteX2" fmla="*/ 218582 w 724963"/>
              <a:gd name="connsiteY2" fmla="*/ 389836 h 888931"/>
              <a:gd name="connsiteX3" fmla="*/ 291442 w 724963"/>
              <a:gd name="connsiteY3" fmla="*/ 280545 h 888931"/>
              <a:gd name="connsiteX4" fmla="*/ 378875 w 724963"/>
              <a:gd name="connsiteY4" fmla="*/ 163969 h 888931"/>
              <a:gd name="connsiteX5" fmla="*/ 488166 w 724963"/>
              <a:gd name="connsiteY5" fmla="*/ 69250 h 888931"/>
              <a:gd name="connsiteX6" fmla="*/ 553740 w 724963"/>
              <a:gd name="connsiteY6" fmla="*/ 32820 h 888931"/>
              <a:gd name="connsiteX7" fmla="*/ 659388 w 724963"/>
              <a:gd name="connsiteY7" fmla="*/ 3675 h 888931"/>
              <a:gd name="connsiteX8" fmla="*/ 724963 w 724963"/>
              <a:gd name="connsiteY8" fmla="*/ 32 h 888931"/>
              <a:gd name="connsiteX9" fmla="*/ 724963 w 724963"/>
              <a:gd name="connsiteY9" fmla="*/ 32 h 88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4963" h="888931">
                <a:moveTo>
                  <a:pt x="0" y="888931"/>
                </a:moveTo>
                <a:cubicBezTo>
                  <a:pt x="27019" y="791480"/>
                  <a:pt x="87433" y="651528"/>
                  <a:pt x="123863" y="568345"/>
                </a:cubicBezTo>
                <a:cubicBezTo>
                  <a:pt x="160293" y="485163"/>
                  <a:pt x="190652" y="437803"/>
                  <a:pt x="218582" y="389836"/>
                </a:cubicBezTo>
                <a:cubicBezTo>
                  <a:pt x="246512" y="341869"/>
                  <a:pt x="264727" y="318189"/>
                  <a:pt x="291442" y="280545"/>
                </a:cubicBezTo>
                <a:cubicBezTo>
                  <a:pt x="318157" y="242901"/>
                  <a:pt x="346088" y="199185"/>
                  <a:pt x="378875" y="163969"/>
                </a:cubicBezTo>
                <a:cubicBezTo>
                  <a:pt x="411662" y="128753"/>
                  <a:pt x="455379" y="87465"/>
                  <a:pt x="488166" y="69250"/>
                </a:cubicBezTo>
                <a:cubicBezTo>
                  <a:pt x="520953" y="51035"/>
                  <a:pt x="525203" y="43749"/>
                  <a:pt x="553740" y="32820"/>
                </a:cubicBezTo>
                <a:cubicBezTo>
                  <a:pt x="582277" y="21891"/>
                  <a:pt x="630851" y="9140"/>
                  <a:pt x="659388" y="3675"/>
                </a:cubicBezTo>
                <a:cubicBezTo>
                  <a:pt x="687925" y="-1790"/>
                  <a:pt x="714034" y="639"/>
                  <a:pt x="724963" y="32"/>
                </a:cubicBezTo>
                <a:lnTo>
                  <a:pt x="724963" y="32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4" name="Freeform 43"/>
          <p:cNvSpPr/>
          <p:nvPr/>
        </p:nvSpPr>
        <p:spPr>
          <a:xfrm>
            <a:off x="6996242" y="3651021"/>
            <a:ext cx="324498" cy="1449925"/>
          </a:xfrm>
          <a:custGeom>
            <a:avLst/>
            <a:gdLst>
              <a:gd name="connsiteX0" fmla="*/ 0 w 313755"/>
              <a:gd name="connsiteY0" fmla="*/ 0 h 1446282"/>
              <a:gd name="connsiteX1" fmla="*/ 54645 w 313755"/>
              <a:gd name="connsiteY1" fmla="*/ 7286 h 1446282"/>
              <a:gd name="connsiteX2" fmla="*/ 105647 w 313755"/>
              <a:gd name="connsiteY2" fmla="*/ 25502 h 1446282"/>
              <a:gd name="connsiteX3" fmla="*/ 160293 w 313755"/>
              <a:gd name="connsiteY3" fmla="*/ 51003 h 1446282"/>
              <a:gd name="connsiteX4" fmla="*/ 214938 w 313755"/>
              <a:gd name="connsiteY4" fmla="*/ 102005 h 1446282"/>
              <a:gd name="connsiteX5" fmla="*/ 251369 w 313755"/>
              <a:gd name="connsiteY5" fmla="*/ 174866 h 1446282"/>
              <a:gd name="connsiteX6" fmla="*/ 291442 w 313755"/>
              <a:gd name="connsiteY6" fmla="*/ 291443 h 1446282"/>
              <a:gd name="connsiteX7" fmla="*/ 302371 w 313755"/>
              <a:gd name="connsiteY7" fmla="*/ 415306 h 1446282"/>
              <a:gd name="connsiteX8" fmla="*/ 309657 w 313755"/>
              <a:gd name="connsiteY8" fmla="*/ 546455 h 1446282"/>
              <a:gd name="connsiteX9" fmla="*/ 313300 w 313755"/>
              <a:gd name="connsiteY9" fmla="*/ 648459 h 1446282"/>
              <a:gd name="connsiteX10" fmla="*/ 313300 w 313755"/>
              <a:gd name="connsiteY10" fmla="*/ 750464 h 1446282"/>
              <a:gd name="connsiteX11" fmla="*/ 313300 w 313755"/>
              <a:gd name="connsiteY11" fmla="*/ 863398 h 1446282"/>
              <a:gd name="connsiteX12" fmla="*/ 313300 w 313755"/>
              <a:gd name="connsiteY12" fmla="*/ 954474 h 1446282"/>
              <a:gd name="connsiteX13" fmla="*/ 313300 w 313755"/>
              <a:gd name="connsiteY13" fmla="*/ 1074694 h 1446282"/>
              <a:gd name="connsiteX14" fmla="*/ 309657 w 313755"/>
              <a:gd name="connsiteY14" fmla="*/ 1176698 h 1446282"/>
              <a:gd name="connsiteX15" fmla="*/ 313300 w 313755"/>
              <a:gd name="connsiteY15" fmla="*/ 1296918 h 1446282"/>
              <a:gd name="connsiteX16" fmla="*/ 313300 w 313755"/>
              <a:gd name="connsiteY16" fmla="*/ 1355207 h 1446282"/>
              <a:gd name="connsiteX17" fmla="*/ 309657 w 313755"/>
              <a:gd name="connsiteY17" fmla="*/ 1391637 h 1446282"/>
              <a:gd name="connsiteX18" fmla="*/ 309657 w 313755"/>
              <a:gd name="connsiteY18" fmla="*/ 1446282 h 1446282"/>
              <a:gd name="connsiteX19" fmla="*/ 309657 w 313755"/>
              <a:gd name="connsiteY19" fmla="*/ 1446282 h 1446282"/>
              <a:gd name="connsiteX0" fmla="*/ 0 w 313569"/>
              <a:gd name="connsiteY0" fmla="*/ 0 h 1446282"/>
              <a:gd name="connsiteX1" fmla="*/ 54645 w 313569"/>
              <a:gd name="connsiteY1" fmla="*/ 7286 h 1446282"/>
              <a:gd name="connsiteX2" fmla="*/ 105647 w 313569"/>
              <a:gd name="connsiteY2" fmla="*/ 25502 h 1446282"/>
              <a:gd name="connsiteX3" fmla="*/ 160293 w 313569"/>
              <a:gd name="connsiteY3" fmla="*/ 51003 h 1446282"/>
              <a:gd name="connsiteX4" fmla="*/ 214938 w 313569"/>
              <a:gd name="connsiteY4" fmla="*/ 102005 h 1446282"/>
              <a:gd name="connsiteX5" fmla="*/ 251369 w 313569"/>
              <a:gd name="connsiteY5" fmla="*/ 174866 h 1446282"/>
              <a:gd name="connsiteX6" fmla="*/ 291442 w 313569"/>
              <a:gd name="connsiteY6" fmla="*/ 291443 h 1446282"/>
              <a:gd name="connsiteX7" fmla="*/ 302371 w 313569"/>
              <a:gd name="connsiteY7" fmla="*/ 415306 h 1446282"/>
              <a:gd name="connsiteX8" fmla="*/ 309657 w 313569"/>
              <a:gd name="connsiteY8" fmla="*/ 546455 h 1446282"/>
              <a:gd name="connsiteX9" fmla="*/ 313300 w 313569"/>
              <a:gd name="connsiteY9" fmla="*/ 648459 h 1446282"/>
              <a:gd name="connsiteX10" fmla="*/ 313300 w 313569"/>
              <a:gd name="connsiteY10" fmla="*/ 750464 h 1446282"/>
              <a:gd name="connsiteX11" fmla="*/ 313300 w 313569"/>
              <a:gd name="connsiteY11" fmla="*/ 863398 h 1446282"/>
              <a:gd name="connsiteX12" fmla="*/ 313300 w 313569"/>
              <a:gd name="connsiteY12" fmla="*/ 954474 h 1446282"/>
              <a:gd name="connsiteX13" fmla="*/ 313300 w 313569"/>
              <a:gd name="connsiteY13" fmla="*/ 1074694 h 1446282"/>
              <a:gd name="connsiteX14" fmla="*/ 309657 w 313569"/>
              <a:gd name="connsiteY14" fmla="*/ 1176698 h 1446282"/>
              <a:gd name="connsiteX15" fmla="*/ 309657 w 313569"/>
              <a:gd name="connsiteY15" fmla="*/ 1296918 h 1446282"/>
              <a:gd name="connsiteX16" fmla="*/ 313300 w 313569"/>
              <a:gd name="connsiteY16" fmla="*/ 1355207 h 1446282"/>
              <a:gd name="connsiteX17" fmla="*/ 309657 w 313569"/>
              <a:gd name="connsiteY17" fmla="*/ 1391637 h 1446282"/>
              <a:gd name="connsiteX18" fmla="*/ 309657 w 313569"/>
              <a:gd name="connsiteY18" fmla="*/ 1446282 h 1446282"/>
              <a:gd name="connsiteX19" fmla="*/ 309657 w 313569"/>
              <a:gd name="connsiteY19" fmla="*/ 1446282 h 1446282"/>
              <a:gd name="connsiteX0" fmla="*/ 0 w 313569"/>
              <a:gd name="connsiteY0" fmla="*/ 0 h 1446282"/>
              <a:gd name="connsiteX1" fmla="*/ 54645 w 313569"/>
              <a:gd name="connsiteY1" fmla="*/ 7286 h 1446282"/>
              <a:gd name="connsiteX2" fmla="*/ 105647 w 313569"/>
              <a:gd name="connsiteY2" fmla="*/ 25502 h 1446282"/>
              <a:gd name="connsiteX3" fmla="*/ 160293 w 313569"/>
              <a:gd name="connsiteY3" fmla="*/ 51003 h 1446282"/>
              <a:gd name="connsiteX4" fmla="*/ 214938 w 313569"/>
              <a:gd name="connsiteY4" fmla="*/ 102005 h 1446282"/>
              <a:gd name="connsiteX5" fmla="*/ 251369 w 313569"/>
              <a:gd name="connsiteY5" fmla="*/ 174866 h 1446282"/>
              <a:gd name="connsiteX6" fmla="*/ 291442 w 313569"/>
              <a:gd name="connsiteY6" fmla="*/ 291443 h 1446282"/>
              <a:gd name="connsiteX7" fmla="*/ 302371 w 313569"/>
              <a:gd name="connsiteY7" fmla="*/ 415306 h 1446282"/>
              <a:gd name="connsiteX8" fmla="*/ 309657 w 313569"/>
              <a:gd name="connsiteY8" fmla="*/ 546455 h 1446282"/>
              <a:gd name="connsiteX9" fmla="*/ 313300 w 313569"/>
              <a:gd name="connsiteY9" fmla="*/ 648459 h 1446282"/>
              <a:gd name="connsiteX10" fmla="*/ 313300 w 313569"/>
              <a:gd name="connsiteY10" fmla="*/ 750464 h 1446282"/>
              <a:gd name="connsiteX11" fmla="*/ 313300 w 313569"/>
              <a:gd name="connsiteY11" fmla="*/ 863398 h 1446282"/>
              <a:gd name="connsiteX12" fmla="*/ 313300 w 313569"/>
              <a:gd name="connsiteY12" fmla="*/ 954474 h 1446282"/>
              <a:gd name="connsiteX13" fmla="*/ 313300 w 313569"/>
              <a:gd name="connsiteY13" fmla="*/ 1074694 h 1446282"/>
              <a:gd name="connsiteX14" fmla="*/ 309657 w 313569"/>
              <a:gd name="connsiteY14" fmla="*/ 1176698 h 1446282"/>
              <a:gd name="connsiteX15" fmla="*/ 309657 w 313569"/>
              <a:gd name="connsiteY15" fmla="*/ 1296918 h 1446282"/>
              <a:gd name="connsiteX16" fmla="*/ 309657 w 313569"/>
              <a:gd name="connsiteY16" fmla="*/ 1355207 h 1446282"/>
              <a:gd name="connsiteX17" fmla="*/ 309657 w 313569"/>
              <a:gd name="connsiteY17" fmla="*/ 1391637 h 1446282"/>
              <a:gd name="connsiteX18" fmla="*/ 309657 w 313569"/>
              <a:gd name="connsiteY18" fmla="*/ 1446282 h 1446282"/>
              <a:gd name="connsiteX19" fmla="*/ 309657 w 313569"/>
              <a:gd name="connsiteY19" fmla="*/ 1446282 h 1446282"/>
              <a:gd name="connsiteX0" fmla="*/ 0 w 313569"/>
              <a:gd name="connsiteY0" fmla="*/ 0 h 1446282"/>
              <a:gd name="connsiteX1" fmla="*/ 54645 w 313569"/>
              <a:gd name="connsiteY1" fmla="*/ 7286 h 1446282"/>
              <a:gd name="connsiteX2" fmla="*/ 105647 w 313569"/>
              <a:gd name="connsiteY2" fmla="*/ 25502 h 1446282"/>
              <a:gd name="connsiteX3" fmla="*/ 160293 w 313569"/>
              <a:gd name="connsiteY3" fmla="*/ 51003 h 1446282"/>
              <a:gd name="connsiteX4" fmla="*/ 214938 w 313569"/>
              <a:gd name="connsiteY4" fmla="*/ 102005 h 1446282"/>
              <a:gd name="connsiteX5" fmla="*/ 251369 w 313569"/>
              <a:gd name="connsiteY5" fmla="*/ 174866 h 1446282"/>
              <a:gd name="connsiteX6" fmla="*/ 291442 w 313569"/>
              <a:gd name="connsiteY6" fmla="*/ 291443 h 1446282"/>
              <a:gd name="connsiteX7" fmla="*/ 302371 w 313569"/>
              <a:gd name="connsiteY7" fmla="*/ 415306 h 1446282"/>
              <a:gd name="connsiteX8" fmla="*/ 309657 w 313569"/>
              <a:gd name="connsiteY8" fmla="*/ 546455 h 1446282"/>
              <a:gd name="connsiteX9" fmla="*/ 313300 w 313569"/>
              <a:gd name="connsiteY9" fmla="*/ 648459 h 1446282"/>
              <a:gd name="connsiteX10" fmla="*/ 313300 w 313569"/>
              <a:gd name="connsiteY10" fmla="*/ 750464 h 1446282"/>
              <a:gd name="connsiteX11" fmla="*/ 313300 w 313569"/>
              <a:gd name="connsiteY11" fmla="*/ 863398 h 1446282"/>
              <a:gd name="connsiteX12" fmla="*/ 313300 w 313569"/>
              <a:gd name="connsiteY12" fmla="*/ 954474 h 1446282"/>
              <a:gd name="connsiteX13" fmla="*/ 313300 w 313569"/>
              <a:gd name="connsiteY13" fmla="*/ 1074694 h 1446282"/>
              <a:gd name="connsiteX14" fmla="*/ 309657 w 313569"/>
              <a:gd name="connsiteY14" fmla="*/ 1176698 h 1446282"/>
              <a:gd name="connsiteX15" fmla="*/ 309657 w 313569"/>
              <a:gd name="connsiteY15" fmla="*/ 1296918 h 1446282"/>
              <a:gd name="connsiteX16" fmla="*/ 309657 w 313569"/>
              <a:gd name="connsiteY16" fmla="*/ 1355207 h 1446282"/>
              <a:gd name="connsiteX17" fmla="*/ 309657 w 313569"/>
              <a:gd name="connsiteY17" fmla="*/ 1391637 h 1446282"/>
              <a:gd name="connsiteX18" fmla="*/ 309657 w 313569"/>
              <a:gd name="connsiteY18" fmla="*/ 1446282 h 1446282"/>
              <a:gd name="connsiteX19" fmla="*/ 309657 w 313569"/>
              <a:gd name="connsiteY19" fmla="*/ 1446282 h 1446282"/>
              <a:gd name="connsiteX0" fmla="*/ 0 w 313569"/>
              <a:gd name="connsiteY0" fmla="*/ 0 h 1446282"/>
              <a:gd name="connsiteX1" fmla="*/ 54645 w 313569"/>
              <a:gd name="connsiteY1" fmla="*/ 7286 h 1446282"/>
              <a:gd name="connsiteX2" fmla="*/ 105647 w 313569"/>
              <a:gd name="connsiteY2" fmla="*/ 25502 h 1446282"/>
              <a:gd name="connsiteX3" fmla="*/ 160293 w 313569"/>
              <a:gd name="connsiteY3" fmla="*/ 51003 h 1446282"/>
              <a:gd name="connsiteX4" fmla="*/ 214938 w 313569"/>
              <a:gd name="connsiteY4" fmla="*/ 102005 h 1446282"/>
              <a:gd name="connsiteX5" fmla="*/ 251369 w 313569"/>
              <a:gd name="connsiteY5" fmla="*/ 174866 h 1446282"/>
              <a:gd name="connsiteX6" fmla="*/ 291442 w 313569"/>
              <a:gd name="connsiteY6" fmla="*/ 291443 h 1446282"/>
              <a:gd name="connsiteX7" fmla="*/ 302371 w 313569"/>
              <a:gd name="connsiteY7" fmla="*/ 415306 h 1446282"/>
              <a:gd name="connsiteX8" fmla="*/ 309657 w 313569"/>
              <a:gd name="connsiteY8" fmla="*/ 546455 h 1446282"/>
              <a:gd name="connsiteX9" fmla="*/ 313300 w 313569"/>
              <a:gd name="connsiteY9" fmla="*/ 648459 h 1446282"/>
              <a:gd name="connsiteX10" fmla="*/ 313300 w 313569"/>
              <a:gd name="connsiteY10" fmla="*/ 750464 h 1446282"/>
              <a:gd name="connsiteX11" fmla="*/ 313300 w 313569"/>
              <a:gd name="connsiteY11" fmla="*/ 863398 h 1446282"/>
              <a:gd name="connsiteX12" fmla="*/ 313300 w 313569"/>
              <a:gd name="connsiteY12" fmla="*/ 954474 h 1446282"/>
              <a:gd name="connsiteX13" fmla="*/ 309657 w 313569"/>
              <a:gd name="connsiteY13" fmla="*/ 1074694 h 1446282"/>
              <a:gd name="connsiteX14" fmla="*/ 309657 w 313569"/>
              <a:gd name="connsiteY14" fmla="*/ 1176698 h 1446282"/>
              <a:gd name="connsiteX15" fmla="*/ 309657 w 313569"/>
              <a:gd name="connsiteY15" fmla="*/ 1296918 h 1446282"/>
              <a:gd name="connsiteX16" fmla="*/ 309657 w 313569"/>
              <a:gd name="connsiteY16" fmla="*/ 1355207 h 1446282"/>
              <a:gd name="connsiteX17" fmla="*/ 309657 w 313569"/>
              <a:gd name="connsiteY17" fmla="*/ 1391637 h 1446282"/>
              <a:gd name="connsiteX18" fmla="*/ 309657 w 313569"/>
              <a:gd name="connsiteY18" fmla="*/ 1446282 h 1446282"/>
              <a:gd name="connsiteX19" fmla="*/ 309657 w 313569"/>
              <a:gd name="connsiteY19" fmla="*/ 1446282 h 1446282"/>
              <a:gd name="connsiteX0" fmla="*/ 0 w 313569"/>
              <a:gd name="connsiteY0" fmla="*/ 0 h 1446282"/>
              <a:gd name="connsiteX1" fmla="*/ 54645 w 313569"/>
              <a:gd name="connsiteY1" fmla="*/ 7286 h 1446282"/>
              <a:gd name="connsiteX2" fmla="*/ 105647 w 313569"/>
              <a:gd name="connsiteY2" fmla="*/ 25502 h 1446282"/>
              <a:gd name="connsiteX3" fmla="*/ 160293 w 313569"/>
              <a:gd name="connsiteY3" fmla="*/ 51003 h 1446282"/>
              <a:gd name="connsiteX4" fmla="*/ 214938 w 313569"/>
              <a:gd name="connsiteY4" fmla="*/ 102005 h 1446282"/>
              <a:gd name="connsiteX5" fmla="*/ 251369 w 313569"/>
              <a:gd name="connsiteY5" fmla="*/ 174866 h 1446282"/>
              <a:gd name="connsiteX6" fmla="*/ 291442 w 313569"/>
              <a:gd name="connsiteY6" fmla="*/ 291443 h 1446282"/>
              <a:gd name="connsiteX7" fmla="*/ 302371 w 313569"/>
              <a:gd name="connsiteY7" fmla="*/ 415306 h 1446282"/>
              <a:gd name="connsiteX8" fmla="*/ 309657 w 313569"/>
              <a:gd name="connsiteY8" fmla="*/ 546455 h 1446282"/>
              <a:gd name="connsiteX9" fmla="*/ 313300 w 313569"/>
              <a:gd name="connsiteY9" fmla="*/ 648459 h 1446282"/>
              <a:gd name="connsiteX10" fmla="*/ 313300 w 313569"/>
              <a:gd name="connsiteY10" fmla="*/ 750464 h 1446282"/>
              <a:gd name="connsiteX11" fmla="*/ 313300 w 313569"/>
              <a:gd name="connsiteY11" fmla="*/ 863398 h 1446282"/>
              <a:gd name="connsiteX12" fmla="*/ 313300 w 313569"/>
              <a:gd name="connsiteY12" fmla="*/ 954474 h 1446282"/>
              <a:gd name="connsiteX13" fmla="*/ 309657 w 313569"/>
              <a:gd name="connsiteY13" fmla="*/ 1074694 h 1446282"/>
              <a:gd name="connsiteX14" fmla="*/ 309657 w 313569"/>
              <a:gd name="connsiteY14" fmla="*/ 1176698 h 1446282"/>
              <a:gd name="connsiteX15" fmla="*/ 309657 w 313569"/>
              <a:gd name="connsiteY15" fmla="*/ 1296918 h 1446282"/>
              <a:gd name="connsiteX16" fmla="*/ 309657 w 313569"/>
              <a:gd name="connsiteY16" fmla="*/ 1355207 h 1446282"/>
              <a:gd name="connsiteX17" fmla="*/ 309657 w 313569"/>
              <a:gd name="connsiteY17" fmla="*/ 1391637 h 1446282"/>
              <a:gd name="connsiteX18" fmla="*/ 309657 w 313569"/>
              <a:gd name="connsiteY18" fmla="*/ 1446282 h 1446282"/>
              <a:gd name="connsiteX19" fmla="*/ 309657 w 313569"/>
              <a:gd name="connsiteY19" fmla="*/ 1446282 h 1446282"/>
              <a:gd name="connsiteX0" fmla="*/ 0 w 313569"/>
              <a:gd name="connsiteY0" fmla="*/ 0 h 1446282"/>
              <a:gd name="connsiteX1" fmla="*/ 54645 w 313569"/>
              <a:gd name="connsiteY1" fmla="*/ 7286 h 1446282"/>
              <a:gd name="connsiteX2" fmla="*/ 105647 w 313569"/>
              <a:gd name="connsiteY2" fmla="*/ 25502 h 1446282"/>
              <a:gd name="connsiteX3" fmla="*/ 160293 w 313569"/>
              <a:gd name="connsiteY3" fmla="*/ 51003 h 1446282"/>
              <a:gd name="connsiteX4" fmla="*/ 214938 w 313569"/>
              <a:gd name="connsiteY4" fmla="*/ 102005 h 1446282"/>
              <a:gd name="connsiteX5" fmla="*/ 251369 w 313569"/>
              <a:gd name="connsiteY5" fmla="*/ 174866 h 1446282"/>
              <a:gd name="connsiteX6" fmla="*/ 291442 w 313569"/>
              <a:gd name="connsiteY6" fmla="*/ 291443 h 1446282"/>
              <a:gd name="connsiteX7" fmla="*/ 302371 w 313569"/>
              <a:gd name="connsiteY7" fmla="*/ 415306 h 1446282"/>
              <a:gd name="connsiteX8" fmla="*/ 309657 w 313569"/>
              <a:gd name="connsiteY8" fmla="*/ 546455 h 1446282"/>
              <a:gd name="connsiteX9" fmla="*/ 313300 w 313569"/>
              <a:gd name="connsiteY9" fmla="*/ 648459 h 1446282"/>
              <a:gd name="connsiteX10" fmla="*/ 313300 w 313569"/>
              <a:gd name="connsiteY10" fmla="*/ 750464 h 1446282"/>
              <a:gd name="connsiteX11" fmla="*/ 313300 w 313569"/>
              <a:gd name="connsiteY11" fmla="*/ 863398 h 1446282"/>
              <a:gd name="connsiteX12" fmla="*/ 309657 w 313569"/>
              <a:gd name="connsiteY12" fmla="*/ 950830 h 1446282"/>
              <a:gd name="connsiteX13" fmla="*/ 309657 w 313569"/>
              <a:gd name="connsiteY13" fmla="*/ 1074694 h 1446282"/>
              <a:gd name="connsiteX14" fmla="*/ 309657 w 313569"/>
              <a:gd name="connsiteY14" fmla="*/ 1176698 h 1446282"/>
              <a:gd name="connsiteX15" fmla="*/ 309657 w 313569"/>
              <a:gd name="connsiteY15" fmla="*/ 1296918 h 1446282"/>
              <a:gd name="connsiteX16" fmla="*/ 309657 w 313569"/>
              <a:gd name="connsiteY16" fmla="*/ 1355207 h 1446282"/>
              <a:gd name="connsiteX17" fmla="*/ 309657 w 313569"/>
              <a:gd name="connsiteY17" fmla="*/ 1391637 h 1446282"/>
              <a:gd name="connsiteX18" fmla="*/ 309657 w 313569"/>
              <a:gd name="connsiteY18" fmla="*/ 1446282 h 1446282"/>
              <a:gd name="connsiteX19" fmla="*/ 309657 w 313569"/>
              <a:gd name="connsiteY19" fmla="*/ 1446282 h 1446282"/>
              <a:gd name="connsiteX0" fmla="*/ 0 w 317010"/>
              <a:gd name="connsiteY0" fmla="*/ 0 h 1446282"/>
              <a:gd name="connsiteX1" fmla="*/ 54645 w 317010"/>
              <a:gd name="connsiteY1" fmla="*/ 7286 h 1446282"/>
              <a:gd name="connsiteX2" fmla="*/ 105647 w 317010"/>
              <a:gd name="connsiteY2" fmla="*/ 25502 h 1446282"/>
              <a:gd name="connsiteX3" fmla="*/ 160293 w 317010"/>
              <a:gd name="connsiteY3" fmla="*/ 51003 h 1446282"/>
              <a:gd name="connsiteX4" fmla="*/ 214938 w 317010"/>
              <a:gd name="connsiteY4" fmla="*/ 102005 h 1446282"/>
              <a:gd name="connsiteX5" fmla="*/ 251369 w 317010"/>
              <a:gd name="connsiteY5" fmla="*/ 174866 h 1446282"/>
              <a:gd name="connsiteX6" fmla="*/ 291442 w 317010"/>
              <a:gd name="connsiteY6" fmla="*/ 291443 h 1446282"/>
              <a:gd name="connsiteX7" fmla="*/ 302371 w 317010"/>
              <a:gd name="connsiteY7" fmla="*/ 415306 h 1446282"/>
              <a:gd name="connsiteX8" fmla="*/ 309657 w 317010"/>
              <a:gd name="connsiteY8" fmla="*/ 546455 h 1446282"/>
              <a:gd name="connsiteX9" fmla="*/ 313300 w 317010"/>
              <a:gd name="connsiteY9" fmla="*/ 648459 h 1446282"/>
              <a:gd name="connsiteX10" fmla="*/ 313300 w 317010"/>
              <a:gd name="connsiteY10" fmla="*/ 750464 h 1446282"/>
              <a:gd name="connsiteX11" fmla="*/ 313300 w 317010"/>
              <a:gd name="connsiteY11" fmla="*/ 863398 h 1446282"/>
              <a:gd name="connsiteX12" fmla="*/ 316943 w 317010"/>
              <a:gd name="connsiteY12" fmla="*/ 950830 h 1446282"/>
              <a:gd name="connsiteX13" fmla="*/ 309657 w 317010"/>
              <a:gd name="connsiteY13" fmla="*/ 1074694 h 1446282"/>
              <a:gd name="connsiteX14" fmla="*/ 309657 w 317010"/>
              <a:gd name="connsiteY14" fmla="*/ 1176698 h 1446282"/>
              <a:gd name="connsiteX15" fmla="*/ 309657 w 317010"/>
              <a:gd name="connsiteY15" fmla="*/ 1296918 h 1446282"/>
              <a:gd name="connsiteX16" fmla="*/ 309657 w 317010"/>
              <a:gd name="connsiteY16" fmla="*/ 1355207 h 1446282"/>
              <a:gd name="connsiteX17" fmla="*/ 309657 w 317010"/>
              <a:gd name="connsiteY17" fmla="*/ 1391637 h 1446282"/>
              <a:gd name="connsiteX18" fmla="*/ 309657 w 317010"/>
              <a:gd name="connsiteY18" fmla="*/ 1446282 h 1446282"/>
              <a:gd name="connsiteX19" fmla="*/ 309657 w 317010"/>
              <a:gd name="connsiteY19" fmla="*/ 1446282 h 1446282"/>
              <a:gd name="connsiteX0" fmla="*/ 0 w 313569"/>
              <a:gd name="connsiteY0" fmla="*/ 0 h 1446282"/>
              <a:gd name="connsiteX1" fmla="*/ 54645 w 313569"/>
              <a:gd name="connsiteY1" fmla="*/ 7286 h 1446282"/>
              <a:gd name="connsiteX2" fmla="*/ 105647 w 313569"/>
              <a:gd name="connsiteY2" fmla="*/ 25502 h 1446282"/>
              <a:gd name="connsiteX3" fmla="*/ 160293 w 313569"/>
              <a:gd name="connsiteY3" fmla="*/ 51003 h 1446282"/>
              <a:gd name="connsiteX4" fmla="*/ 214938 w 313569"/>
              <a:gd name="connsiteY4" fmla="*/ 102005 h 1446282"/>
              <a:gd name="connsiteX5" fmla="*/ 251369 w 313569"/>
              <a:gd name="connsiteY5" fmla="*/ 174866 h 1446282"/>
              <a:gd name="connsiteX6" fmla="*/ 291442 w 313569"/>
              <a:gd name="connsiteY6" fmla="*/ 291443 h 1446282"/>
              <a:gd name="connsiteX7" fmla="*/ 302371 w 313569"/>
              <a:gd name="connsiteY7" fmla="*/ 415306 h 1446282"/>
              <a:gd name="connsiteX8" fmla="*/ 309657 w 313569"/>
              <a:gd name="connsiteY8" fmla="*/ 546455 h 1446282"/>
              <a:gd name="connsiteX9" fmla="*/ 313300 w 313569"/>
              <a:gd name="connsiteY9" fmla="*/ 648459 h 1446282"/>
              <a:gd name="connsiteX10" fmla="*/ 313300 w 313569"/>
              <a:gd name="connsiteY10" fmla="*/ 750464 h 1446282"/>
              <a:gd name="connsiteX11" fmla="*/ 313300 w 313569"/>
              <a:gd name="connsiteY11" fmla="*/ 863398 h 1446282"/>
              <a:gd name="connsiteX12" fmla="*/ 313300 w 313569"/>
              <a:gd name="connsiteY12" fmla="*/ 950830 h 1446282"/>
              <a:gd name="connsiteX13" fmla="*/ 309657 w 313569"/>
              <a:gd name="connsiteY13" fmla="*/ 1074694 h 1446282"/>
              <a:gd name="connsiteX14" fmla="*/ 309657 w 313569"/>
              <a:gd name="connsiteY14" fmla="*/ 1176698 h 1446282"/>
              <a:gd name="connsiteX15" fmla="*/ 309657 w 313569"/>
              <a:gd name="connsiteY15" fmla="*/ 1296918 h 1446282"/>
              <a:gd name="connsiteX16" fmla="*/ 309657 w 313569"/>
              <a:gd name="connsiteY16" fmla="*/ 1355207 h 1446282"/>
              <a:gd name="connsiteX17" fmla="*/ 309657 w 313569"/>
              <a:gd name="connsiteY17" fmla="*/ 1391637 h 1446282"/>
              <a:gd name="connsiteX18" fmla="*/ 309657 w 313569"/>
              <a:gd name="connsiteY18" fmla="*/ 1446282 h 1446282"/>
              <a:gd name="connsiteX19" fmla="*/ 309657 w 313569"/>
              <a:gd name="connsiteY19" fmla="*/ 1446282 h 1446282"/>
              <a:gd name="connsiteX0" fmla="*/ 0 w 313569"/>
              <a:gd name="connsiteY0" fmla="*/ 0 h 1446282"/>
              <a:gd name="connsiteX1" fmla="*/ 54645 w 313569"/>
              <a:gd name="connsiteY1" fmla="*/ 7286 h 1446282"/>
              <a:gd name="connsiteX2" fmla="*/ 105647 w 313569"/>
              <a:gd name="connsiteY2" fmla="*/ 25502 h 1446282"/>
              <a:gd name="connsiteX3" fmla="*/ 160293 w 313569"/>
              <a:gd name="connsiteY3" fmla="*/ 51003 h 1446282"/>
              <a:gd name="connsiteX4" fmla="*/ 214938 w 313569"/>
              <a:gd name="connsiteY4" fmla="*/ 102005 h 1446282"/>
              <a:gd name="connsiteX5" fmla="*/ 255012 w 313569"/>
              <a:gd name="connsiteY5" fmla="*/ 174866 h 1446282"/>
              <a:gd name="connsiteX6" fmla="*/ 291442 w 313569"/>
              <a:gd name="connsiteY6" fmla="*/ 291443 h 1446282"/>
              <a:gd name="connsiteX7" fmla="*/ 302371 w 313569"/>
              <a:gd name="connsiteY7" fmla="*/ 415306 h 1446282"/>
              <a:gd name="connsiteX8" fmla="*/ 309657 w 313569"/>
              <a:gd name="connsiteY8" fmla="*/ 546455 h 1446282"/>
              <a:gd name="connsiteX9" fmla="*/ 313300 w 313569"/>
              <a:gd name="connsiteY9" fmla="*/ 648459 h 1446282"/>
              <a:gd name="connsiteX10" fmla="*/ 313300 w 313569"/>
              <a:gd name="connsiteY10" fmla="*/ 750464 h 1446282"/>
              <a:gd name="connsiteX11" fmla="*/ 313300 w 313569"/>
              <a:gd name="connsiteY11" fmla="*/ 863398 h 1446282"/>
              <a:gd name="connsiteX12" fmla="*/ 313300 w 313569"/>
              <a:gd name="connsiteY12" fmla="*/ 950830 h 1446282"/>
              <a:gd name="connsiteX13" fmla="*/ 309657 w 313569"/>
              <a:gd name="connsiteY13" fmla="*/ 1074694 h 1446282"/>
              <a:gd name="connsiteX14" fmla="*/ 309657 w 313569"/>
              <a:gd name="connsiteY14" fmla="*/ 1176698 h 1446282"/>
              <a:gd name="connsiteX15" fmla="*/ 309657 w 313569"/>
              <a:gd name="connsiteY15" fmla="*/ 1296918 h 1446282"/>
              <a:gd name="connsiteX16" fmla="*/ 309657 w 313569"/>
              <a:gd name="connsiteY16" fmla="*/ 1355207 h 1446282"/>
              <a:gd name="connsiteX17" fmla="*/ 309657 w 313569"/>
              <a:gd name="connsiteY17" fmla="*/ 1391637 h 1446282"/>
              <a:gd name="connsiteX18" fmla="*/ 309657 w 313569"/>
              <a:gd name="connsiteY18" fmla="*/ 1446282 h 1446282"/>
              <a:gd name="connsiteX19" fmla="*/ 309657 w 313569"/>
              <a:gd name="connsiteY19" fmla="*/ 1446282 h 1446282"/>
              <a:gd name="connsiteX0" fmla="*/ 0 w 313569"/>
              <a:gd name="connsiteY0" fmla="*/ 0 h 1446282"/>
              <a:gd name="connsiteX1" fmla="*/ 54645 w 313569"/>
              <a:gd name="connsiteY1" fmla="*/ 7286 h 1446282"/>
              <a:gd name="connsiteX2" fmla="*/ 105647 w 313569"/>
              <a:gd name="connsiteY2" fmla="*/ 25502 h 1446282"/>
              <a:gd name="connsiteX3" fmla="*/ 160293 w 313569"/>
              <a:gd name="connsiteY3" fmla="*/ 51003 h 1446282"/>
              <a:gd name="connsiteX4" fmla="*/ 214938 w 313569"/>
              <a:gd name="connsiteY4" fmla="*/ 102005 h 1446282"/>
              <a:gd name="connsiteX5" fmla="*/ 265941 w 313569"/>
              <a:gd name="connsiteY5" fmla="*/ 174866 h 1446282"/>
              <a:gd name="connsiteX6" fmla="*/ 291442 w 313569"/>
              <a:gd name="connsiteY6" fmla="*/ 291443 h 1446282"/>
              <a:gd name="connsiteX7" fmla="*/ 302371 w 313569"/>
              <a:gd name="connsiteY7" fmla="*/ 415306 h 1446282"/>
              <a:gd name="connsiteX8" fmla="*/ 309657 w 313569"/>
              <a:gd name="connsiteY8" fmla="*/ 546455 h 1446282"/>
              <a:gd name="connsiteX9" fmla="*/ 313300 w 313569"/>
              <a:gd name="connsiteY9" fmla="*/ 648459 h 1446282"/>
              <a:gd name="connsiteX10" fmla="*/ 313300 w 313569"/>
              <a:gd name="connsiteY10" fmla="*/ 750464 h 1446282"/>
              <a:gd name="connsiteX11" fmla="*/ 313300 w 313569"/>
              <a:gd name="connsiteY11" fmla="*/ 863398 h 1446282"/>
              <a:gd name="connsiteX12" fmla="*/ 313300 w 313569"/>
              <a:gd name="connsiteY12" fmla="*/ 950830 h 1446282"/>
              <a:gd name="connsiteX13" fmla="*/ 309657 w 313569"/>
              <a:gd name="connsiteY13" fmla="*/ 1074694 h 1446282"/>
              <a:gd name="connsiteX14" fmla="*/ 309657 w 313569"/>
              <a:gd name="connsiteY14" fmla="*/ 1176698 h 1446282"/>
              <a:gd name="connsiteX15" fmla="*/ 309657 w 313569"/>
              <a:gd name="connsiteY15" fmla="*/ 1296918 h 1446282"/>
              <a:gd name="connsiteX16" fmla="*/ 309657 w 313569"/>
              <a:gd name="connsiteY16" fmla="*/ 1355207 h 1446282"/>
              <a:gd name="connsiteX17" fmla="*/ 309657 w 313569"/>
              <a:gd name="connsiteY17" fmla="*/ 1391637 h 1446282"/>
              <a:gd name="connsiteX18" fmla="*/ 309657 w 313569"/>
              <a:gd name="connsiteY18" fmla="*/ 1446282 h 1446282"/>
              <a:gd name="connsiteX19" fmla="*/ 309657 w 313569"/>
              <a:gd name="connsiteY19" fmla="*/ 1446282 h 1446282"/>
              <a:gd name="connsiteX0" fmla="*/ 0 w 313569"/>
              <a:gd name="connsiteY0" fmla="*/ 0 h 1446282"/>
              <a:gd name="connsiteX1" fmla="*/ 54645 w 313569"/>
              <a:gd name="connsiteY1" fmla="*/ 7286 h 1446282"/>
              <a:gd name="connsiteX2" fmla="*/ 105647 w 313569"/>
              <a:gd name="connsiteY2" fmla="*/ 25502 h 1446282"/>
              <a:gd name="connsiteX3" fmla="*/ 160293 w 313569"/>
              <a:gd name="connsiteY3" fmla="*/ 51003 h 1446282"/>
              <a:gd name="connsiteX4" fmla="*/ 214938 w 313569"/>
              <a:gd name="connsiteY4" fmla="*/ 102005 h 1446282"/>
              <a:gd name="connsiteX5" fmla="*/ 258655 w 313569"/>
              <a:gd name="connsiteY5" fmla="*/ 174866 h 1446282"/>
              <a:gd name="connsiteX6" fmla="*/ 291442 w 313569"/>
              <a:gd name="connsiteY6" fmla="*/ 291443 h 1446282"/>
              <a:gd name="connsiteX7" fmla="*/ 302371 w 313569"/>
              <a:gd name="connsiteY7" fmla="*/ 415306 h 1446282"/>
              <a:gd name="connsiteX8" fmla="*/ 309657 w 313569"/>
              <a:gd name="connsiteY8" fmla="*/ 546455 h 1446282"/>
              <a:gd name="connsiteX9" fmla="*/ 313300 w 313569"/>
              <a:gd name="connsiteY9" fmla="*/ 648459 h 1446282"/>
              <a:gd name="connsiteX10" fmla="*/ 313300 w 313569"/>
              <a:gd name="connsiteY10" fmla="*/ 750464 h 1446282"/>
              <a:gd name="connsiteX11" fmla="*/ 313300 w 313569"/>
              <a:gd name="connsiteY11" fmla="*/ 863398 h 1446282"/>
              <a:gd name="connsiteX12" fmla="*/ 313300 w 313569"/>
              <a:gd name="connsiteY12" fmla="*/ 950830 h 1446282"/>
              <a:gd name="connsiteX13" fmla="*/ 309657 w 313569"/>
              <a:gd name="connsiteY13" fmla="*/ 1074694 h 1446282"/>
              <a:gd name="connsiteX14" fmla="*/ 309657 w 313569"/>
              <a:gd name="connsiteY14" fmla="*/ 1176698 h 1446282"/>
              <a:gd name="connsiteX15" fmla="*/ 309657 w 313569"/>
              <a:gd name="connsiteY15" fmla="*/ 1296918 h 1446282"/>
              <a:gd name="connsiteX16" fmla="*/ 309657 w 313569"/>
              <a:gd name="connsiteY16" fmla="*/ 1355207 h 1446282"/>
              <a:gd name="connsiteX17" fmla="*/ 309657 w 313569"/>
              <a:gd name="connsiteY17" fmla="*/ 1391637 h 1446282"/>
              <a:gd name="connsiteX18" fmla="*/ 309657 w 313569"/>
              <a:gd name="connsiteY18" fmla="*/ 1446282 h 1446282"/>
              <a:gd name="connsiteX19" fmla="*/ 309657 w 313569"/>
              <a:gd name="connsiteY19" fmla="*/ 1446282 h 1446282"/>
              <a:gd name="connsiteX0" fmla="*/ 0 w 324498"/>
              <a:gd name="connsiteY0" fmla="*/ 0 h 1449925"/>
              <a:gd name="connsiteX1" fmla="*/ 65574 w 324498"/>
              <a:gd name="connsiteY1" fmla="*/ 10929 h 1449925"/>
              <a:gd name="connsiteX2" fmla="*/ 116576 w 324498"/>
              <a:gd name="connsiteY2" fmla="*/ 29145 h 1449925"/>
              <a:gd name="connsiteX3" fmla="*/ 171222 w 324498"/>
              <a:gd name="connsiteY3" fmla="*/ 54646 h 1449925"/>
              <a:gd name="connsiteX4" fmla="*/ 225867 w 324498"/>
              <a:gd name="connsiteY4" fmla="*/ 105648 h 1449925"/>
              <a:gd name="connsiteX5" fmla="*/ 269584 w 324498"/>
              <a:gd name="connsiteY5" fmla="*/ 178509 h 1449925"/>
              <a:gd name="connsiteX6" fmla="*/ 302371 w 324498"/>
              <a:gd name="connsiteY6" fmla="*/ 295086 h 1449925"/>
              <a:gd name="connsiteX7" fmla="*/ 313300 w 324498"/>
              <a:gd name="connsiteY7" fmla="*/ 418949 h 1449925"/>
              <a:gd name="connsiteX8" fmla="*/ 320586 w 324498"/>
              <a:gd name="connsiteY8" fmla="*/ 550098 h 1449925"/>
              <a:gd name="connsiteX9" fmla="*/ 324229 w 324498"/>
              <a:gd name="connsiteY9" fmla="*/ 652102 h 1449925"/>
              <a:gd name="connsiteX10" fmla="*/ 324229 w 324498"/>
              <a:gd name="connsiteY10" fmla="*/ 754107 h 1449925"/>
              <a:gd name="connsiteX11" fmla="*/ 324229 w 324498"/>
              <a:gd name="connsiteY11" fmla="*/ 867041 h 1449925"/>
              <a:gd name="connsiteX12" fmla="*/ 324229 w 324498"/>
              <a:gd name="connsiteY12" fmla="*/ 954473 h 1449925"/>
              <a:gd name="connsiteX13" fmla="*/ 320586 w 324498"/>
              <a:gd name="connsiteY13" fmla="*/ 1078337 h 1449925"/>
              <a:gd name="connsiteX14" fmla="*/ 320586 w 324498"/>
              <a:gd name="connsiteY14" fmla="*/ 1180341 h 1449925"/>
              <a:gd name="connsiteX15" fmla="*/ 320586 w 324498"/>
              <a:gd name="connsiteY15" fmla="*/ 1300561 h 1449925"/>
              <a:gd name="connsiteX16" fmla="*/ 320586 w 324498"/>
              <a:gd name="connsiteY16" fmla="*/ 1358850 h 1449925"/>
              <a:gd name="connsiteX17" fmla="*/ 320586 w 324498"/>
              <a:gd name="connsiteY17" fmla="*/ 1395280 h 1449925"/>
              <a:gd name="connsiteX18" fmla="*/ 320586 w 324498"/>
              <a:gd name="connsiteY18" fmla="*/ 1449925 h 1449925"/>
              <a:gd name="connsiteX19" fmla="*/ 320586 w 324498"/>
              <a:gd name="connsiteY19" fmla="*/ 1449925 h 1449925"/>
              <a:gd name="connsiteX0" fmla="*/ 0 w 328141"/>
              <a:gd name="connsiteY0" fmla="*/ 0 h 1449925"/>
              <a:gd name="connsiteX1" fmla="*/ 69217 w 328141"/>
              <a:gd name="connsiteY1" fmla="*/ 10929 h 1449925"/>
              <a:gd name="connsiteX2" fmla="*/ 120219 w 328141"/>
              <a:gd name="connsiteY2" fmla="*/ 29145 h 1449925"/>
              <a:gd name="connsiteX3" fmla="*/ 174865 w 328141"/>
              <a:gd name="connsiteY3" fmla="*/ 54646 h 1449925"/>
              <a:gd name="connsiteX4" fmla="*/ 229510 w 328141"/>
              <a:gd name="connsiteY4" fmla="*/ 105648 h 1449925"/>
              <a:gd name="connsiteX5" fmla="*/ 273227 w 328141"/>
              <a:gd name="connsiteY5" fmla="*/ 178509 h 1449925"/>
              <a:gd name="connsiteX6" fmla="*/ 306014 w 328141"/>
              <a:gd name="connsiteY6" fmla="*/ 295086 h 1449925"/>
              <a:gd name="connsiteX7" fmla="*/ 316943 w 328141"/>
              <a:gd name="connsiteY7" fmla="*/ 418949 h 1449925"/>
              <a:gd name="connsiteX8" fmla="*/ 324229 w 328141"/>
              <a:gd name="connsiteY8" fmla="*/ 550098 h 1449925"/>
              <a:gd name="connsiteX9" fmla="*/ 327872 w 328141"/>
              <a:gd name="connsiteY9" fmla="*/ 652102 h 1449925"/>
              <a:gd name="connsiteX10" fmla="*/ 327872 w 328141"/>
              <a:gd name="connsiteY10" fmla="*/ 754107 h 1449925"/>
              <a:gd name="connsiteX11" fmla="*/ 327872 w 328141"/>
              <a:gd name="connsiteY11" fmla="*/ 867041 h 1449925"/>
              <a:gd name="connsiteX12" fmla="*/ 327872 w 328141"/>
              <a:gd name="connsiteY12" fmla="*/ 954473 h 1449925"/>
              <a:gd name="connsiteX13" fmla="*/ 324229 w 328141"/>
              <a:gd name="connsiteY13" fmla="*/ 1078337 h 1449925"/>
              <a:gd name="connsiteX14" fmla="*/ 324229 w 328141"/>
              <a:gd name="connsiteY14" fmla="*/ 1180341 h 1449925"/>
              <a:gd name="connsiteX15" fmla="*/ 324229 w 328141"/>
              <a:gd name="connsiteY15" fmla="*/ 1300561 h 1449925"/>
              <a:gd name="connsiteX16" fmla="*/ 324229 w 328141"/>
              <a:gd name="connsiteY16" fmla="*/ 1358850 h 1449925"/>
              <a:gd name="connsiteX17" fmla="*/ 324229 w 328141"/>
              <a:gd name="connsiteY17" fmla="*/ 1395280 h 1449925"/>
              <a:gd name="connsiteX18" fmla="*/ 324229 w 328141"/>
              <a:gd name="connsiteY18" fmla="*/ 1449925 h 1449925"/>
              <a:gd name="connsiteX19" fmla="*/ 324229 w 328141"/>
              <a:gd name="connsiteY19" fmla="*/ 1449925 h 1449925"/>
              <a:gd name="connsiteX0" fmla="*/ 0 w 328141"/>
              <a:gd name="connsiteY0" fmla="*/ 0 h 1449925"/>
              <a:gd name="connsiteX1" fmla="*/ 69217 w 328141"/>
              <a:gd name="connsiteY1" fmla="*/ 10929 h 1449925"/>
              <a:gd name="connsiteX2" fmla="*/ 120219 w 328141"/>
              <a:gd name="connsiteY2" fmla="*/ 29145 h 1449925"/>
              <a:gd name="connsiteX3" fmla="*/ 174865 w 328141"/>
              <a:gd name="connsiteY3" fmla="*/ 54646 h 1449925"/>
              <a:gd name="connsiteX4" fmla="*/ 229510 w 328141"/>
              <a:gd name="connsiteY4" fmla="*/ 105648 h 1449925"/>
              <a:gd name="connsiteX5" fmla="*/ 273227 w 328141"/>
              <a:gd name="connsiteY5" fmla="*/ 178509 h 1449925"/>
              <a:gd name="connsiteX6" fmla="*/ 306014 w 328141"/>
              <a:gd name="connsiteY6" fmla="*/ 295086 h 1449925"/>
              <a:gd name="connsiteX7" fmla="*/ 316943 w 328141"/>
              <a:gd name="connsiteY7" fmla="*/ 418949 h 1449925"/>
              <a:gd name="connsiteX8" fmla="*/ 324229 w 328141"/>
              <a:gd name="connsiteY8" fmla="*/ 550098 h 1449925"/>
              <a:gd name="connsiteX9" fmla="*/ 327872 w 328141"/>
              <a:gd name="connsiteY9" fmla="*/ 652102 h 1449925"/>
              <a:gd name="connsiteX10" fmla="*/ 327872 w 328141"/>
              <a:gd name="connsiteY10" fmla="*/ 754107 h 1449925"/>
              <a:gd name="connsiteX11" fmla="*/ 327872 w 328141"/>
              <a:gd name="connsiteY11" fmla="*/ 867041 h 1449925"/>
              <a:gd name="connsiteX12" fmla="*/ 327872 w 328141"/>
              <a:gd name="connsiteY12" fmla="*/ 954473 h 1449925"/>
              <a:gd name="connsiteX13" fmla="*/ 327872 w 328141"/>
              <a:gd name="connsiteY13" fmla="*/ 1078337 h 1449925"/>
              <a:gd name="connsiteX14" fmla="*/ 324229 w 328141"/>
              <a:gd name="connsiteY14" fmla="*/ 1180341 h 1449925"/>
              <a:gd name="connsiteX15" fmla="*/ 324229 w 328141"/>
              <a:gd name="connsiteY15" fmla="*/ 1300561 h 1449925"/>
              <a:gd name="connsiteX16" fmla="*/ 324229 w 328141"/>
              <a:gd name="connsiteY16" fmla="*/ 1358850 h 1449925"/>
              <a:gd name="connsiteX17" fmla="*/ 324229 w 328141"/>
              <a:gd name="connsiteY17" fmla="*/ 1395280 h 1449925"/>
              <a:gd name="connsiteX18" fmla="*/ 324229 w 328141"/>
              <a:gd name="connsiteY18" fmla="*/ 1449925 h 1449925"/>
              <a:gd name="connsiteX19" fmla="*/ 324229 w 328141"/>
              <a:gd name="connsiteY19" fmla="*/ 1449925 h 1449925"/>
              <a:gd name="connsiteX0" fmla="*/ 0 w 328141"/>
              <a:gd name="connsiteY0" fmla="*/ 0 h 1449925"/>
              <a:gd name="connsiteX1" fmla="*/ 69217 w 328141"/>
              <a:gd name="connsiteY1" fmla="*/ 10929 h 1449925"/>
              <a:gd name="connsiteX2" fmla="*/ 120219 w 328141"/>
              <a:gd name="connsiteY2" fmla="*/ 29145 h 1449925"/>
              <a:gd name="connsiteX3" fmla="*/ 174865 w 328141"/>
              <a:gd name="connsiteY3" fmla="*/ 54646 h 1449925"/>
              <a:gd name="connsiteX4" fmla="*/ 229510 w 328141"/>
              <a:gd name="connsiteY4" fmla="*/ 105648 h 1449925"/>
              <a:gd name="connsiteX5" fmla="*/ 273227 w 328141"/>
              <a:gd name="connsiteY5" fmla="*/ 178509 h 1449925"/>
              <a:gd name="connsiteX6" fmla="*/ 306014 w 328141"/>
              <a:gd name="connsiteY6" fmla="*/ 295086 h 1449925"/>
              <a:gd name="connsiteX7" fmla="*/ 316943 w 328141"/>
              <a:gd name="connsiteY7" fmla="*/ 418949 h 1449925"/>
              <a:gd name="connsiteX8" fmla="*/ 324229 w 328141"/>
              <a:gd name="connsiteY8" fmla="*/ 550098 h 1449925"/>
              <a:gd name="connsiteX9" fmla="*/ 327872 w 328141"/>
              <a:gd name="connsiteY9" fmla="*/ 652102 h 1449925"/>
              <a:gd name="connsiteX10" fmla="*/ 327872 w 328141"/>
              <a:gd name="connsiteY10" fmla="*/ 754107 h 1449925"/>
              <a:gd name="connsiteX11" fmla="*/ 327872 w 328141"/>
              <a:gd name="connsiteY11" fmla="*/ 867041 h 1449925"/>
              <a:gd name="connsiteX12" fmla="*/ 327872 w 328141"/>
              <a:gd name="connsiteY12" fmla="*/ 954473 h 1449925"/>
              <a:gd name="connsiteX13" fmla="*/ 327872 w 328141"/>
              <a:gd name="connsiteY13" fmla="*/ 1078337 h 1449925"/>
              <a:gd name="connsiteX14" fmla="*/ 324229 w 328141"/>
              <a:gd name="connsiteY14" fmla="*/ 1180341 h 1449925"/>
              <a:gd name="connsiteX15" fmla="*/ 324229 w 328141"/>
              <a:gd name="connsiteY15" fmla="*/ 1300561 h 1449925"/>
              <a:gd name="connsiteX16" fmla="*/ 324229 w 328141"/>
              <a:gd name="connsiteY16" fmla="*/ 1358850 h 1449925"/>
              <a:gd name="connsiteX17" fmla="*/ 324229 w 328141"/>
              <a:gd name="connsiteY17" fmla="*/ 1395280 h 1449925"/>
              <a:gd name="connsiteX18" fmla="*/ 324229 w 328141"/>
              <a:gd name="connsiteY18" fmla="*/ 1449925 h 1449925"/>
              <a:gd name="connsiteX19" fmla="*/ 324229 w 328141"/>
              <a:gd name="connsiteY19" fmla="*/ 1449925 h 1449925"/>
              <a:gd name="connsiteX0" fmla="*/ 0 w 328141"/>
              <a:gd name="connsiteY0" fmla="*/ 0 h 1449925"/>
              <a:gd name="connsiteX1" fmla="*/ 69217 w 328141"/>
              <a:gd name="connsiteY1" fmla="*/ 10929 h 1449925"/>
              <a:gd name="connsiteX2" fmla="*/ 120219 w 328141"/>
              <a:gd name="connsiteY2" fmla="*/ 29145 h 1449925"/>
              <a:gd name="connsiteX3" fmla="*/ 174865 w 328141"/>
              <a:gd name="connsiteY3" fmla="*/ 54646 h 1449925"/>
              <a:gd name="connsiteX4" fmla="*/ 229510 w 328141"/>
              <a:gd name="connsiteY4" fmla="*/ 105648 h 1449925"/>
              <a:gd name="connsiteX5" fmla="*/ 273227 w 328141"/>
              <a:gd name="connsiteY5" fmla="*/ 178509 h 1449925"/>
              <a:gd name="connsiteX6" fmla="*/ 306014 w 328141"/>
              <a:gd name="connsiteY6" fmla="*/ 295086 h 1449925"/>
              <a:gd name="connsiteX7" fmla="*/ 316943 w 328141"/>
              <a:gd name="connsiteY7" fmla="*/ 418949 h 1449925"/>
              <a:gd name="connsiteX8" fmla="*/ 324229 w 328141"/>
              <a:gd name="connsiteY8" fmla="*/ 550098 h 1449925"/>
              <a:gd name="connsiteX9" fmla="*/ 327872 w 328141"/>
              <a:gd name="connsiteY9" fmla="*/ 652102 h 1449925"/>
              <a:gd name="connsiteX10" fmla="*/ 327872 w 328141"/>
              <a:gd name="connsiteY10" fmla="*/ 754107 h 1449925"/>
              <a:gd name="connsiteX11" fmla="*/ 327872 w 328141"/>
              <a:gd name="connsiteY11" fmla="*/ 867041 h 1449925"/>
              <a:gd name="connsiteX12" fmla="*/ 327872 w 328141"/>
              <a:gd name="connsiteY12" fmla="*/ 954473 h 1449925"/>
              <a:gd name="connsiteX13" fmla="*/ 327872 w 328141"/>
              <a:gd name="connsiteY13" fmla="*/ 1078337 h 1449925"/>
              <a:gd name="connsiteX14" fmla="*/ 327872 w 328141"/>
              <a:gd name="connsiteY14" fmla="*/ 1180341 h 1449925"/>
              <a:gd name="connsiteX15" fmla="*/ 324229 w 328141"/>
              <a:gd name="connsiteY15" fmla="*/ 1300561 h 1449925"/>
              <a:gd name="connsiteX16" fmla="*/ 324229 w 328141"/>
              <a:gd name="connsiteY16" fmla="*/ 1358850 h 1449925"/>
              <a:gd name="connsiteX17" fmla="*/ 324229 w 328141"/>
              <a:gd name="connsiteY17" fmla="*/ 1395280 h 1449925"/>
              <a:gd name="connsiteX18" fmla="*/ 324229 w 328141"/>
              <a:gd name="connsiteY18" fmla="*/ 1449925 h 1449925"/>
              <a:gd name="connsiteX19" fmla="*/ 324229 w 328141"/>
              <a:gd name="connsiteY19" fmla="*/ 1449925 h 1449925"/>
              <a:gd name="connsiteX0" fmla="*/ 0 w 328141"/>
              <a:gd name="connsiteY0" fmla="*/ 0 h 1449925"/>
              <a:gd name="connsiteX1" fmla="*/ 69217 w 328141"/>
              <a:gd name="connsiteY1" fmla="*/ 10929 h 1449925"/>
              <a:gd name="connsiteX2" fmla="*/ 120219 w 328141"/>
              <a:gd name="connsiteY2" fmla="*/ 29145 h 1449925"/>
              <a:gd name="connsiteX3" fmla="*/ 174865 w 328141"/>
              <a:gd name="connsiteY3" fmla="*/ 54646 h 1449925"/>
              <a:gd name="connsiteX4" fmla="*/ 229510 w 328141"/>
              <a:gd name="connsiteY4" fmla="*/ 105648 h 1449925"/>
              <a:gd name="connsiteX5" fmla="*/ 273227 w 328141"/>
              <a:gd name="connsiteY5" fmla="*/ 178509 h 1449925"/>
              <a:gd name="connsiteX6" fmla="*/ 306014 w 328141"/>
              <a:gd name="connsiteY6" fmla="*/ 295086 h 1449925"/>
              <a:gd name="connsiteX7" fmla="*/ 316943 w 328141"/>
              <a:gd name="connsiteY7" fmla="*/ 418949 h 1449925"/>
              <a:gd name="connsiteX8" fmla="*/ 324229 w 328141"/>
              <a:gd name="connsiteY8" fmla="*/ 550098 h 1449925"/>
              <a:gd name="connsiteX9" fmla="*/ 327872 w 328141"/>
              <a:gd name="connsiteY9" fmla="*/ 652102 h 1449925"/>
              <a:gd name="connsiteX10" fmla="*/ 327872 w 328141"/>
              <a:gd name="connsiteY10" fmla="*/ 754107 h 1449925"/>
              <a:gd name="connsiteX11" fmla="*/ 327872 w 328141"/>
              <a:gd name="connsiteY11" fmla="*/ 867041 h 1449925"/>
              <a:gd name="connsiteX12" fmla="*/ 327872 w 328141"/>
              <a:gd name="connsiteY12" fmla="*/ 954473 h 1449925"/>
              <a:gd name="connsiteX13" fmla="*/ 327872 w 328141"/>
              <a:gd name="connsiteY13" fmla="*/ 1078337 h 1449925"/>
              <a:gd name="connsiteX14" fmla="*/ 324229 w 328141"/>
              <a:gd name="connsiteY14" fmla="*/ 1180341 h 1449925"/>
              <a:gd name="connsiteX15" fmla="*/ 324229 w 328141"/>
              <a:gd name="connsiteY15" fmla="*/ 1300561 h 1449925"/>
              <a:gd name="connsiteX16" fmla="*/ 324229 w 328141"/>
              <a:gd name="connsiteY16" fmla="*/ 1358850 h 1449925"/>
              <a:gd name="connsiteX17" fmla="*/ 324229 w 328141"/>
              <a:gd name="connsiteY17" fmla="*/ 1395280 h 1449925"/>
              <a:gd name="connsiteX18" fmla="*/ 324229 w 328141"/>
              <a:gd name="connsiteY18" fmla="*/ 1449925 h 1449925"/>
              <a:gd name="connsiteX19" fmla="*/ 324229 w 328141"/>
              <a:gd name="connsiteY19" fmla="*/ 1449925 h 1449925"/>
              <a:gd name="connsiteX0" fmla="*/ 0 w 328141"/>
              <a:gd name="connsiteY0" fmla="*/ 0 h 1449925"/>
              <a:gd name="connsiteX1" fmla="*/ 69217 w 328141"/>
              <a:gd name="connsiteY1" fmla="*/ 10929 h 1449925"/>
              <a:gd name="connsiteX2" fmla="*/ 120219 w 328141"/>
              <a:gd name="connsiteY2" fmla="*/ 29145 h 1449925"/>
              <a:gd name="connsiteX3" fmla="*/ 174865 w 328141"/>
              <a:gd name="connsiteY3" fmla="*/ 54646 h 1449925"/>
              <a:gd name="connsiteX4" fmla="*/ 229510 w 328141"/>
              <a:gd name="connsiteY4" fmla="*/ 105648 h 1449925"/>
              <a:gd name="connsiteX5" fmla="*/ 273227 w 328141"/>
              <a:gd name="connsiteY5" fmla="*/ 178509 h 1449925"/>
              <a:gd name="connsiteX6" fmla="*/ 306014 w 328141"/>
              <a:gd name="connsiteY6" fmla="*/ 295086 h 1449925"/>
              <a:gd name="connsiteX7" fmla="*/ 316943 w 328141"/>
              <a:gd name="connsiteY7" fmla="*/ 418949 h 1449925"/>
              <a:gd name="connsiteX8" fmla="*/ 324229 w 328141"/>
              <a:gd name="connsiteY8" fmla="*/ 550098 h 1449925"/>
              <a:gd name="connsiteX9" fmla="*/ 327872 w 328141"/>
              <a:gd name="connsiteY9" fmla="*/ 652102 h 1449925"/>
              <a:gd name="connsiteX10" fmla="*/ 327872 w 328141"/>
              <a:gd name="connsiteY10" fmla="*/ 754107 h 1449925"/>
              <a:gd name="connsiteX11" fmla="*/ 327872 w 328141"/>
              <a:gd name="connsiteY11" fmla="*/ 867041 h 1449925"/>
              <a:gd name="connsiteX12" fmla="*/ 327872 w 328141"/>
              <a:gd name="connsiteY12" fmla="*/ 954473 h 1449925"/>
              <a:gd name="connsiteX13" fmla="*/ 327872 w 328141"/>
              <a:gd name="connsiteY13" fmla="*/ 1078337 h 1449925"/>
              <a:gd name="connsiteX14" fmla="*/ 324229 w 328141"/>
              <a:gd name="connsiteY14" fmla="*/ 1180341 h 1449925"/>
              <a:gd name="connsiteX15" fmla="*/ 324229 w 328141"/>
              <a:gd name="connsiteY15" fmla="*/ 1300561 h 1449925"/>
              <a:gd name="connsiteX16" fmla="*/ 324229 w 328141"/>
              <a:gd name="connsiteY16" fmla="*/ 1358850 h 1449925"/>
              <a:gd name="connsiteX17" fmla="*/ 324229 w 328141"/>
              <a:gd name="connsiteY17" fmla="*/ 1395280 h 1449925"/>
              <a:gd name="connsiteX18" fmla="*/ 324229 w 328141"/>
              <a:gd name="connsiteY18" fmla="*/ 1449925 h 1449925"/>
              <a:gd name="connsiteX19" fmla="*/ 324229 w 328141"/>
              <a:gd name="connsiteY19" fmla="*/ 1449925 h 1449925"/>
              <a:gd name="connsiteX0" fmla="*/ 0 w 328141"/>
              <a:gd name="connsiteY0" fmla="*/ 0 h 1449925"/>
              <a:gd name="connsiteX1" fmla="*/ 69217 w 328141"/>
              <a:gd name="connsiteY1" fmla="*/ 10929 h 1449925"/>
              <a:gd name="connsiteX2" fmla="*/ 120219 w 328141"/>
              <a:gd name="connsiteY2" fmla="*/ 29145 h 1449925"/>
              <a:gd name="connsiteX3" fmla="*/ 174865 w 328141"/>
              <a:gd name="connsiteY3" fmla="*/ 54646 h 1449925"/>
              <a:gd name="connsiteX4" fmla="*/ 229510 w 328141"/>
              <a:gd name="connsiteY4" fmla="*/ 105648 h 1449925"/>
              <a:gd name="connsiteX5" fmla="*/ 273227 w 328141"/>
              <a:gd name="connsiteY5" fmla="*/ 178509 h 1449925"/>
              <a:gd name="connsiteX6" fmla="*/ 306014 w 328141"/>
              <a:gd name="connsiteY6" fmla="*/ 295086 h 1449925"/>
              <a:gd name="connsiteX7" fmla="*/ 316943 w 328141"/>
              <a:gd name="connsiteY7" fmla="*/ 418949 h 1449925"/>
              <a:gd name="connsiteX8" fmla="*/ 324229 w 328141"/>
              <a:gd name="connsiteY8" fmla="*/ 550098 h 1449925"/>
              <a:gd name="connsiteX9" fmla="*/ 327872 w 328141"/>
              <a:gd name="connsiteY9" fmla="*/ 652102 h 1449925"/>
              <a:gd name="connsiteX10" fmla="*/ 327872 w 328141"/>
              <a:gd name="connsiteY10" fmla="*/ 754107 h 1449925"/>
              <a:gd name="connsiteX11" fmla="*/ 327872 w 328141"/>
              <a:gd name="connsiteY11" fmla="*/ 867041 h 1449925"/>
              <a:gd name="connsiteX12" fmla="*/ 324229 w 328141"/>
              <a:gd name="connsiteY12" fmla="*/ 958116 h 1449925"/>
              <a:gd name="connsiteX13" fmla="*/ 327872 w 328141"/>
              <a:gd name="connsiteY13" fmla="*/ 1078337 h 1449925"/>
              <a:gd name="connsiteX14" fmla="*/ 324229 w 328141"/>
              <a:gd name="connsiteY14" fmla="*/ 1180341 h 1449925"/>
              <a:gd name="connsiteX15" fmla="*/ 324229 w 328141"/>
              <a:gd name="connsiteY15" fmla="*/ 1300561 h 1449925"/>
              <a:gd name="connsiteX16" fmla="*/ 324229 w 328141"/>
              <a:gd name="connsiteY16" fmla="*/ 1358850 h 1449925"/>
              <a:gd name="connsiteX17" fmla="*/ 324229 w 328141"/>
              <a:gd name="connsiteY17" fmla="*/ 1395280 h 1449925"/>
              <a:gd name="connsiteX18" fmla="*/ 324229 w 328141"/>
              <a:gd name="connsiteY18" fmla="*/ 1449925 h 1449925"/>
              <a:gd name="connsiteX19" fmla="*/ 324229 w 328141"/>
              <a:gd name="connsiteY19" fmla="*/ 1449925 h 1449925"/>
              <a:gd name="connsiteX0" fmla="*/ 0 w 328141"/>
              <a:gd name="connsiteY0" fmla="*/ 0 h 1449925"/>
              <a:gd name="connsiteX1" fmla="*/ 69217 w 328141"/>
              <a:gd name="connsiteY1" fmla="*/ 10929 h 1449925"/>
              <a:gd name="connsiteX2" fmla="*/ 120219 w 328141"/>
              <a:gd name="connsiteY2" fmla="*/ 29145 h 1449925"/>
              <a:gd name="connsiteX3" fmla="*/ 174865 w 328141"/>
              <a:gd name="connsiteY3" fmla="*/ 54646 h 1449925"/>
              <a:gd name="connsiteX4" fmla="*/ 229510 w 328141"/>
              <a:gd name="connsiteY4" fmla="*/ 105648 h 1449925"/>
              <a:gd name="connsiteX5" fmla="*/ 273227 w 328141"/>
              <a:gd name="connsiteY5" fmla="*/ 178509 h 1449925"/>
              <a:gd name="connsiteX6" fmla="*/ 306014 w 328141"/>
              <a:gd name="connsiteY6" fmla="*/ 295086 h 1449925"/>
              <a:gd name="connsiteX7" fmla="*/ 316943 w 328141"/>
              <a:gd name="connsiteY7" fmla="*/ 418949 h 1449925"/>
              <a:gd name="connsiteX8" fmla="*/ 324229 w 328141"/>
              <a:gd name="connsiteY8" fmla="*/ 550098 h 1449925"/>
              <a:gd name="connsiteX9" fmla="*/ 327872 w 328141"/>
              <a:gd name="connsiteY9" fmla="*/ 652102 h 1449925"/>
              <a:gd name="connsiteX10" fmla="*/ 327872 w 328141"/>
              <a:gd name="connsiteY10" fmla="*/ 754107 h 1449925"/>
              <a:gd name="connsiteX11" fmla="*/ 327872 w 328141"/>
              <a:gd name="connsiteY11" fmla="*/ 867041 h 1449925"/>
              <a:gd name="connsiteX12" fmla="*/ 324229 w 328141"/>
              <a:gd name="connsiteY12" fmla="*/ 958116 h 1449925"/>
              <a:gd name="connsiteX13" fmla="*/ 324229 w 328141"/>
              <a:gd name="connsiteY13" fmla="*/ 1078337 h 1449925"/>
              <a:gd name="connsiteX14" fmla="*/ 324229 w 328141"/>
              <a:gd name="connsiteY14" fmla="*/ 1180341 h 1449925"/>
              <a:gd name="connsiteX15" fmla="*/ 324229 w 328141"/>
              <a:gd name="connsiteY15" fmla="*/ 1300561 h 1449925"/>
              <a:gd name="connsiteX16" fmla="*/ 324229 w 328141"/>
              <a:gd name="connsiteY16" fmla="*/ 1358850 h 1449925"/>
              <a:gd name="connsiteX17" fmla="*/ 324229 w 328141"/>
              <a:gd name="connsiteY17" fmla="*/ 1395280 h 1449925"/>
              <a:gd name="connsiteX18" fmla="*/ 324229 w 328141"/>
              <a:gd name="connsiteY18" fmla="*/ 1449925 h 1449925"/>
              <a:gd name="connsiteX19" fmla="*/ 324229 w 328141"/>
              <a:gd name="connsiteY19" fmla="*/ 1449925 h 1449925"/>
              <a:gd name="connsiteX0" fmla="*/ 0 w 328327"/>
              <a:gd name="connsiteY0" fmla="*/ 0 h 1449925"/>
              <a:gd name="connsiteX1" fmla="*/ 69217 w 328327"/>
              <a:gd name="connsiteY1" fmla="*/ 10929 h 1449925"/>
              <a:gd name="connsiteX2" fmla="*/ 120219 w 328327"/>
              <a:gd name="connsiteY2" fmla="*/ 29145 h 1449925"/>
              <a:gd name="connsiteX3" fmla="*/ 174865 w 328327"/>
              <a:gd name="connsiteY3" fmla="*/ 54646 h 1449925"/>
              <a:gd name="connsiteX4" fmla="*/ 229510 w 328327"/>
              <a:gd name="connsiteY4" fmla="*/ 105648 h 1449925"/>
              <a:gd name="connsiteX5" fmla="*/ 273227 w 328327"/>
              <a:gd name="connsiteY5" fmla="*/ 178509 h 1449925"/>
              <a:gd name="connsiteX6" fmla="*/ 306014 w 328327"/>
              <a:gd name="connsiteY6" fmla="*/ 295086 h 1449925"/>
              <a:gd name="connsiteX7" fmla="*/ 316943 w 328327"/>
              <a:gd name="connsiteY7" fmla="*/ 418949 h 1449925"/>
              <a:gd name="connsiteX8" fmla="*/ 324229 w 328327"/>
              <a:gd name="connsiteY8" fmla="*/ 550098 h 1449925"/>
              <a:gd name="connsiteX9" fmla="*/ 327872 w 328327"/>
              <a:gd name="connsiteY9" fmla="*/ 652102 h 1449925"/>
              <a:gd name="connsiteX10" fmla="*/ 327872 w 328327"/>
              <a:gd name="connsiteY10" fmla="*/ 754107 h 1449925"/>
              <a:gd name="connsiteX11" fmla="*/ 324229 w 328327"/>
              <a:gd name="connsiteY11" fmla="*/ 867041 h 1449925"/>
              <a:gd name="connsiteX12" fmla="*/ 324229 w 328327"/>
              <a:gd name="connsiteY12" fmla="*/ 958116 h 1449925"/>
              <a:gd name="connsiteX13" fmla="*/ 324229 w 328327"/>
              <a:gd name="connsiteY13" fmla="*/ 1078337 h 1449925"/>
              <a:gd name="connsiteX14" fmla="*/ 324229 w 328327"/>
              <a:gd name="connsiteY14" fmla="*/ 1180341 h 1449925"/>
              <a:gd name="connsiteX15" fmla="*/ 324229 w 328327"/>
              <a:gd name="connsiteY15" fmla="*/ 1300561 h 1449925"/>
              <a:gd name="connsiteX16" fmla="*/ 324229 w 328327"/>
              <a:gd name="connsiteY16" fmla="*/ 1358850 h 1449925"/>
              <a:gd name="connsiteX17" fmla="*/ 324229 w 328327"/>
              <a:gd name="connsiteY17" fmla="*/ 1395280 h 1449925"/>
              <a:gd name="connsiteX18" fmla="*/ 324229 w 328327"/>
              <a:gd name="connsiteY18" fmla="*/ 1449925 h 1449925"/>
              <a:gd name="connsiteX19" fmla="*/ 324229 w 328327"/>
              <a:gd name="connsiteY19" fmla="*/ 1449925 h 1449925"/>
              <a:gd name="connsiteX0" fmla="*/ 0 w 327872"/>
              <a:gd name="connsiteY0" fmla="*/ 0 h 1449925"/>
              <a:gd name="connsiteX1" fmla="*/ 69217 w 327872"/>
              <a:gd name="connsiteY1" fmla="*/ 10929 h 1449925"/>
              <a:gd name="connsiteX2" fmla="*/ 120219 w 327872"/>
              <a:gd name="connsiteY2" fmla="*/ 29145 h 1449925"/>
              <a:gd name="connsiteX3" fmla="*/ 174865 w 327872"/>
              <a:gd name="connsiteY3" fmla="*/ 54646 h 1449925"/>
              <a:gd name="connsiteX4" fmla="*/ 229510 w 327872"/>
              <a:gd name="connsiteY4" fmla="*/ 105648 h 1449925"/>
              <a:gd name="connsiteX5" fmla="*/ 273227 w 327872"/>
              <a:gd name="connsiteY5" fmla="*/ 178509 h 1449925"/>
              <a:gd name="connsiteX6" fmla="*/ 306014 w 327872"/>
              <a:gd name="connsiteY6" fmla="*/ 295086 h 1449925"/>
              <a:gd name="connsiteX7" fmla="*/ 316943 w 327872"/>
              <a:gd name="connsiteY7" fmla="*/ 418949 h 1449925"/>
              <a:gd name="connsiteX8" fmla="*/ 324229 w 327872"/>
              <a:gd name="connsiteY8" fmla="*/ 550098 h 1449925"/>
              <a:gd name="connsiteX9" fmla="*/ 327872 w 327872"/>
              <a:gd name="connsiteY9" fmla="*/ 652102 h 1449925"/>
              <a:gd name="connsiteX10" fmla="*/ 324229 w 327872"/>
              <a:gd name="connsiteY10" fmla="*/ 750464 h 1449925"/>
              <a:gd name="connsiteX11" fmla="*/ 324229 w 327872"/>
              <a:gd name="connsiteY11" fmla="*/ 867041 h 1449925"/>
              <a:gd name="connsiteX12" fmla="*/ 324229 w 327872"/>
              <a:gd name="connsiteY12" fmla="*/ 958116 h 1449925"/>
              <a:gd name="connsiteX13" fmla="*/ 324229 w 327872"/>
              <a:gd name="connsiteY13" fmla="*/ 1078337 h 1449925"/>
              <a:gd name="connsiteX14" fmla="*/ 324229 w 327872"/>
              <a:gd name="connsiteY14" fmla="*/ 1180341 h 1449925"/>
              <a:gd name="connsiteX15" fmla="*/ 324229 w 327872"/>
              <a:gd name="connsiteY15" fmla="*/ 1300561 h 1449925"/>
              <a:gd name="connsiteX16" fmla="*/ 324229 w 327872"/>
              <a:gd name="connsiteY16" fmla="*/ 1358850 h 1449925"/>
              <a:gd name="connsiteX17" fmla="*/ 324229 w 327872"/>
              <a:gd name="connsiteY17" fmla="*/ 1395280 h 1449925"/>
              <a:gd name="connsiteX18" fmla="*/ 324229 w 327872"/>
              <a:gd name="connsiteY18" fmla="*/ 1449925 h 1449925"/>
              <a:gd name="connsiteX19" fmla="*/ 324229 w 327872"/>
              <a:gd name="connsiteY19" fmla="*/ 1449925 h 1449925"/>
              <a:gd name="connsiteX0" fmla="*/ 0 w 328088"/>
              <a:gd name="connsiteY0" fmla="*/ 0 h 1449925"/>
              <a:gd name="connsiteX1" fmla="*/ 69217 w 328088"/>
              <a:gd name="connsiteY1" fmla="*/ 10929 h 1449925"/>
              <a:gd name="connsiteX2" fmla="*/ 120219 w 328088"/>
              <a:gd name="connsiteY2" fmla="*/ 29145 h 1449925"/>
              <a:gd name="connsiteX3" fmla="*/ 174865 w 328088"/>
              <a:gd name="connsiteY3" fmla="*/ 54646 h 1449925"/>
              <a:gd name="connsiteX4" fmla="*/ 229510 w 328088"/>
              <a:gd name="connsiteY4" fmla="*/ 105648 h 1449925"/>
              <a:gd name="connsiteX5" fmla="*/ 273227 w 328088"/>
              <a:gd name="connsiteY5" fmla="*/ 178509 h 1449925"/>
              <a:gd name="connsiteX6" fmla="*/ 306014 w 328088"/>
              <a:gd name="connsiteY6" fmla="*/ 295086 h 1449925"/>
              <a:gd name="connsiteX7" fmla="*/ 316943 w 328088"/>
              <a:gd name="connsiteY7" fmla="*/ 418949 h 1449925"/>
              <a:gd name="connsiteX8" fmla="*/ 316943 w 328088"/>
              <a:gd name="connsiteY8" fmla="*/ 550098 h 1449925"/>
              <a:gd name="connsiteX9" fmla="*/ 327872 w 328088"/>
              <a:gd name="connsiteY9" fmla="*/ 652102 h 1449925"/>
              <a:gd name="connsiteX10" fmla="*/ 324229 w 328088"/>
              <a:gd name="connsiteY10" fmla="*/ 750464 h 1449925"/>
              <a:gd name="connsiteX11" fmla="*/ 324229 w 328088"/>
              <a:gd name="connsiteY11" fmla="*/ 867041 h 1449925"/>
              <a:gd name="connsiteX12" fmla="*/ 324229 w 328088"/>
              <a:gd name="connsiteY12" fmla="*/ 958116 h 1449925"/>
              <a:gd name="connsiteX13" fmla="*/ 324229 w 328088"/>
              <a:gd name="connsiteY13" fmla="*/ 1078337 h 1449925"/>
              <a:gd name="connsiteX14" fmla="*/ 324229 w 328088"/>
              <a:gd name="connsiteY14" fmla="*/ 1180341 h 1449925"/>
              <a:gd name="connsiteX15" fmla="*/ 324229 w 328088"/>
              <a:gd name="connsiteY15" fmla="*/ 1300561 h 1449925"/>
              <a:gd name="connsiteX16" fmla="*/ 324229 w 328088"/>
              <a:gd name="connsiteY16" fmla="*/ 1358850 h 1449925"/>
              <a:gd name="connsiteX17" fmla="*/ 324229 w 328088"/>
              <a:gd name="connsiteY17" fmla="*/ 1395280 h 1449925"/>
              <a:gd name="connsiteX18" fmla="*/ 324229 w 328088"/>
              <a:gd name="connsiteY18" fmla="*/ 1449925 h 1449925"/>
              <a:gd name="connsiteX19" fmla="*/ 324229 w 328088"/>
              <a:gd name="connsiteY19" fmla="*/ 1449925 h 1449925"/>
              <a:gd name="connsiteX0" fmla="*/ 0 w 324768"/>
              <a:gd name="connsiteY0" fmla="*/ 0 h 1449925"/>
              <a:gd name="connsiteX1" fmla="*/ 69217 w 324768"/>
              <a:gd name="connsiteY1" fmla="*/ 10929 h 1449925"/>
              <a:gd name="connsiteX2" fmla="*/ 120219 w 324768"/>
              <a:gd name="connsiteY2" fmla="*/ 29145 h 1449925"/>
              <a:gd name="connsiteX3" fmla="*/ 174865 w 324768"/>
              <a:gd name="connsiteY3" fmla="*/ 54646 h 1449925"/>
              <a:gd name="connsiteX4" fmla="*/ 229510 w 324768"/>
              <a:gd name="connsiteY4" fmla="*/ 105648 h 1449925"/>
              <a:gd name="connsiteX5" fmla="*/ 273227 w 324768"/>
              <a:gd name="connsiteY5" fmla="*/ 178509 h 1449925"/>
              <a:gd name="connsiteX6" fmla="*/ 306014 w 324768"/>
              <a:gd name="connsiteY6" fmla="*/ 295086 h 1449925"/>
              <a:gd name="connsiteX7" fmla="*/ 316943 w 324768"/>
              <a:gd name="connsiteY7" fmla="*/ 418949 h 1449925"/>
              <a:gd name="connsiteX8" fmla="*/ 316943 w 324768"/>
              <a:gd name="connsiteY8" fmla="*/ 550098 h 1449925"/>
              <a:gd name="connsiteX9" fmla="*/ 324229 w 324768"/>
              <a:gd name="connsiteY9" fmla="*/ 652102 h 1449925"/>
              <a:gd name="connsiteX10" fmla="*/ 324229 w 324768"/>
              <a:gd name="connsiteY10" fmla="*/ 750464 h 1449925"/>
              <a:gd name="connsiteX11" fmla="*/ 324229 w 324768"/>
              <a:gd name="connsiteY11" fmla="*/ 867041 h 1449925"/>
              <a:gd name="connsiteX12" fmla="*/ 324229 w 324768"/>
              <a:gd name="connsiteY12" fmla="*/ 958116 h 1449925"/>
              <a:gd name="connsiteX13" fmla="*/ 324229 w 324768"/>
              <a:gd name="connsiteY13" fmla="*/ 1078337 h 1449925"/>
              <a:gd name="connsiteX14" fmla="*/ 324229 w 324768"/>
              <a:gd name="connsiteY14" fmla="*/ 1180341 h 1449925"/>
              <a:gd name="connsiteX15" fmla="*/ 324229 w 324768"/>
              <a:gd name="connsiteY15" fmla="*/ 1300561 h 1449925"/>
              <a:gd name="connsiteX16" fmla="*/ 324229 w 324768"/>
              <a:gd name="connsiteY16" fmla="*/ 1358850 h 1449925"/>
              <a:gd name="connsiteX17" fmla="*/ 324229 w 324768"/>
              <a:gd name="connsiteY17" fmla="*/ 1395280 h 1449925"/>
              <a:gd name="connsiteX18" fmla="*/ 324229 w 324768"/>
              <a:gd name="connsiteY18" fmla="*/ 1449925 h 1449925"/>
              <a:gd name="connsiteX19" fmla="*/ 324229 w 324768"/>
              <a:gd name="connsiteY19" fmla="*/ 1449925 h 1449925"/>
              <a:gd name="connsiteX0" fmla="*/ 0 w 324498"/>
              <a:gd name="connsiteY0" fmla="*/ 0 h 1449925"/>
              <a:gd name="connsiteX1" fmla="*/ 69217 w 324498"/>
              <a:gd name="connsiteY1" fmla="*/ 10929 h 1449925"/>
              <a:gd name="connsiteX2" fmla="*/ 120219 w 324498"/>
              <a:gd name="connsiteY2" fmla="*/ 29145 h 1449925"/>
              <a:gd name="connsiteX3" fmla="*/ 174865 w 324498"/>
              <a:gd name="connsiteY3" fmla="*/ 54646 h 1449925"/>
              <a:gd name="connsiteX4" fmla="*/ 229510 w 324498"/>
              <a:gd name="connsiteY4" fmla="*/ 105648 h 1449925"/>
              <a:gd name="connsiteX5" fmla="*/ 273227 w 324498"/>
              <a:gd name="connsiteY5" fmla="*/ 178509 h 1449925"/>
              <a:gd name="connsiteX6" fmla="*/ 306014 w 324498"/>
              <a:gd name="connsiteY6" fmla="*/ 295086 h 1449925"/>
              <a:gd name="connsiteX7" fmla="*/ 316943 w 324498"/>
              <a:gd name="connsiteY7" fmla="*/ 418949 h 1449925"/>
              <a:gd name="connsiteX8" fmla="*/ 320586 w 324498"/>
              <a:gd name="connsiteY8" fmla="*/ 557385 h 1449925"/>
              <a:gd name="connsiteX9" fmla="*/ 324229 w 324498"/>
              <a:gd name="connsiteY9" fmla="*/ 652102 h 1449925"/>
              <a:gd name="connsiteX10" fmla="*/ 324229 w 324498"/>
              <a:gd name="connsiteY10" fmla="*/ 750464 h 1449925"/>
              <a:gd name="connsiteX11" fmla="*/ 324229 w 324498"/>
              <a:gd name="connsiteY11" fmla="*/ 867041 h 1449925"/>
              <a:gd name="connsiteX12" fmla="*/ 324229 w 324498"/>
              <a:gd name="connsiteY12" fmla="*/ 958116 h 1449925"/>
              <a:gd name="connsiteX13" fmla="*/ 324229 w 324498"/>
              <a:gd name="connsiteY13" fmla="*/ 1078337 h 1449925"/>
              <a:gd name="connsiteX14" fmla="*/ 324229 w 324498"/>
              <a:gd name="connsiteY14" fmla="*/ 1180341 h 1449925"/>
              <a:gd name="connsiteX15" fmla="*/ 324229 w 324498"/>
              <a:gd name="connsiteY15" fmla="*/ 1300561 h 1449925"/>
              <a:gd name="connsiteX16" fmla="*/ 324229 w 324498"/>
              <a:gd name="connsiteY16" fmla="*/ 1358850 h 1449925"/>
              <a:gd name="connsiteX17" fmla="*/ 324229 w 324498"/>
              <a:gd name="connsiteY17" fmla="*/ 1395280 h 1449925"/>
              <a:gd name="connsiteX18" fmla="*/ 324229 w 324498"/>
              <a:gd name="connsiteY18" fmla="*/ 1449925 h 1449925"/>
              <a:gd name="connsiteX19" fmla="*/ 324229 w 324498"/>
              <a:gd name="connsiteY19" fmla="*/ 1449925 h 1449925"/>
              <a:gd name="connsiteX0" fmla="*/ 0 w 324768"/>
              <a:gd name="connsiteY0" fmla="*/ 0 h 1449925"/>
              <a:gd name="connsiteX1" fmla="*/ 69217 w 324768"/>
              <a:gd name="connsiteY1" fmla="*/ 10929 h 1449925"/>
              <a:gd name="connsiteX2" fmla="*/ 120219 w 324768"/>
              <a:gd name="connsiteY2" fmla="*/ 29145 h 1449925"/>
              <a:gd name="connsiteX3" fmla="*/ 174865 w 324768"/>
              <a:gd name="connsiteY3" fmla="*/ 54646 h 1449925"/>
              <a:gd name="connsiteX4" fmla="*/ 229510 w 324768"/>
              <a:gd name="connsiteY4" fmla="*/ 105648 h 1449925"/>
              <a:gd name="connsiteX5" fmla="*/ 273227 w 324768"/>
              <a:gd name="connsiteY5" fmla="*/ 178509 h 1449925"/>
              <a:gd name="connsiteX6" fmla="*/ 306014 w 324768"/>
              <a:gd name="connsiteY6" fmla="*/ 295086 h 1449925"/>
              <a:gd name="connsiteX7" fmla="*/ 316943 w 324768"/>
              <a:gd name="connsiteY7" fmla="*/ 418949 h 1449925"/>
              <a:gd name="connsiteX8" fmla="*/ 324229 w 324768"/>
              <a:gd name="connsiteY8" fmla="*/ 557385 h 1449925"/>
              <a:gd name="connsiteX9" fmla="*/ 324229 w 324768"/>
              <a:gd name="connsiteY9" fmla="*/ 652102 h 1449925"/>
              <a:gd name="connsiteX10" fmla="*/ 324229 w 324768"/>
              <a:gd name="connsiteY10" fmla="*/ 750464 h 1449925"/>
              <a:gd name="connsiteX11" fmla="*/ 324229 w 324768"/>
              <a:gd name="connsiteY11" fmla="*/ 867041 h 1449925"/>
              <a:gd name="connsiteX12" fmla="*/ 324229 w 324768"/>
              <a:gd name="connsiteY12" fmla="*/ 958116 h 1449925"/>
              <a:gd name="connsiteX13" fmla="*/ 324229 w 324768"/>
              <a:gd name="connsiteY13" fmla="*/ 1078337 h 1449925"/>
              <a:gd name="connsiteX14" fmla="*/ 324229 w 324768"/>
              <a:gd name="connsiteY14" fmla="*/ 1180341 h 1449925"/>
              <a:gd name="connsiteX15" fmla="*/ 324229 w 324768"/>
              <a:gd name="connsiteY15" fmla="*/ 1300561 h 1449925"/>
              <a:gd name="connsiteX16" fmla="*/ 324229 w 324768"/>
              <a:gd name="connsiteY16" fmla="*/ 1358850 h 1449925"/>
              <a:gd name="connsiteX17" fmla="*/ 324229 w 324768"/>
              <a:gd name="connsiteY17" fmla="*/ 1395280 h 1449925"/>
              <a:gd name="connsiteX18" fmla="*/ 324229 w 324768"/>
              <a:gd name="connsiteY18" fmla="*/ 1449925 h 1449925"/>
              <a:gd name="connsiteX19" fmla="*/ 324229 w 324768"/>
              <a:gd name="connsiteY19" fmla="*/ 1449925 h 1449925"/>
              <a:gd name="connsiteX0" fmla="*/ 0 w 324498"/>
              <a:gd name="connsiteY0" fmla="*/ 0 h 1449925"/>
              <a:gd name="connsiteX1" fmla="*/ 69217 w 324498"/>
              <a:gd name="connsiteY1" fmla="*/ 10929 h 1449925"/>
              <a:gd name="connsiteX2" fmla="*/ 120219 w 324498"/>
              <a:gd name="connsiteY2" fmla="*/ 29145 h 1449925"/>
              <a:gd name="connsiteX3" fmla="*/ 174865 w 324498"/>
              <a:gd name="connsiteY3" fmla="*/ 54646 h 1449925"/>
              <a:gd name="connsiteX4" fmla="*/ 229510 w 324498"/>
              <a:gd name="connsiteY4" fmla="*/ 105648 h 1449925"/>
              <a:gd name="connsiteX5" fmla="*/ 273227 w 324498"/>
              <a:gd name="connsiteY5" fmla="*/ 178509 h 1449925"/>
              <a:gd name="connsiteX6" fmla="*/ 306014 w 324498"/>
              <a:gd name="connsiteY6" fmla="*/ 295086 h 1449925"/>
              <a:gd name="connsiteX7" fmla="*/ 320586 w 324498"/>
              <a:gd name="connsiteY7" fmla="*/ 422592 h 1449925"/>
              <a:gd name="connsiteX8" fmla="*/ 324229 w 324498"/>
              <a:gd name="connsiteY8" fmla="*/ 557385 h 1449925"/>
              <a:gd name="connsiteX9" fmla="*/ 324229 w 324498"/>
              <a:gd name="connsiteY9" fmla="*/ 652102 h 1449925"/>
              <a:gd name="connsiteX10" fmla="*/ 324229 w 324498"/>
              <a:gd name="connsiteY10" fmla="*/ 750464 h 1449925"/>
              <a:gd name="connsiteX11" fmla="*/ 324229 w 324498"/>
              <a:gd name="connsiteY11" fmla="*/ 867041 h 1449925"/>
              <a:gd name="connsiteX12" fmla="*/ 324229 w 324498"/>
              <a:gd name="connsiteY12" fmla="*/ 958116 h 1449925"/>
              <a:gd name="connsiteX13" fmla="*/ 324229 w 324498"/>
              <a:gd name="connsiteY13" fmla="*/ 1078337 h 1449925"/>
              <a:gd name="connsiteX14" fmla="*/ 324229 w 324498"/>
              <a:gd name="connsiteY14" fmla="*/ 1180341 h 1449925"/>
              <a:gd name="connsiteX15" fmla="*/ 324229 w 324498"/>
              <a:gd name="connsiteY15" fmla="*/ 1300561 h 1449925"/>
              <a:gd name="connsiteX16" fmla="*/ 324229 w 324498"/>
              <a:gd name="connsiteY16" fmla="*/ 1358850 h 1449925"/>
              <a:gd name="connsiteX17" fmla="*/ 324229 w 324498"/>
              <a:gd name="connsiteY17" fmla="*/ 1395280 h 1449925"/>
              <a:gd name="connsiteX18" fmla="*/ 324229 w 324498"/>
              <a:gd name="connsiteY18" fmla="*/ 1449925 h 1449925"/>
              <a:gd name="connsiteX19" fmla="*/ 324229 w 324498"/>
              <a:gd name="connsiteY19" fmla="*/ 1449925 h 1449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24498" h="1449925">
                <a:moveTo>
                  <a:pt x="0" y="0"/>
                </a:moveTo>
                <a:cubicBezTo>
                  <a:pt x="18518" y="1518"/>
                  <a:pt x="49181" y="6072"/>
                  <a:pt x="69217" y="10929"/>
                </a:cubicBezTo>
                <a:cubicBezTo>
                  <a:pt x="89254" y="15787"/>
                  <a:pt x="102611" y="21859"/>
                  <a:pt x="120219" y="29145"/>
                </a:cubicBezTo>
                <a:cubicBezTo>
                  <a:pt x="137827" y="36431"/>
                  <a:pt x="156650" y="41895"/>
                  <a:pt x="174865" y="54646"/>
                </a:cubicBezTo>
                <a:cubicBezTo>
                  <a:pt x="193080" y="67397"/>
                  <a:pt x="213116" y="85004"/>
                  <a:pt x="229510" y="105648"/>
                </a:cubicBezTo>
                <a:cubicBezTo>
                  <a:pt x="245904" y="126292"/>
                  <a:pt x="260476" y="146936"/>
                  <a:pt x="273227" y="178509"/>
                </a:cubicBezTo>
                <a:cubicBezTo>
                  <a:pt x="285978" y="210082"/>
                  <a:pt x="298121" y="254406"/>
                  <a:pt x="306014" y="295086"/>
                </a:cubicBezTo>
                <a:cubicBezTo>
                  <a:pt x="313907" y="335766"/>
                  <a:pt x="317550" y="378876"/>
                  <a:pt x="320586" y="422592"/>
                </a:cubicBezTo>
                <a:cubicBezTo>
                  <a:pt x="323622" y="466308"/>
                  <a:pt x="323622" y="519133"/>
                  <a:pt x="324229" y="557385"/>
                </a:cubicBezTo>
                <a:cubicBezTo>
                  <a:pt x="324836" y="595637"/>
                  <a:pt x="324229" y="619922"/>
                  <a:pt x="324229" y="652102"/>
                </a:cubicBezTo>
                <a:lnTo>
                  <a:pt x="324229" y="750464"/>
                </a:lnTo>
                <a:lnTo>
                  <a:pt x="324229" y="867041"/>
                </a:lnTo>
                <a:lnTo>
                  <a:pt x="324229" y="958116"/>
                </a:lnTo>
                <a:lnTo>
                  <a:pt x="324229" y="1078337"/>
                </a:lnTo>
                <a:lnTo>
                  <a:pt x="324229" y="1180341"/>
                </a:lnTo>
                <a:lnTo>
                  <a:pt x="324229" y="1300561"/>
                </a:lnTo>
                <a:lnTo>
                  <a:pt x="324229" y="1358850"/>
                </a:lnTo>
                <a:lnTo>
                  <a:pt x="324229" y="1395280"/>
                </a:lnTo>
                <a:lnTo>
                  <a:pt x="324229" y="1449925"/>
                </a:lnTo>
                <a:lnTo>
                  <a:pt x="324229" y="1449925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Freeform 45"/>
          <p:cNvSpPr/>
          <p:nvPr/>
        </p:nvSpPr>
        <p:spPr>
          <a:xfrm>
            <a:off x="7324115" y="3713493"/>
            <a:ext cx="531649" cy="902933"/>
          </a:xfrm>
          <a:custGeom>
            <a:avLst/>
            <a:gdLst>
              <a:gd name="connsiteX0" fmla="*/ 0 w 499095"/>
              <a:gd name="connsiteY0" fmla="*/ 834253 h 834253"/>
              <a:gd name="connsiteX1" fmla="*/ 65575 w 499095"/>
              <a:gd name="connsiteY1" fmla="*/ 663031 h 834253"/>
              <a:gd name="connsiteX2" fmla="*/ 149364 w 499095"/>
              <a:gd name="connsiteY2" fmla="*/ 462664 h 834253"/>
              <a:gd name="connsiteX3" fmla="*/ 255012 w 499095"/>
              <a:gd name="connsiteY3" fmla="*/ 255012 h 834253"/>
              <a:gd name="connsiteX4" fmla="*/ 364303 w 499095"/>
              <a:gd name="connsiteY4" fmla="*/ 127506 h 834253"/>
              <a:gd name="connsiteX5" fmla="*/ 418948 w 499095"/>
              <a:gd name="connsiteY5" fmla="*/ 76503 h 834253"/>
              <a:gd name="connsiteX6" fmla="*/ 499095 w 499095"/>
              <a:gd name="connsiteY6" fmla="*/ 0 h 834253"/>
              <a:gd name="connsiteX7" fmla="*/ 499095 w 499095"/>
              <a:gd name="connsiteY7" fmla="*/ 0 h 834253"/>
              <a:gd name="connsiteX0" fmla="*/ 0 w 513667"/>
              <a:gd name="connsiteY0" fmla="*/ 848825 h 848825"/>
              <a:gd name="connsiteX1" fmla="*/ 80147 w 513667"/>
              <a:gd name="connsiteY1" fmla="*/ 663031 h 848825"/>
              <a:gd name="connsiteX2" fmla="*/ 163936 w 513667"/>
              <a:gd name="connsiteY2" fmla="*/ 462664 h 848825"/>
              <a:gd name="connsiteX3" fmla="*/ 269584 w 513667"/>
              <a:gd name="connsiteY3" fmla="*/ 255012 h 848825"/>
              <a:gd name="connsiteX4" fmla="*/ 378875 w 513667"/>
              <a:gd name="connsiteY4" fmla="*/ 127506 h 848825"/>
              <a:gd name="connsiteX5" fmla="*/ 433520 w 513667"/>
              <a:gd name="connsiteY5" fmla="*/ 76503 h 848825"/>
              <a:gd name="connsiteX6" fmla="*/ 513667 w 513667"/>
              <a:gd name="connsiteY6" fmla="*/ 0 h 848825"/>
              <a:gd name="connsiteX7" fmla="*/ 513667 w 513667"/>
              <a:gd name="connsiteY7" fmla="*/ 0 h 848825"/>
              <a:gd name="connsiteX0" fmla="*/ 0 w 531882"/>
              <a:gd name="connsiteY0" fmla="*/ 867040 h 867040"/>
              <a:gd name="connsiteX1" fmla="*/ 98362 w 531882"/>
              <a:gd name="connsiteY1" fmla="*/ 663031 h 867040"/>
              <a:gd name="connsiteX2" fmla="*/ 182151 w 531882"/>
              <a:gd name="connsiteY2" fmla="*/ 462664 h 867040"/>
              <a:gd name="connsiteX3" fmla="*/ 287799 w 531882"/>
              <a:gd name="connsiteY3" fmla="*/ 255012 h 867040"/>
              <a:gd name="connsiteX4" fmla="*/ 397090 w 531882"/>
              <a:gd name="connsiteY4" fmla="*/ 127506 h 867040"/>
              <a:gd name="connsiteX5" fmla="*/ 451735 w 531882"/>
              <a:gd name="connsiteY5" fmla="*/ 76503 h 867040"/>
              <a:gd name="connsiteX6" fmla="*/ 531882 w 531882"/>
              <a:gd name="connsiteY6" fmla="*/ 0 h 867040"/>
              <a:gd name="connsiteX7" fmla="*/ 531882 w 531882"/>
              <a:gd name="connsiteY7" fmla="*/ 0 h 867040"/>
              <a:gd name="connsiteX0" fmla="*/ 0 w 528239"/>
              <a:gd name="connsiteY0" fmla="*/ 888899 h 888899"/>
              <a:gd name="connsiteX1" fmla="*/ 94719 w 528239"/>
              <a:gd name="connsiteY1" fmla="*/ 663031 h 888899"/>
              <a:gd name="connsiteX2" fmla="*/ 178508 w 528239"/>
              <a:gd name="connsiteY2" fmla="*/ 462664 h 888899"/>
              <a:gd name="connsiteX3" fmla="*/ 284156 w 528239"/>
              <a:gd name="connsiteY3" fmla="*/ 255012 h 888899"/>
              <a:gd name="connsiteX4" fmla="*/ 393447 w 528239"/>
              <a:gd name="connsiteY4" fmla="*/ 127506 h 888899"/>
              <a:gd name="connsiteX5" fmla="*/ 448092 w 528239"/>
              <a:gd name="connsiteY5" fmla="*/ 76503 h 888899"/>
              <a:gd name="connsiteX6" fmla="*/ 528239 w 528239"/>
              <a:gd name="connsiteY6" fmla="*/ 0 h 888899"/>
              <a:gd name="connsiteX7" fmla="*/ 528239 w 528239"/>
              <a:gd name="connsiteY7" fmla="*/ 0 h 888899"/>
              <a:gd name="connsiteX0" fmla="*/ 0 w 528239"/>
              <a:gd name="connsiteY0" fmla="*/ 899828 h 899828"/>
              <a:gd name="connsiteX1" fmla="*/ 94719 w 528239"/>
              <a:gd name="connsiteY1" fmla="*/ 663031 h 899828"/>
              <a:gd name="connsiteX2" fmla="*/ 178508 w 528239"/>
              <a:gd name="connsiteY2" fmla="*/ 462664 h 899828"/>
              <a:gd name="connsiteX3" fmla="*/ 284156 w 528239"/>
              <a:gd name="connsiteY3" fmla="*/ 255012 h 899828"/>
              <a:gd name="connsiteX4" fmla="*/ 393447 w 528239"/>
              <a:gd name="connsiteY4" fmla="*/ 127506 h 899828"/>
              <a:gd name="connsiteX5" fmla="*/ 448092 w 528239"/>
              <a:gd name="connsiteY5" fmla="*/ 76503 h 899828"/>
              <a:gd name="connsiteX6" fmla="*/ 528239 w 528239"/>
              <a:gd name="connsiteY6" fmla="*/ 0 h 899828"/>
              <a:gd name="connsiteX7" fmla="*/ 528239 w 528239"/>
              <a:gd name="connsiteY7" fmla="*/ 0 h 899828"/>
              <a:gd name="connsiteX0" fmla="*/ 0 w 528239"/>
              <a:gd name="connsiteY0" fmla="*/ 899828 h 899828"/>
              <a:gd name="connsiteX1" fmla="*/ 94719 w 528239"/>
              <a:gd name="connsiteY1" fmla="*/ 663031 h 899828"/>
              <a:gd name="connsiteX2" fmla="*/ 178508 w 528239"/>
              <a:gd name="connsiteY2" fmla="*/ 462664 h 899828"/>
              <a:gd name="connsiteX3" fmla="*/ 284156 w 528239"/>
              <a:gd name="connsiteY3" fmla="*/ 255012 h 899828"/>
              <a:gd name="connsiteX4" fmla="*/ 386161 w 528239"/>
              <a:gd name="connsiteY4" fmla="*/ 120220 h 899828"/>
              <a:gd name="connsiteX5" fmla="*/ 448092 w 528239"/>
              <a:gd name="connsiteY5" fmla="*/ 76503 h 899828"/>
              <a:gd name="connsiteX6" fmla="*/ 528239 w 528239"/>
              <a:gd name="connsiteY6" fmla="*/ 0 h 899828"/>
              <a:gd name="connsiteX7" fmla="*/ 528239 w 528239"/>
              <a:gd name="connsiteY7" fmla="*/ 0 h 899828"/>
              <a:gd name="connsiteX0" fmla="*/ 0 w 528239"/>
              <a:gd name="connsiteY0" fmla="*/ 899828 h 899828"/>
              <a:gd name="connsiteX1" fmla="*/ 94719 w 528239"/>
              <a:gd name="connsiteY1" fmla="*/ 663031 h 899828"/>
              <a:gd name="connsiteX2" fmla="*/ 178508 w 528239"/>
              <a:gd name="connsiteY2" fmla="*/ 462664 h 899828"/>
              <a:gd name="connsiteX3" fmla="*/ 284156 w 528239"/>
              <a:gd name="connsiteY3" fmla="*/ 255012 h 899828"/>
              <a:gd name="connsiteX4" fmla="*/ 386161 w 528239"/>
              <a:gd name="connsiteY4" fmla="*/ 120220 h 899828"/>
              <a:gd name="connsiteX5" fmla="*/ 448092 w 528239"/>
              <a:gd name="connsiteY5" fmla="*/ 76503 h 899828"/>
              <a:gd name="connsiteX6" fmla="*/ 528239 w 528239"/>
              <a:gd name="connsiteY6" fmla="*/ 0 h 899828"/>
              <a:gd name="connsiteX7" fmla="*/ 528239 w 528239"/>
              <a:gd name="connsiteY7" fmla="*/ 0 h 899828"/>
              <a:gd name="connsiteX0" fmla="*/ 0 w 528239"/>
              <a:gd name="connsiteY0" fmla="*/ 899828 h 899828"/>
              <a:gd name="connsiteX1" fmla="*/ 94719 w 528239"/>
              <a:gd name="connsiteY1" fmla="*/ 663031 h 899828"/>
              <a:gd name="connsiteX2" fmla="*/ 178508 w 528239"/>
              <a:gd name="connsiteY2" fmla="*/ 462664 h 899828"/>
              <a:gd name="connsiteX3" fmla="*/ 284156 w 528239"/>
              <a:gd name="connsiteY3" fmla="*/ 255012 h 899828"/>
              <a:gd name="connsiteX4" fmla="*/ 386161 w 528239"/>
              <a:gd name="connsiteY4" fmla="*/ 120220 h 899828"/>
              <a:gd name="connsiteX5" fmla="*/ 448092 w 528239"/>
              <a:gd name="connsiteY5" fmla="*/ 76503 h 899828"/>
              <a:gd name="connsiteX6" fmla="*/ 528239 w 528239"/>
              <a:gd name="connsiteY6" fmla="*/ 0 h 899828"/>
              <a:gd name="connsiteX7" fmla="*/ 528239 w 528239"/>
              <a:gd name="connsiteY7" fmla="*/ 0 h 899828"/>
              <a:gd name="connsiteX0" fmla="*/ 0 w 528239"/>
              <a:gd name="connsiteY0" fmla="*/ 899828 h 899828"/>
              <a:gd name="connsiteX1" fmla="*/ 94719 w 528239"/>
              <a:gd name="connsiteY1" fmla="*/ 663031 h 899828"/>
              <a:gd name="connsiteX2" fmla="*/ 178508 w 528239"/>
              <a:gd name="connsiteY2" fmla="*/ 462664 h 899828"/>
              <a:gd name="connsiteX3" fmla="*/ 284156 w 528239"/>
              <a:gd name="connsiteY3" fmla="*/ 255012 h 899828"/>
              <a:gd name="connsiteX4" fmla="*/ 386161 w 528239"/>
              <a:gd name="connsiteY4" fmla="*/ 120220 h 899828"/>
              <a:gd name="connsiteX5" fmla="*/ 448092 w 528239"/>
              <a:gd name="connsiteY5" fmla="*/ 65574 h 899828"/>
              <a:gd name="connsiteX6" fmla="*/ 528239 w 528239"/>
              <a:gd name="connsiteY6" fmla="*/ 0 h 899828"/>
              <a:gd name="connsiteX7" fmla="*/ 528239 w 528239"/>
              <a:gd name="connsiteY7" fmla="*/ 0 h 899828"/>
              <a:gd name="connsiteX0" fmla="*/ 0 w 528239"/>
              <a:gd name="connsiteY0" fmla="*/ 899828 h 899828"/>
              <a:gd name="connsiteX1" fmla="*/ 94719 w 528239"/>
              <a:gd name="connsiteY1" fmla="*/ 663031 h 899828"/>
              <a:gd name="connsiteX2" fmla="*/ 178508 w 528239"/>
              <a:gd name="connsiteY2" fmla="*/ 462664 h 899828"/>
              <a:gd name="connsiteX3" fmla="*/ 284156 w 528239"/>
              <a:gd name="connsiteY3" fmla="*/ 255012 h 899828"/>
              <a:gd name="connsiteX4" fmla="*/ 386161 w 528239"/>
              <a:gd name="connsiteY4" fmla="*/ 120220 h 899828"/>
              <a:gd name="connsiteX5" fmla="*/ 444449 w 528239"/>
              <a:gd name="connsiteY5" fmla="*/ 61931 h 899828"/>
              <a:gd name="connsiteX6" fmla="*/ 528239 w 528239"/>
              <a:gd name="connsiteY6" fmla="*/ 0 h 899828"/>
              <a:gd name="connsiteX7" fmla="*/ 528239 w 528239"/>
              <a:gd name="connsiteY7" fmla="*/ 0 h 899828"/>
              <a:gd name="connsiteX0" fmla="*/ 0 w 535477"/>
              <a:gd name="connsiteY0" fmla="*/ 905482 h 905482"/>
              <a:gd name="connsiteX1" fmla="*/ 94719 w 535477"/>
              <a:gd name="connsiteY1" fmla="*/ 668685 h 905482"/>
              <a:gd name="connsiteX2" fmla="*/ 178508 w 535477"/>
              <a:gd name="connsiteY2" fmla="*/ 468318 h 905482"/>
              <a:gd name="connsiteX3" fmla="*/ 284156 w 535477"/>
              <a:gd name="connsiteY3" fmla="*/ 260666 h 905482"/>
              <a:gd name="connsiteX4" fmla="*/ 386161 w 535477"/>
              <a:gd name="connsiteY4" fmla="*/ 125874 h 905482"/>
              <a:gd name="connsiteX5" fmla="*/ 444449 w 535477"/>
              <a:gd name="connsiteY5" fmla="*/ 67585 h 905482"/>
              <a:gd name="connsiteX6" fmla="*/ 528239 w 535477"/>
              <a:gd name="connsiteY6" fmla="*/ 5654 h 905482"/>
              <a:gd name="connsiteX7" fmla="*/ 531882 w 535477"/>
              <a:gd name="connsiteY7" fmla="*/ 2011 h 905482"/>
              <a:gd name="connsiteX0" fmla="*/ 0 w 531649"/>
              <a:gd name="connsiteY0" fmla="*/ 902454 h 902454"/>
              <a:gd name="connsiteX1" fmla="*/ 94719 w 531649"/>
              <a:gd name="connsiteY1" fmla="*/ 665657 h 902454"/>
              <a:gd name="connsiteX2" fmla="*/ 178508 w 531649"/>
              <a:gd name="connsiteY2" fmla="*/ 465290 h 902454"/>
              <a:gd name="connsiteX3" fmla="*/ 284156 w 531649"/>
              <a:gd name="connsiteY3" fmla="*/ 257638 h 902454"/>
              <a:gd name="connsiteX4" fmla="*/ 386161 w 531649"/>
              <a:gd name="connsiteY4" fmla="*/ 122846 h 902454"/>
              <a:gd name="connsiteX5" fmla="*/ 444449 w 531649"/>
              <a:gd name="connsiteY5" fmla="*/ 64557 h 902454"/>
              <a:gd name="connsiteX6" fmla="*/ 528239 w 531649"/>
              <a:gd name="connsiteY6" fmla="*/ 2626 h 902454"/>
              <a:gd name="connsiteX7" fmla="*/ 517310 w 531649"/>
              <a:gd name="connsiteY7" fmla="*/ 9912 h 902454"/>
              <a:gd name="connsiteX0" fmla="*/ 0 w 531649"/>
              <a:gd name="connsiteY0" fmla="*/ 902454 h 902454"/>
              <a:gd name="connsiteX1" fmla="*/ 94719 w 531649"/>
              <a:gd name="connsiteY1" fmla="*/ 665657 h 902454"/>
              <a:gd name="connsiteX2" fmla="*/ 178508 w 531649"/>
              <a:gd name="connsiteY2" fmla="*/ 465290 h 902454"/>
              <a:gd name="connsiteX3" fmla="*/ 291442 w 531649"/>
              <a:gd name="connsiteY3" fmla="*/ 257638 h 902454"/>
              <a:gd name="connsiteX4" fmla="*/ 386161 w 531649"/>
              <a:gd name="connsiteY4" fmla="*/ 122846 h 902454"/>
              <a:gd name="connsiteX5" fmla="*/ 444449 w 531649"/>
              <a:gd name="connsiteY5" fmla="*/ 64557 h 902454"/>
              <a:gd name="connsiteX6" fmla="*/ 528239 w 531649"/>
              <a:gd name="connsiteY6" fmla="*/ 2626 h 902454"/>
              <a:gd name="connsiteX7" fmla="*/ 517310 w 531649"/>
              <a:gd name="connsiteY7" fmla="*/ 9912 h 902454"/>
              <a:gd name="connsiteX0" fmla="*/ 0 w 531649"/>
              <a:gd name="connsiteY0" fmla="*/ 902454 h 902454"/>
              <a:gd name="connsiteX1" fmla="*/ 94719 w 531649"/>
              <a:gd name="connsiteY1" fmla="*/ 665657 h 902454"/>
              <a:gd name="connsiteX2" fmla="*/ 178508 w 531649"/>
              <a:gd name="connsiteY2" fmla="*/ 465290 h 902454"/>
              <a:gd name="connsiteX3" fmla="*/ 291442 w 531649"/>
              <a:gd name="connsiteY3" fmla="*/ 257638 h 902454"/>
              <a:gd name="connsiteX4" fmla="*/ 389804 w 531649"/>
              <a:gd name="connsiteY4" fmla="*/ 130132 h 902454"/>
              <a:gd name="connsiteX5" fmla="*/ 444449 w 531649"/>
              <a:gd name="connsiteY5" fmla="*/ 64557 h 902454"/>
              <a:gd name="connsiteX6" fmla="*/ 528239 w 531649"/>
              <a:gd name="connsiteY6" fmla="*/ 2626 h 902454"/>
              <a:gd name="connsiteX7" fmla="*/ 517310 w 531649"/>
              <a:gd name="connsiteY7" fmla="*/ 9912 h 902454"/>
              <a:gd name="connsiteX0" fmla="*/ 0 w 531649"/>
              <a:gd name="connsiteY0" fmla="*/ 902933 h 902933"/>
              <a:gd name="connsiteX1" fmla="*/ 94719 w 531649"/>
              <a:gd name="connsiteY1" fmla="*/ 666136 h 902933"/>
              <a:gd name="connsiteX2" fmla="*/ 178508 w 531649"/>
              <a:gd name="connsiteY2" fmla="*/ 465769 h 902933"/>
              <a:gd name="connsiteX3" fmla="*/ 291442 w 531649"/>
              <a:gd name="connsiteY3" fmla="*/ 258117 h 902933"/>
              <a:gd name="connsiteX4" fmla="*/ 389804 w 531649"/>
              <a:gd name="connsiteY4" fmla="*/ 130611 h 902933"/>
              <a:gd name="connsiteX5" fmla="*/ 444449 w 531649"/>
              <a:gd name="connsiteY5" fmla="*/ 72322 h 902933"/>
              <a:gd name="connsiteX6" fmla="*/ 528239 w 531649"/>
              <a:gd name="connsiteY6" fmla="*/ 3105 h 902933"/>
              <a:gd name="connsiteX7" fmla="*/ 517310 w 531649"/>
              <a:gd name="connsiteY7" fmla="*/ 10391 h 902933"/>
              <a:gd name="connsiteX0" fmla="*/ 0 w 531649"/>
              <a:gd name="connsiteY0" fmla="*/ 902933 h 902933"/>
              <a:gd name="connsiteX1" fmla="*/ 94719 w 531649"/>
              <a:gd name="connsiteY1" fmla="*/ 666136 h 902933"/>
              <a:gd name="connsiteX2" fmla="*/ 178508 w 531649"/>
              <a:gd name="connsiteY2" fmla="*/ 465769 h 902933"/>
              <a:gd name="connsiteX3" fmla="*/ 291442 w 531649"/>
              <a:gd name="connsiteY3" fmla="*/ 261760 h 902933"/>
              <a:gd name="connsiteX4" fmla="*/ 389804 w 531649"/>
              <a:gd name="connsiteY4" fmla="*/ 130611 h 902933"/>
              <a:gd name="connsiteX5" fmla="*/ 444449 w 531649"/>
              <a:gd name="connsiteY5" fmla="*/ 72322 h 902933"/>
              <a:gd name="connsiteX6" fmla="*/ 528239 w 531649"/>
              <a:gd name="connsiteY6" fmla="*/ 3105 h 902933"/>
              <a:gd name="connsiteX7" fmla="*/ 517310 w 531649"/>
              <a:gd name="connsiteY7" fmla="*/ 10391 h 902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1649" h="902933">
                <a:moveTo>
                  <a:pt x="0" y="902933"/>
                </a:moveTo>
                <a:cubicBezTo>
                  <a:pt x="20340" y="848287"/>
                  <a:pt x="64968" y="738997"/>
                  <a:pt x="94719" y="666136"/>
                </a:cubicBezTo>
                <a:cubicBezTo>
                  <a:pt x="124470" y="593275"/>
                  <a:pt x="145721" y="533165"/>
                  <a:pt x="178508" y="465769"/>
                </a:cubicBezTo>
                <a:cubicBezTo>
                  <a:pt x="211295" y="398373"/>
                  <a:pt x="256226" y="317620"/>
                  <a:pt x="291442" y="261760"/>
                </a:cubicBezTo>
                <a:cubicBezTo>
                  <a:pt x="326658" y="205900"/>
                  <a:pt x="364303" y="162184"/>
                  <a:pt x="389804" y="130611"/>
                </a:cubicBezTo>
                <a:cubicBezTo>
                  <a:pt x="415305" y="99038"/>
                  <a:pt x="421377" y="93573"/>
                  <a:pt x="444449" y="72322"/>
                </a:cubicBezTo>
                <a:cubicBezTo>
                  <a:pt x="467521" y="51071"/>
                  <a:pt x="516095" y="13427"/>
                  <a:pt x="528239" y="3105"/>
                </a:cubicBezTo>
                <a:cubicBezTo>
                  <a:pt x="540383" y="-7217"/>
                  <a:pt x="516096" y="11605"/>
                  <a:pt x="517310" y="10391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Freeform 19"/>
          <p:cNvSpPr/>
          <p:nvPr/>
        </p:nvSpPr>
        <p:spPr>
          <a:xfrm>
            <a:off x="8850293" y="4343314"/>
            <a:ext cx="326115" cy="601074"/>
          </a:xfrm>
          <a:custGeom>
            <a:avLst/>
            <a:gdLst>
              <a:gd name="connsiteX0" fmla="*/ 0 w 326115"/>
              <a:gd name="connsiteY0" fmla="*/ 601074 h 601074"/>
              <a:gd name="connsiteX1" fmla="*/ 105508 w 326115"/>
              <a:gd name="connsiteY1" fmla="*/ 479580 h 601074"/>
              <a:gd name="connsiteX2" fmla="*/ 163057 w 326115"/>
              <a:gd name="connsiteY2" fmla="*/ 367678 h 601074"/>
              <a:gd name="connsiteX3" fmla="*/ 214213 w 326115"/>
              <a:gd name="connsiteY3" fmla="*/ 281354 h 601074"/>
              <a:gd name="connsiteX4" fmla="*/ 278157 w 326115"/>
              <a:gd name="connsiteY4" fmla="*/ 143874 h 601074"/>
              <a:gd name="connsiteX5" fmla="*/ 326115 w 326115"/>
              <a:gd name="connsiteY5" fmla="*/ 0 h 601074"/>
              <a:gd name="connsiteX6" fmla="*/ 326115 w 326115"/>
              <a:gd name="connsiteY6" fmla="*/ 0 h 601074"/>
              <a:gd name="connsiteX0" fmla="*/ 0 w 326115"/>
              <a:gd name="connsiteY0" fmla="*/ 601074 h 601074"/>
              <a:gd name="connsiteX1" fmla="*/ 105508 w 326115"/>
              <a:gd name="connsiteY1" fmla="*/ 479580 h 601074"/>
              <a:gd name="connsiteX2" fmla="*/ 172648 w 326115"/>
              <a:gd name="connsiteY2" fmla="*/ 370875 h 601074"/>
              <a:gd name="connsiteX3" fmla="*/ 214213 w 326115"/>
              <a:gd name="connsiteY3" fmla="*/ 281354 h 601074"/>
              <a:gd name="connsiteX4" fmla="*/ 278157 w 326115"/>
              <a:gd name="connsiteY4" fmla="*/ 143874 h 601074"/>
              <a:gd name="connsiteX5" fmla="*/ 326115 w 326115"/>
              <a:gd name="connsiteY5" fmla="*/ 0 h 601074"/>
              <a:gd name="connsiteX6" fmla="*/ 326115 w 326115"/>
              <a:gd name="connsiteY6" fmla="*/ 0 h 601074"/>
              <a:gd name="connsiteX0" fmla="*/ 0 w 326115"/>
              <a:gd name="connsiteY0" fmla="*/ 601074 h 601074"/>
              <a:gd name="connsiteX1" fmla="*/ 105508 w 326115"/>
              <a:gd name="connsiteY1" fmla="*/ 479580 h 601074"/>
              <a:gd name="connsiteX2" fmla="*/ 172648 w 326115"/>
              <a:gd name="connsiteY2" fmla="*/ 370875 h 601074"/>
              <a:gd name="connsiteX3" fmla="*/ 220608 w 326115"/>
              <a:gd name="connsiteY3" fmla="*/ 281354 h 601074"/>
              <a:gd name="connsiteX4" fmla="*/ 278157 w 326115"/>
              <a:gd name="connsiteY4" fmla="*/ 143874 h 601074"/>
              <a:gd name="connsiteX5" fmla="*/ 326115 w 326115"/>
              <a:gd name="connsiteY5" fmla="*/ 0 h 601074"/>
              <a:gd name="connsiteX6" fmla="*/ 326115 w 326115"/>
              <a:gd name="connsiteY6" fmla="*/ 0 h 601074"/>
              <a:gd name="connsiteX0" fmla="*/ 0 w 326115"/>
              <a:gd name="connsiteY0" fmla="*/ 601074 h 601074"/>
              <a:gd name="connsiteX1" fmla="*/ 105508 w 326115"/>
              <a:gd name="connsiteY1" fmla="*/ 479580 h 601074"/>
              <a:gd name="connsiteX2" fmla="*/ 172648 w 326115"/>
              <a:gd name="connsiteY2" fmla="*/ 370875 h 601074"/>
              <a:gd name="connsiteX3" fmla="*/ 220608 w 326115"/>
              <a:gd name="connsiteY3" fmla="*/ 281354 h 601074"/>
              <a:gd name="connsiteX4" fmla="*/ 278157 w 326115"/>
              <a:gd name="connsiteY4" fmla="*/ 143874 h 601074"/>
              <a:gd name="connsiteX5" fmla="*/ 297340 w 326115"/>
              <a:gd name="connsiteY5" fmla="*/ 105508 h 601074"/>
              <a:gd name="connsiteX6" fmla="*/ 326115 w 326115"/>
              <a:gd name="connsiteY6" fmla="*/ 0 h 601074"/>
              <a:gd name="connsiteX7" fmla="*/ 326115 w 326115"/>
              <a:gd name="connsiteY7" fmla="*/ 0 h 601074"/>
              <a:gd name="connsiteX0" fmla="*/ 0 w 326115"/>
              <a:gd name="connsiteY0" fmla="*/ 601074 h 601074"/>
              <a:gd name="connsiteX1" fmla="*/ 105508 w 326115"/>
              <a:gd name="connsiteY1" fmla="*/ 479580 h 601074"/>
              <a:gd name="connsiteX2" fmla="*/ 172648 w 326115"/>
              <a:gd name="connsiteY2" fmla="*/ 370875 h 601074"/>
              <a:gd name="connsiteX3" fmla="*/ 220608 w 326115"/>
              <a:gd name="connsiteY3" fmla="*/ 281354 h 601074"/>
              <a:gd name="connsiteX4" fmla="*/ 278157 w 326115"/>
              <a:gd name="connsiteY4" fmla="*/ 143874 h 601074"/>
              <a:gd name="connsiteX5" fmla="*/ 297340 w 326115"/>
              <a:gd name="connsiteY5" fmla="*/ 105508 h 601074"/>
              <a:gd name="connsiteX6" fmla="*/ 326115 w 326115"/>
              <a:gd name="connsiteY6" fmla="*/ 0 h 601074"/>
              <a:gd name="connsiteX7" fmla="*/ 326115 w 326115"/>
              <a:gd name="connsiteY7" fmla="*/ 0 h 601074"/>
              <a:gd name="connsiteX0" fmla="*/ 0 w 326115"/>
              <a:gd name="connsiteY0" fmla="*/ 601074 h 601074"/>
              <a:gd name="connsiteX1" fmla="*/ 105508 w 326115"/>
              <a:gd name="connsiteY1" fmla="*/ 479580 h 601074"/>
              <a:gd name="connsiteX2" fmla="*/ 172648 w 326115"/>
              <a:gd name="connsiteY2" fmla="*/ 370875 h 601074"/>
              <a:gd name="connsiteX3" fmla="*/ 220608 w 326115"/>
              <a:gd name="connsiteY3" fmla="*/ 281354 h 601074"/>
              <a:gd name="connsiteX4" fmla="*/ 278157 w 326115"/>
              <a:gd name="connsiteY4" fmla="*/ 143874 h 601074"/>
              <a:gd name="connsiteX5" fmla="*/ 294143 w 326115"/>
              <a:gd name="connsiteY5" fmla="*/ 99113 h 601074"/>
              <a:gd name="connsiteX6" fmla="*/ 326115 w 326115"/>
              <a:gd name="connsiteY6" fmla="*/ 0 h 601074"/>
              <a:gd name="connsiteX7" fmla="*/ 326115 w 326115"/>
              <a:gd name="connsiteY7" fmla="*/ 0 h 601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115" h="601074">
                <a:moveTo>
                  <a:pt x="0" y="601074"/>
                </a:moveTo>
                <a:cubicBezTo>
                  <a:pt x="39166" y="559776"/>
                  <a:pt x="76733" y="517946"/>
                  <a:pt x="105508" y="479580"/>
                </a:cubicBezTo>
                <a:cubicBezTo>
                  <a:pt x="134283" y="441214"/>
                  <a:pt x="153465" y="403913"/>
                  <a:pt x="172648" y="370875"/>
                </a:cubicBezTo>
                <a:cubicBezTo>
                  <a:pt x="191831" y="337837"/>
                  <a:pt x="203023" y="319187"/>
                  <a:pt x="220608" y="281354"/>
                </a:cubicBezTo>
                <a:cubicBezTo>
                  <a:pt x="238193" y="243521"/>
                  <a:pt x="265901" y="174248"/>
                  <a:pt x="278157" y="143874"/>
                </a:cubicBezTo>
                <a:cubicBezTo>
                  <a:pt x="290413" y="113501"/>
                  <a:pt x="286150" y="123092"/>
                  <a:pt x="294143" y="99113"/>
                </a:cubicBezTo>
                <a:cubicBezTo>
                  <a:pt x="302136" y="75134"/>
                  <a:pt x="320786" y="16519"/>
                  <a:pt x="326115" y="0"/>
                </a:cubicBezTo>
                <a:lnTo>
                  <a:pt x="326115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57" name="Oval 56"/>
          <p:cNvSpPr/>
          <p:nvPr/>
        </p:nvSpPr>
        <p:spPr>
          <a:xfrm>
            <a:off x="3427180" y="4255841"/>
            <a:ext cx="131573" cy="11756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Freeform 26"/>
          <p:cNvSpPr/>
          <p:nvPr/>
        </p:nvSpPr>
        <p:spPr>
          <a:xfrm>
            <a:off x="3507449" y="3604263"/>
            <a:ext cx="307648" cy="700755"/>
          </a:xfrm>
          <a:custGeom>
            <a:avLst/>
            <a:gdLst>
              <a:gd name="connsiteX0" fmla="*/ 0 w 307648"/>
              <a:gd name="connsiteY0" fmla="*/ 700755 h 700755"/>
              <a:gd name="connsiteX1" fmla="*/ 307648 w 307648"/>
              <a:gd name="connsiteY1" fmla="*/ 0 h 700755"/>
              <a:gd name="connsiteX2" fmla="*/ 307648 w 307648"/>
              <a:gd name="connsiteY2" fmla="*/ 0 h 700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7648" h="700755">
                <a:moveTo>
                  <a:pt x="0" y="700755"/>
                </a:moveTo>
                <a:lnTo>
                  <a:pt x="307648" y="0"/>
                </a:lnTo>
                <a:lnTo>
                  <a:pt x="307648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3794330" y="3598894"/>
            <a:ext cx="76932" cy="1307507"/>
          </a:xfrm>
          <a:custGeom>
            <a:avLst/>
            <a:gdLst>
              <a:gd name="connsiteX0" fmla="*/ 9045 w 103049"/>
              <a:gd name="connsiteY0" fmla="*/ 0 h 1384969"/>
              <a:gd name="connsiteX1" fmla="*/ 9045 w 103049"/>
              <a:gd name="connsiteY1" fmla="*/ 1213503 h 1384969"/>
              <a:gd name="connsiteX2" fmla="*/ 103049 w 103049"/>
              <a:gd name="connsiteY2" fmla="*/ 1375873 h 1384969"/>
              <a:gd name="connsiteX3" fmla="*/ 103049 w 103049"/>
              <a:gd name="connsiteY3" fmla="*/ 1375873 h 138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049" h="1384969">
                <a:moveTo>
                  <a:pt x="9045" y="0"/>
                </a:moveTo>
                <a:cubicBezTo>
                  <a:pt x="1211" y="492095"/>
                  <a:pt x="-6622" y="984191"/>
                  <a:pt x="9045" y="1213503"/>
                </a:cubicBezTo>
                <a:cubicBezTo>
                  <a:pt x="24712" y="1442815"/>
                  <a:pt x="103049" y="1375873"/>
                  <a:pt x="103049" y="1375873"/>
                </a:cubicBezTo>
                <a:lnTo>
                  <a:pt x="103049" y="1375873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Freeform 28"/>
          <p:cNvSpPr/>
          <p:nvPr/>
        </p:nvSpPr>
        <p:spPr>
          <a:xfrm>
            <a:off x="3811920" y="4855126"/>
            <a:ext cx="598206" cy="213469"/>
          </a:xfrm>
          <a:custGeom>
            <a:avLst/>
            <a:gdLst>
              <a:gd name="connsiteX0" fmla="*/ 0 w 598206"/>
              <a:gd name="connsiteY0" fmla="*/ 0 h 205580"/>
              <a:gd name="connsiteX1" fmla="*/ 94004 w 598206"/>
              <a:gd name="connsiteY1" fmla="*/ 136733 h 205580"/>
              <a:gd name="connsiteX2" fmla="*/ 170916 w 598206"/>
              <a:gd name="connsiteY2" fmla="*/ 170916 h 205580"/>
              <a:gd name="connsiteX3" fmla="*/ 247828 w 598206"/>
              <a:gd name="connsiteY3" fmla="*/ 188008 h 205580"/>
              <a:gd name="connsiteX4" fmla="*/ 324740 w 598206"/>
              <a:gd name="connsiteY4" fmla="*/ 205099 h 205580"/>
              <a:gd name="connsiteX5" fmla="*/ 401652 w 598206"/>
              <a:gd name="connsiteY5" fmla="*/ 196553 h 205580"/>
              <a:gd name="connsiteX6" fmla="*/ 487110 w 598206"/>
              <a:gd name="connsiteY6" fmla="*/ 153824 h 205580"/>
              <a:gd name="connsiteX7" fmla="*/ 598206 w 598206"/>
              <a:gd name="connsiteY7" fmla="*/ 59821 h 205580"/>
              <a:gd name="connsiteX8" fmla="*/ 598206 w 598206"/>
              <a:gd name="connsiteY8" fmla="*/ 59821 h 205580"/>
              <a:gd name="connsiteX0" fmla="*/ 0 w 598206"/>
              <a:gd name="connsiteY0" fmla="*/ 0 h 205580"/>
              <a:gd name="connsiteX1" fmla="*/ 94004 w 598206"/>
              <a:gd name="connsiteY1" fmla="*/ 136733 h 205580"/>
              <a:gd name="connsiteX2" fmla="*/ 170916 w 598206"/>
              <a:gd name="connsiteY2" fmla="*/ 176295 h 205580"/>
              <a:gd name="connsiteX3" fmla="*/ 247828 w 598206"/>
              <a:gd name="connsiteY3" fmla="*/ 188008 h 205580"/>
              <a:gd name="connsiteX4" fmla="*/ 324740 w 598206"/>
              <a:gd name="connsiteY4" fmla="*/ 205099 h 205580"/>
              <a:gd name="connsiteX5" fmla="*/ 401652 w 598206"/>
              <a:gd name="connsiteY5" fmla="*/ 196553 h 205580"/>
              <a:gd name="connsiteX6" fmla="*/ 487110 w 598206"/>
              <a:gd name="connsiteY6" fmla="*/ 153824 h 205580"/>
              <a:gd name="connsiteX7" fmla="*/ 598206 w 598206"/>
              <a:gd name="connsiteY7" fmla="*/ 59821 h 205580"/>
              <a:gd name="connsiteX8" fmla="*/ 598206 w 598206"/>
              <a:gd name="connsiteY8" fmla="*/ 59821 h 205580"/>
              <a:gd name="connsiteX0" fmla="*/ 0 w 598206"/>
              <a:gd name="connsiteY0" fmla="*/ 0 h 205580"/>
              <a:gd name="connsiteX1" fmla="*/ 94004 w 598206"/>
              <a:gd name="connsiteY1" fmla="*/ 136733 h 205580"/>
              <a:gd name="connsiteX2" fmla="*/ 170916 w 598206"/>
              <a:gd name="connsiteY2" fmla="*/ 187053 h 205580"/>
              <a:gd name="connsiteX3" fmla="*/ 247828 w 598206"/>
              <a:gd name="connsiteY3" fmla="*/ 188008 h 205580"/>
              <a:gd name="connsiteX4" fmla="*/ 324740 w 598206"/>
              <a:gd name="connsiteY4" fmla="*/ 205099 h 205580"/>
              <a:gd name="connsiteX5" fmla="*/ 401652 w 598206"/>
              <a:gd name="connsiteY5" fmla="*/ 196553 h 205580"/>
              <a:gd name="connsiteX6" fmla="*/ 487110 w 598206"/>
              <a:gd name="connsiteY6" fmla="*/ 153824 h 205580"/>
              <a:gd name="connsiteX7" fmla="*/ 598206 w 598206"/>
              <a:gd name="connsiteY7" fmla="*/ 59821 h 205580"/>
              <a:gd name="connsiteX8" fmla="*/ 598206 w 598206"/>
              <a:gd name="connsiteY8" fmla="*/ 59821 h 205580"/>
              <a:gd name="connsiteX0" fmla="*/ 0 w 598206"/>
              <a:gd name="connsiteY0" fmla="*/ 0 h 205580"/>
              <a:gd name="connsiteX1" fmla="*/ 94004 w 598206"/>
              <a:gd name="connsiteY1" fmla="*/ 136733 h 205580"/>
              <a:gd name="connsiteX2" fmla="*/ 170916 w 598206"/>
              <a:gd name="connsiteY2" fmla="*/ 187053 h 205580"/>
              <a:gd name="connsiteX3" fmla="*/ 247828 w 598206"/>
              <a:gd name="connsiteY3" fmla="*/ 188008 h 205580"/>
              <a:gd name="connsiteX4" fmla="*/ 324740 w 598206"/>
              <a:gd name="connsiteY4" fmla="*/ 205099 h 205580"/>
              <a:gd name="connsiteX5" fmla="*/ 401652 w 598206"/>
              <a:gd name="connsiteY5" fmla="*/ 196553 h 205580"/>
              <a:gd name="connsiteX6" fmla="*/ 487110 w 598206"/>
              <a:gd name="connsiteY6" fmla="*/ 153824 h 205580"/>
              <a:gd name="connsiteX7" fmla="*/ 598206 w 598206"/>
              <a:gd name="connsiteY7" fmla="*/ 59821 h 205580"/>
              <a:gd name="connsiteX8" fmla="*/ 598206 w 598206"/>
              <a:gd name="connsiteY8" fmla="*/ 59821 h 205580"/>
              <a:gd name="connsiteX0" fmla="*/ 0 w 598206"/>
              <a:gd name="connsiteY0" fmla="*/ 0 h 206224"/>
              <a:gd name="connsiteX1" fmla="*/ 94004 w 598206"/>
              <a:gd name="connsiteY1" fmla="*/ 136733 h 206224"/>
              <a:gd name="connsiteX2" fmla="*/ 170916 w 598206"/>
              <a:gd name="connsiteY2" fmla="*/ 187053 h 206224"/>
              <a:gd name="connsiteX3" fmla="*/ 247828 w 598206"/>
              <a:gd name="connsiteY3" fmla="*/ 204144 h 206224"/>
              <a:gd name="connsiteX4" fmla="*/ 324740 w 598206"/>
              <a:gd name="connsiteY4" fmla="*/ 205099 h 206224"/>
              <a:gd name="connsiteX5" fmla="*/ 401652 w 598206"/>
              <a:gd name="connsiteY5" fmla="*/ 196553 h 206224"/>
              <a:gd name="connsiteX6" fmla="*/ 487110 w 598206"/>
              <a:gd name="connsiteY6" fmla="*/ 153824 h 206224"/>
              <a:gd name="connsiteX7" fmla="*/ 598206 w 598206"/>
              <a:gd name="connsiteY7" fmla="*/ 59821 h 206224"/>
              <a:gd name="connsiteX8" fmla="*/ 598206 w 598206"/>
              <a:gd name="connsiteY8" fmla="*/ 59821 h 206224"/>
              <a:gd name="connsiteX0" fmla="*/ 0 w 598206"/>
              <a:gd name="connsiteY0" fmla="*/ 0 h 206224"/>
              <a:gd name="connsiteX1" fmla="*/ 49515 w 598206"/>
              <a:gd name="connsiteY1" fmla="*/ 89731 h 206224"/>
              <a:gd name="connsiteX2" fmla="*/ 94004 w 598206"/>
              <a:gd name="connsiteY2" fmla="*/ 136733 h 206224"/>
              <a:gd name="connsiteX3" fmla="*/ 170916 w 598206"/>
              <a:gd name="connsiteY3" fmla="*/ 187053 h 206224"/>
              <a:gd name="connsiteX4" fmla="*/ 247828 w 598206"/>
              <a:gd name="connsiteY4" fmla="*/ 204144 h 206224"/>
              <a:gd name="connsiteX5" fmla="*/ 324740 w 598206"/>
              <a:gd name="connsiteY5" fmla="*/ 205099 h 206224"/>
              <a:gd name="connsiteX6" fmla="*/ 401652 w 598206"/>
              <a:gd name="connsiteY6" fmla="*/ 196553 h 206224"/>
              <a:gd name="connsiteX7" fmla="*/ 487110 w 598206"/>
              <a:gd name="connsiteY7" fmla="*/ 153824 h 206224"/>
              <a:gd name="connsiteX8" fmla="*/ 598206 w 598206"/>
              <a:gd name="connsiteY8" fmla="*/ 59821 h 206224"/>
              <a:gd name="connsiteX9" fmla="*/ 598206 w 598206"/>
              <a:gd name="connsiteY9" fmla="*/ 59821 h 206224"/>
              <a:gd name="connsiteX0" fmla="*/ 0 w 598206"/>
              <a:gd name="connsiteY0" fmla="*/ 0 h 206224"/>
              <a:gd name="connsiteX1" fmla="*/ 49515 w 598206"/>
              <a:gd name="connsiteY1" fmla="*/ 89731 h 206224"/>
              <a:gd name="connsiteX2" fmla="*/ 94004 w 598206"/>
              <a:gd name="connsiteY2" fmla="*/ 136733 h 206224"/>
              <a:gd name="connsiteX3" fmla="*/ 170916 w 598206"/>
              <a:gd name="connsiteY3" fmla="*/ 187053 h 206224"/>
              <a:gd name="connsiteX4" fmla="*/ 247828 w 598206"/>
              <a:gd name="connsiteY4" fmla="*/ 204144 h 206224"/>
              <a:gd name="connsiteX5" fmla="*/ 324740 w 598206"/>
              <a:gd name="connsiteY5" fmla="*/ 205099 h 206224"/>
              <a:gd name="connsiteX6" fmla="*/ 401652 w 598206"/>
              <a:gd name="connsiteY6" fmla="*/ 196553 h 206224"/>
              <a:gd name="connsiteX7" fmla="*/ 487110 w 598206"/>
              <a:gd name="connsiteY7" fmla="*/ 153824 h 206224"/>
              <a:gd name="connsiteX8" fmla="*/ 560503 w 598206"/>
              <a:gd name="connsiteY8" fmla="*/ 100489 h 206224"/>
              <a:gd name="connsiteX9" fmla="*/ 598206 w 598206"/>
              <a:gd name="connsiteY9" fmla="*/ 59821 h 206224"/>
              <a:gd name="connsiteX10" fmla="*/ 598206 w 598206"/>
              <a:gd name="connsiteY10" fmla="*/ 59821 h 206224"/>
              <a:gd name="connsiteX0" fmla="*/ 0 w 598206"/>
              <a:gd name="connsiteY0" fmla="*/ 0 h 217518"/>
              <a:gd name="connsiteX1" fmla="*/ 49515 w 598206"/>
              <a:gd name="connsiteY1" fmla="*/ 89731 h 217518"/>
              <a:gd name="connsiteX2" fmla="*/ 94004 w 598206"/>
              <a:gd name="connsiteY2" fmla="*/ 136733 h 217518"/>
              <a:gd name="connsiteX3" fmla="*/ 170916 w 598206"/>
              <a:gd name="connsiteY3" fmla="*/ 187053 h 217518"/>
              <a:gd name="connsiteX4" fmla="*/ 247828 w 598206"/>
              <a:gd name="connsiteY4" fmla="*/ 217023 h 217518"/>
              <a:gd name="connsiteX5" fmla="*/ 324740 w 598206"/>
              <a:gd name="connsiteY5" fmla="*/ 205099 h 217518"/>
              <a:gd name="connsiteX6" fmla="*/ 401652 w 598206"/>
              <a:gd name="connsiteY6" fmla="*/ 196553 h 217518"/>
              <a:gd name="connsiteX7" fmla="*/ 487110 w 598206"/>
              <a:gd name="connsiteY7" fmla="*/ 153824 h 217518"/>
              <a:gd name="connsiteX8" fmla="*/ 560503 w 598206"/>
              <a:gd name="connsiteY8" fmla="*/ 100489 h 217518"/>
              <a:gd name="connsiteX9" fmla="*/ 598206 w 598206"/>
              <a:gd name="connsiteY9" fmla="*/ 59821 h 217518"/>
              <a:gd name="connsiteX10" fmla="*/ 598206 w 598206"/>
              <a:gd name="connsiteY10" fmla="*/ 59821 h 217518"/>
              <a:gd name="connsiteX0" fmla="*/ 0 w 598206"/>
              <a:gd name="connsiteY0" fmla="*/ 0 h 206224"/>
              <a:gd name="connsiteX1" fmla="*/ 49515 w 598206"/>
              <a:gd name="connsiteY1" fmla="*/ 89731 h 206224"/>
              <a:gd name="connsiteX2" fmla="*/ 94004 w 598206"/>
              <a:gd name="connsiteY2" fmla="*/ 136733 h 206224"/>
              <a:gd name="connsiteX3" fmla="*/ 170916 w 598206"/>
              <a:gd name="connsiteY3" fmla="*/ 187053 h 206224"/>
              <a:gd name="connsiteX4" fmla="*/ 247828 w 598206"/>
              <a:gd name="connsiteY4" fmla="*/ 204144 h 206224"/>
              <a:gd name="connsiteX5" fmla="*/ 324740 w 598206"/>
              <a:gd name="connsiteY5" fmla="*/ 205099 h 206224"/>
              <a:gd name="connsiteX6" fmla="*/ 401652 w 598206"/>
              <a:gd name="connsiteY6" fmla="*/ 196553 h 206224"/>
              <a:gd name="connsiteX7" fmla="*/ 487110 w 598206"/>
              <a:gd name="connsiteY7" fmla="*/ 153824 h 206224"/>
              <a:gd name="connsiteX8" fmla="*/ 560503 w 598206"/>
              <a:gd name="connsiteY8" fmla="*/ 100489 h 206224"/>
              <a:gd name="connsiteX9" fmla="*/ 598206 w 598206"/>
              <a:gd name="connsiteY9" fmla="*/ 59821 h 206224"/>
              <a:gd name="connsiteX10" fmla="*/ 598206 w 598206"/>
              <a:gd name="connsiteY10" fmla="*/ 59821 h 206224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06224"/>
              <a:gd name="connsiteX1" fmla="*/ 49515 w 598206"/>
              <a:gd name="connsiteY1" fmla="*/ 89731 h 206224"/>
              <a:gd name="connsiteX2" fmla="*/ 94004 w 598206"/>
              <a:gd name="connsiteY2" fmla="*/ 136733 h 206224"/>
              <a:gd name="connsiteX3" fmla="*/ 170916 w 598206"/>
              <a:gd name="connsiteY3" fmla="*/ 187053 h 206224"/>
              <a:gd name="connsiteX4" fmla="*/ 247828 w 598206"/>
              <a:gd name="connsiteY4" fmla="*/ 204144 h 206224"/>
              <a:gd name="connsiteX5" fmla="*/ 324740 w 598206"/>
              <a:gd name="connsiteY5" fmla="*/ 205099 h 206224"/>
              <a:gd name="connsiteX6" fmla="*/ 401652 w 598206"/>
              <a:gd name="connsiteY6" fmla="*/ 196553 h 206224"/>
              <a:gd name="connsiteX7" fmla="*/ 487110 w 598206"/>
              <a:gd name="connsiteY7" fmla="*/ 153824 h 206224"/>
              <a:gd name="connsiteX8" fmla="*/ 560503 w 598206"/>
              <a:gd name="connsiteY8" fmla="*/ 100489 h 206224"/>
              <a:gd name="connsiteX9" fmla="*/ 598206 w 598206"/>
              <a:gd name="connsiteY9" fmla="*/ 59821 h 206224"/>
              <a:gd name="connsiteX10" fmla="*/ 598206 w 598206"/>
              <a:gd name="connsiteY10" fmla="*/ 59821 h 206224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3469"/>
              <a:gd name="connsiteX1" fmla="*/ 49515 w 598206"/>
              <a:gd name="connsiteY1" fmla="*/ 89731 h 213469"/>
              <a:gd name="connsiteX2" fmla="*/ 94004 w 598206"/>
              <a:gd name="connsiteY2" fmla="*/ 136733 h 213469"/>
              <a:gd name="connsiteX3" fmla="*/ 170916 w 598206"/>
              <a:gd name="connsiteY3" fmla="*/ 187053 h 213469"/>
              <a:gd name="connsiteX4" fmla="*/ 247828 w 598206"/>
              <a:gd name="connsiteY4" fmla="*/ 210584 h 213469"/>
              <a:gd name="connsiteX5" fmla="*/ 324740 w 598206"/>
              <a:gd name="connsiteY5" fmla="*/ 211539 h 213469"/>
              <a:gd name="connsiteX6" fmla="*/ 401652 w 598206"/>
              <a:gd name="connsiteY6" fmla="*/ 196553 h 213469"/>
              <a:gd name="connsiteX7" fmla="*/ 487110 w 598206"/>
              <a:gd name="connsiteY7" fmla="*/ 153824 h 213469"/>
              <a:gd name="connsiteX8" fmla="*/ 560503 w 598206"/>
              <a:gd name="connsiteY8" fmla="*/ 100489 h 213469"/>
              <a:gd name="connsiteX9" fmla="*/ 598206 w 598206"/>
              <a:gd name="connsiteY9" fmla="*/ 59821 h 213469"/>
              <a:gd name="connsiteX10" fmla="*/ 598206 w 598206"/>
              <a:gd name="connsiteY10" fmla="*/ 59821 h 213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8206" h="213469">
                <a:moveTo>
                  <a:pt x="0" y="0"/>
                </a:moveTo>
                <a:cubicBezTo>
                  <a:pt x="8252" y="14059"/>
                  <a:pt x="33848" y="66942"/>
                  <a:pt x="49515" y="89731"/>
                </a:cubicBezTo>
                <a:cubicBezTo>
                  <a:pt x="65182" y="112520"/>
                  <a:pt x="73771" y="120513"/>
                  <a:pt x="94004" y="136733"/>
                </a:cubicBezTo>
                <a:cubicBezTo>
                  <a:pt x="114237" y="152953"/>
                  <a:pt x="145279" y="174745"/>
                  <a:pt x="170916" y="187053"/>
                </a:cubicBezTo>
                <a:cubicBezTo>
                  <a:pt x="196553" y="199362"/>
                  <a:pt x="222191" y="206503"/>
                  <a:pt x="247828" y="210584"/>
                </a:cubicBezTo>
                <a:cubicBezTo>
                  <a:pt x="273465" y="214665"/>
                  <a:pt x="299103" y="213878"/>
                  <a:pt x="324740" y="211539"/>
                </a:cubicBezTo>
                <a:cubicBezTo>
                  <a:pt x="350377" y="209201"/>
                  <a:pt x="374590" y="206172"/>
                  <a:pt x="401652" y="196553"/>
                </a:cubicBezTo>
                <a:cubicBezTo>
                  <a:pt x="428714" y="186934"/>
                  <a:pt x="460635" y="169835"/>
                  <a:pt x="487110" y="153824"/>
                </a:cubicBezTo>
                <a:cubicBezTo>
                  <a:pt x="513585" y="137813"/>
                  <a:pt x="541987" y="116156"/>
                  <a:pt x="560503" y="100489"/>
                </a:cubicBezTo>
                <a:cubicBezTo>
                  <a:pt x="579019" y="84822"/>
                  <a:pt x="591922" y="66599"/>
                  <a:pt x="598206" y="59821"/>
                </a:cubicBezTo>
                <a:lnTo>
                  <a:pt x="598206" y="59821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4372423" y="3616288"/>
            <a:ext cx="467958" cy="1333948"/>
          </a:xfrm>
          <a:custGeom>
            <a:avLst/>
            <a:gdLst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55003 w 468993"/>
              <a:gd name="connsiteY4" fmla="*/ 731520 h 1333948"/>
              <a:gd name="connsiteX5" fmla="*/ 430306 w 468993"/>
              <a:gd name="connsiteY5" fmla="*/ 559397 h 1333948"/>
              <a:gd name="connsiteX6" fmla="*/ 457200 w 468993"/>
              <a:gd name="connsiteY6" fmla="*/ 441063 h 1333948"/>
              <a:gd name="connsiteX7" fmla="*/ 467958 w 468993"/>
              <a:gd name="connsiteY7" fmla="*/ 322729 h 1333948"/>
              <a:gd name="connsiteX8" fmla="*/ 467958 w 468993"/>
              <a:gd name="connsiteY8" fmla="*/ 204395 h 1333948"/>
              <a:gd name="connsiteX9" fmla="*/ 462579 w 468993"/>
              <a:gd name="connsiteY9" fmla="*/ 59167 h 1333948"/>
              <a:gd name="connsiteX10" fmla="*/ 467958 w 468993"/>
              <a:gd name="connsiteY10" fmla="*/ 0 h 1333948"/>
              <a:gd name="connsiteX11" fmla="*/ 467958 w 468993"/>
              <a:gd name="connsiteY11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06593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95836 w 468993"/>
              <a:gd name="connsiteY3" fmla="*/ 919778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4320 w 468993"/>
              <a:gd name="connsiteY3" fmla="*/ 914399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55003 w 468993"/>
              <a:gd name="connsiteY5" fmla="*/ 736899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5760 w 468993"/>
              <a:gd name="connsiteY5" fmla="*/ 736899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49624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0381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0381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0381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0381 w 468993"/>
              <a:gd name="connsiteY5" fmla="*/ 731520 h 1333948"/>
              <a:gd name="connsiteX6" fmla="*/ 419549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058"/>
              <a:gd name="connsiteY0" fmla="*/ 1333948 h 1333948"/>
              <a:gd name="connsiteX1" fmla="*/ 102198 w 468058"/>
              <a:gd name="connsiteY1" fmla="*/ 1226371 h 1333948"/>
              <a:gd name="connsiteX2" fmla="*/ 182880 w 468058"/>
              <a:gd name="connsiteY2" fmla="*/ 1097280 h 1333948"/>
              <a:gd name="connsiteX3" fmla="*/ 279699 w 468058"/>
              <a:gd name="connsiteY3" fmla="*/ 914399 h 1333948"/>
              <a:gd name="connsiteX4" fmla="*/ 311972 w 468058"/>
              <a:gd name="connsiteY4" fmla="*/ 849854 h 1333948"/>
              <a:gd name="connsiteX5" fmla="*/ 360381 w 468058"/>
              <a:gd name="connsiteY5" fmla="*/ 731520 h 1333948"/>
              <a:gd name="connsiteX6" fmla="*/ 419549 w 468058"/>
              <a:gd name="connsiteY6" fmla="*/ 559397 h 1333948"/>
              <a:gd name="connsiteX7" fmla="*/ 457200 w 468058"/>
              <a:gd name="connsiteY7" fmla="*/ 441063 h 1333948"/>
              <a:gd name="connsiteX8" fmla="*/ 467958 w 468058"/>
              <a:gd name="connsiteY8" fmla="*/ 322729 h 1333948"/>
              <a:gd name="connsiteX9" fmla="*/ 462580 w 468058"/>
              <a:gd name="connsiteY9" fmla="*/ 204395 h 1333948"/>
              <a:gd name="connsiteX10" fmla="*/ 462579 w 468058"/>
              <a:gd name="connsiteY10" fmla="*/ 59167 h 1333948"/>
              <a:gd name="connsiteX11" fmla="*/ 467958 w 468058"/>
              <a:gd name="connsiteY11" fmla="*/ 0 h 1333948"/>
              <a:gd name="connsiteX12" fmla="*/ 467958 w 468058"/>
              <a:gd name="connsiteY12" fmla="*/ 0 h 1333948"/>
              <a:gd name="connsiteX0" fmla="*/ 0 w 468058"/>
              <a:gd name="connsiteY0" fmla="*/ 1333948 h 1333948"/>
              <a:gd name="connsiteX1" fmla="*/ 102198 w 468058"/>
              <a:gd name="connsiteY1" fmla="*/ 1226371 h 1333948"/>
              <a:gd name="connsiteX2" fmla="*/ 182880 w 468058"/>
              <a:gd name="connsiteY2" fmla="*/ 1097280 h 1333948"/>
              <a:gd name="connsiteX3" fmla="*/ 279699 w 468058"/>
              <a:gd name="connsiteY3" fmla="*/ 914399 h 1333948"/>
              <a:gd name="connsiteX4" fmla="*/ 311972 w 468058"/>
              <a:gd name="connsiteY4" fmla="*/ 849854 h 1333948"/>
              <a:gd name="connsiteX5" fmla="*/ 360381 w 468058"/>
              <a:gd name="connsiteY5" fmla="*/ 731520 h 1333948"/>
              <a:gd name="connsiteX6" fmla="*/ 419549 w 468058"/>
              <a:gd name="connsiteY6" fmla="*/ 559397 h 1333948"/>
              <a:gd name="connsiteX7" fmla="*/ 457200 w 468058"/>
              <a:gd name="connsiteY7" fmla="*/ 441063 h 1333948"/>
              <a:gd name="connsiteX8" fmla="*/ 467958 w 468058"/>
              <a:gd name="connsiteY8" fmla="*/ 322729 h 1333948"/>
              <a:gd name="connsiteX9" fmla="*/ 462580 w 468058"/>
              <a:gd name="connsiteY9" fmla="*/ 204395 h 1333948"/>
              <a:gd name="connsiteX10" fmla="*/ 462579 w 468058"/>
              <a:gd name="connsiteY10" fmla="*/ 59167 h 1333948"/>
              <a:gd name="connsiteX11" fmla="*/ 467958 w 468058"/>
              <a:gd name="connsiteY11" fmla="*/ 0 h 1333948"/>
              <a:gd name="connsiteX12" fmla="*/ 467958 w 4680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51822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62579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62579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62579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62579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82880 w 467958"/>
              <a:gd name="connsiteY3" fmla="*/ 1097280 h 1333948"/>
              <a:gd name="connsiteX4" fmla="*/ 279699 w 467958"/>
              <a:gd name="connsiteY4" fmla="*/ 914399 h 1333948"/>
              <a:gd name="connsiteX5" fmla="*/ 311972 w 467958"/>
              <a:gd name="connsiteY5" fmla="*/ 849854 h 1333948"/>
              <a:gd name="connsiteX6" fmla="*/ 360381 w 467958"/>
              <a:gd name="connsiteY6" fmla="*/ 731520 h 1333948"/>
              <a:gd name="connsiteX7" fmla="*/ 419549 w 467958"/>
              <a:gd name="connsiteY7" fmla="*/ 559397 h 1333948"/>
              <a:gd name="connsiteX8" fmla="*/ 457200 w 467958"/>
              <a:gd name="connsiteY8" fmla="*/ 441063 h 1333948"/>
              <a:gd name="connsiteX9" fmla="*/ 462579 w 467958"/>
              <a:gd name="connsiteY9" fmla="*/ 322729 h 1333948"/>
              <a:gd name="connsiteX10" fmla="*/ 462580 w 467958"/>
              <a:gd name="connsiteY10" fmla="*/ 204395 h 1333948"/>
              <a:gd name="connsiteX11" fmla="*/ 462579 w 467958"/>
              <a:gd name="connsiteY11" fmla="*/ 59167 h 1333948"/>
              <a:gd name="connsiteX12" fmla="*/ 467958 w 467958"/>
              <a:gd name="connsiteY12" fmla="*/ 0 h 1333948"/>
              <a:gd name="connsiteX13" fmla="*/ 467958 w 467958"/>
              <a:gd name="connsiteY13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82880 w 467958"/>
              <a:gd name="connsiteY3" fmla="*/ 1097280 h 1333948"/>
              <a:gd name="connsiteX4" fmla="*/ 279699 w 467958"/>
              <a:gd name="connsiteY4" fmla="*/ 914399 h 1333948"/>
              <a:gd name="connsiteX5" fmla="*/ 311972 w 467958"/>
              <a:gd name="connsiteY5" fmla="*/ 849854 h 1333948"/>
              <a:gd name="connsiteX6" fmla="*/ 360381 w 467958"/>
              <a:gd name="connsiteY6" fmla="*/ 731520 h 1333948"/>
              <a:gd name="connsiteX7" fmla="*/ 419549 w 467958"/>
              <a:gd name="connsiteY7" fmla="*/ 559397 h 1333948"/>
              <a:gd name="connsiteX8" fmla="*/ 457200 w 467958"/>
              <a:gd name="connsiteY8" fmla="*/ 441063 h 1333948"/>
              <a:gd name="connsiteX9" fmla="*/ 462579 w 467958"/>
              <a:gd name="connsiteY9" fmla="*/ 322729 h 1333948"/>
              <a:gd name="connsiteX10" fmla="*/ 462580 w 467958"/>
              <a:gd name="connsiteY10" fmla="*/ 204395 h 1333948"/>
              <a:gd name="connsiteX11" fmla="*/ 462579 w 467958"/>
              <a:gd name="connsiteY11" fmla="*/ 59167 h 1333948"/>
              <a:gd name="connsiteX12" fmla="*/ 467958 w 467958"/>
              <a:gd name="connsiteY12" fmla="*/ 0 h 1333948"/>
              <a:gd name="connsiteX13" fmla="*/ 467958 w 467958"/>
              <a:gd name="connsiteY13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82880 w 467958"/>
              <a:gd name="connsiteY3" fmla="*/ 1097280 h 1333948"/>
              <a:gd name="connsiteX4" fmla="*/ 279699 w 467958"/>
              <a:gd name="connsiteY4" fmla="*/ 914399 h 1333948"/>
              <a:gd name="connsiteX5" fmla="*/ 311972 w 467958"/>
              <a:gd name="connsiteY5" fmla="*/ 849854 h 1333948"/>
              <a:gd name="connsiteX6" fmla="*/ 360381 w 467958"/>
              <a:gd name="connsiteY6" fmla="*/ 731520 h 1333948"/>
              <a:gd name="connsiteX7" fmla="*/ 419549 w 467958"/>
              <a:gd name="connsiteY7" fmla="*/ 559397 h 1333948"/>
              <a:gd name="connsiteX8" fmla="*/ 457200 w 467958"/>
              <a:gd name="connsiteY8" fmla="*/ 441063 h 1333948"/>
              <a:gd name="connsiteX9" fmla="*/ 462579 w 467958"/>
              <a:gd name="connsiteY9" fmla="*/ 322729 h 1333948"/>
              <a:gd name="connsiteX10" fmla="*/ 462580 w 467958"/>
              <a:gd name="connsiteY10" fmla="*/ 204395 h 1333948"/>
              <a:gd name="connsiteX11" fmla="*/ 462579 w 467958"/>
              <a:gd name="connsiteY11" fmla="*/ 59167 h 1333948"/>
              <a:gd name="connsiteX12" fmla="*/ 467958 w 467958"/>
              <a:gd name="connsiteY12" fmla="*/ 0 h 1333948"/>
              <a:gd name="connsiteX13" fmla="*/ 467958 w 467958"/>
              <a:gd name="connsiteY13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37123 w 467958"/>
              <a:gd name="connsiteY3" fmla="*/ 1161144 h 1333948"/>
              <a:gd name="connsiteX4" fmla="*/ 182880 w 467958"/>
              <a:gd name="connsiteY4" fmla="*/ 1097280 h 1333948"/>
              <a:gd name="connsiteX5" fmla="*/ 279699 w 467958"/>
              <a:gd name="connsiteY5" fmla="*/ 914399 h 1333948"/>
              <a:gd name="connsiteX6" fmla="*/ 311972 w 467958"/>
              <a:gd name="connsiteY6" fmla="*/ 849854 h 1333948"/>
              <a:gd name="connsiteX7" fmla="*/ 360381 w 467958"/>
              <a:gd name="connsiteY7" fmla="*/ 731520 h 1333948"/>
              <a:gd name="connsiteX8" fmla="*/ 419549 w 467958"/>
              <a:gd name="connsiteY8" fmla="*/ 559397 h 1333948"/>
              <a:gd name="connsiteX9" fmla="*/ 457200 w 467958"/>
              <a:gd name="connsiteY9" fmla="*/ 441063 h 1333948"/>
              <a:gd name="connsiteX10" fmla="*/ 462579 w 467958"/>
              <a:gd name="connsiteY10" fmla="*/ 322729 h 1333948"/>
              <a:gd name="connsiteX11" fmla="*/ 462580 w 467958"/>
              <a:gd name="connsiteY11" fmla="*/ 204395 h 1333948"/>
              <a:gd name="connsiteX12" fmla="*/ 462579 w 467958"/>
              <a:gd name="connsiteY12" fmla="*/ 59167 h 1333948"/>
              <a:gd name="connsiteX13" fmla="*/ 467958 w 467958"/>
              <a:gd name="connsiteY13" fmla="*/ 0 h 1333948"/>
              <a:gd name="connsiteX14" fmla="*/ 467958 w 467958"/>
              <a:gd name="connsiteY14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2880 w 467958"/>
              <a:gd name="connsiteY4" fmla="*/ 1097280 h 1333948"/>
              <a:gd name="connsiteX5" fmla="*/ 279699 w 467958"/>
              <a:gd name="connsiteY5" fmla="*/ 914399 h 1333948"/>
              <a:gd name="connsiteX6" fmla="*/ 311972 w 467958"/>
              <a:gd name="connsiteY6" fmla="*/ 849854 h 1333948"/>
              <a:gd name="connsiteX7" fmla="*/ 360381 w 467958"/>
              <a:gd name="connsiteY7" fmla="*/ 731520 h 1333948"/>
              <a:gd name="connsiteX8" fmla="*/ 419549 w 467958"/>
              <a:gd name="connsiteY8" fmla="*/ 559397 h 1333948"/>
              <a:gd name="connsiteX9" fmla="*/ 457200 w 467958"/>
              <a:gd name="connsiteY9" fmla="*/ 441063 h 1333948"/>
              <a:gd name="connsiteX10" fmla="*/ 462579 w 467958"/>
              <a:gd name="connsiteY10" fmla="*/ 322729 h 1333948"/>
              <a:gd name="connsiteX11" fmla="*/ 462580 w 467958"/>
              <a:gd name="connsiteY11" fmla="*/ 204395 h 1333948"/>
              <a:gd name="connsiteX12" fmla="*/ 462579 w 467958"/>
              <a:gd name="connsiteY12" fmla="*/ 59167 h 1333948"/>
              <a:gd name="connsiteX13" fmla="*/ 467958 w 467958"/>
              <a:gd name="connsiteY13" fmla="*/ 0 h 1333948"/>
              <a:gd name="connsiteX14" fmla="*/ 467958 w 467958"/>
              <a:gd name="connsiteY14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2880 w 467958"/>
              <a:gd name="connsiteY4" fmla="*/ 1103719 h 1333948"/>
              <a:gd name="connsiteX5" fmla="*/ 279699 w 467958"/>
              <a:gd name="connsiteY5" fmla="*/ 914399 h 1333948"/>
              <a:gd name="connsiteX6" fmla="*/ 311972 w 467958"/>
              <a:gd name="connsiteY6" fmla="*/ 849854 h 1333948"/>
              <a:gd name="connsiteX7" fmla="*/ 360381 w 467958"/>
              <a:gd name="connsiteY7" fmla="*/ 731520 h 1333948"/>
              <a:gd name="connsiteX8" fmla="*/ 419549 w 467958"/>
              <a:gd name="connsiteY8" fmla="*/ 559397 h 1333948"/>
              <a:gd name="connsiteX9" fmla="*/ 457200 w 467958"/>
              <a:gd name="connsiteY9" fmla="*/ 441063 h 1333948"/>
              <a:gd name="connsiteX10" fmla="*/ 462579 w 467958"/>
              <a:gd name="connsiteY10" fmla="*/ 322729 h 1333948"/>
              <a:gd name="connsiteX11" fmla="*/ 462580 w 467958"/>
              <a:gd name="connsiteY11" fmla="*/ 204395 h 1333948"/>
              <a:gd name="connsiteX12" fmla="*/ 462579 w 467958"/>
              <a:gd name="connsiteY12" fmla="*/ 59167 h 1333948"/>
              <a:gd name="connsiteX13" fmla="*/ 467958 w 467958"/>
              <a:gd name="connsiteY13" fmla="*/ 0 h 1333948"/>
              <a:gd name="connsiteX14" fmla="*/ 467958 w 467958"/>
              <a:gd name="connsiteY14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79699 w 467958"/>
              <a:gd name="connsiteY5" fmla="*/ 914399 h 1333948"/>
              <a:gd name="connsiteX6" fmla="*/ 311972 w 467958"/>
              <a:gd name="connsiteY6" fmla="*/ 849854 h 1333948"/>
              <a:gd name="connsiteX7" fmla="*/ 360381 w 467958"/>
              <a:gd name="connsiteY7" fmla="*/ 731520 h 1333948"/>
              <a:gd name="connsiteX8" fmla="*/ 419549 w 467958"/>
              <a:gd name="connsiteY8" fmla="*/ 559397 h 1333948"/>
              <a:gd name="connsiteX9" fmla="*/ 457200 w 467958"/>
              <a:gd name="connsiteY9" fmla="*/ 441063 h 1333948"/>
              <a:gd name="connsiteX10" fmla="*/ 462579 w 467958"/>
              <a:gd name="connsiteY10" fmla="*/ 322729 h 1333948"/>
              <a:gd name="connsiteX11" fmla="*/ 462580 w 467958"/>
              <a:gd name="connsiteY11" fmla="*/ 204395 h 1333948"/>
              <a:gd name="connsiteX12" fmla="*/ 462579 w 467958"/>
              <a:gd name="connsiteY12" fmla="*/ 59167 h 1333948"/>
              <a:gd name="connsiteX13" fmla="*/ 467958 w 467958"/>
              <a:gd name="connsiteY13" fmla="*/ 0 h 1333948"/>
              <a:gd name="connsiteX14" fmla="*/ 467958 w 467958"/>
              <a:gd name="connsiteY14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46593 w 467958"/>
              <a:gd name="connsiteY5" fmla="*/ 955082 h 1333948"/>
              <a:gd name="connsiteX6" fmla="*/ 279699 w 467958"/>
              <a:gd name="connsiteY6" fmla="*/ 914399 h 1333948"/>
              <a:gd name="connsiteX7" fmla="*/ 311972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59472 w 467958"/>
              <a:gd name="connsiteY5" fmla="*/ 955082 h 1333948"/>
              <a:gd name="connsiteX6" fmla="*/ 279699 w 467958"/>
              <a:gd name="connsiteY6" fmla="*/ 914399 h 1333948"/>
              <a:gd name="connsiteX7" fmla="*/ 311972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79699 w 467958"/>
              <a:gd name="connsiteY6" fmla="*/ 914399 h 1333948"/>
              <a:gd name="connsiteX7" fmla="*/ 311972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79699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79699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86138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44091 w 467958"/>
              <a:gd name="connsiteY1" fmla="*/ 1302735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86138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44091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86138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7958" h="1333948">
                <a:moveTo>
                  <a:pt x="0" y="1333948"/>
                </a:moveTo>
                <a:cubicBezTo>
                  <a:pt x="6275" y="1325880"/>
                  <a:pt x="27058" y="1314226"/>
                  <a:pt x="44091" y="1296296"/>
                </a:cubicBezTo>
                <a:cubicBezTo>
                  <a:pt x="61124" y="1278366"/>
                  <a:pt x="85620" y="1246750"/>
                  <a:pt x="102198" y="1226371"/>
                </a:cubicBezTo>
                <a:cubicBezTo>
                  <a:pt x="118777" y="1205992"/>
                  <a:pt x="130115" y="1195538"/>
                  <a:pt x="143562" y="1174023"/>
                </a:cubicBezTo>
                <a:cubicBezTo>
                  <a:pt x="157009" y="1152508"/>
                  <a:pt x="168928" y="1140209"/>
                  <a:pt x="189320" y="1103719"/>
                </a:cubicBezTo>
                <a:cubicBezTo>
                  <a:pt x="209712" y="1067229"/>
                  <a:pt x="250849" y="986635"/>
                  <a:pt x="265912" y="955082"/>
                </a:cubicBezTo>
                <a:cubicBezTo>
                  <a:pt x="280975" y="923529"/>
                  <a:pt x="277388" y="931937"/>
                  <a:pt x="286138" y="914399"/>
                </a:cubicBezTo>
                <a:cubicBezTo>
                  <a:pt x="294888" y="896861"/>
                  <a:pt x="306037" y="880334"/>
                  <a:pt x="318411" y="849854"/>
                </a:cubicBezTo>
                <a:cubicBezTo>
                  <a:pt x="330785" y="819374"/>
                  <a:pt x="343525" y="779930"/>
                  <a:pt x="360381" y="731520"/>
                </a:cubicBezTo>
                <a:cubicBezTo>
                  <a:pt x="377237" y="683110"/>
                  <a:pt x="403413" y="607806"/>
                  <a:pt x="419549" y="559397"/>
                </a:cubicBezTo>
                <a:cubicBezTo>
                  <a:pt x="435685" y="510988"/>
                  <a:pt x="450028" y="480508"/>
                  <a:pt x="457200" y="441063"/>
                </a:cubicBezTo>
                <a:cubicBezTo>
                  <a:pt x="464372" y="401618"/>
                  <a:pt x="461682" y="362174"/>
                  <a:pt x="462579" y="322729"/>
                </a:cubicBezTo>
                <a:cubicBezTo>
                  <a:pt x="463476" y="283284"/>
                  <a:pt x="462580" y="248322"/>
                  <a:pt x="462580" y="204395"/>
                </a:cubicBezTo>
                <a:cubicBezTo>
                  <a:pt x="462580" y="160468"/>
                  <a:pt x="461683" y="93233"/>
                  <a:pt x="462579" y="59167"/>
                </a:cubicBezTo>
                <a:cubicBezTo>
                  <a:pt x="463475" y="25101"/>
                  <a:pt x="467062" y="9861"/>
                  <a:pt x="467958" y="0"/>
                </a:cubicBezTo>
                <a:lnTo>
                  <a:pt x="467958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Freeform 30"/>
          <p:cNvSpPr/>
          <p:nvPr/>
        </p:nvSpPr>
        <p:spPr>
          <a:xfrm>
            <a:off x="4836462" y="3626745"/>
            <a:ext cx="70841" cy="1336134"/>
          </a:xfrm>
          <a:custGeom>
            <a:avLst/>
            <a:gdLst>
              <a:gd name="connsiteX0" fmla="*/ 9045 w 103049"/>
              <a:gd name="connsiteY0" fmla="*/ 0 h 1384969"/>
              <a:gd name="connsiteX1" fmla="*/ 9045 w 103049"/>
              <a:gd name="connsiteY1" fmla="*/ 1213503 h 1384969"/>
              <a:gd name="connsiteX2" fmla="*/ 103049 w 103049"/>
              <a:gd name="connsiteY2" fmla="*/ 1375873 h 1384969"/>
              <a:gd name="connsiteX3" fmla="*/ 103049 w 103049"/>
              <a:gd name="connsiteY3" fmla="*/ 1375873 h 138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049" h="1384969">
                <a:moveTo>
                  <a:pt x="9045" y="0"/>
                </a:moveTo>
                <a:cubicBezTo>
                  <a:pt x="1211" y="492095"/>
                  <a:pt x="-6622" y="984191"/>
                  <a:pt x="9045" y="1213503"/>
                </a:cubicBezTo>
                <a:cubicBezTo>
                  <a:pt x="24712" y="1442815"/>
                  <a:pt x="103049" y="1375873"/>
                  <a:pt x="103049" y="1375873"/>
                </a:cubicBezTo>
                <a:lnTo>
                  <a:pt x="103049" y="1375873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Freeform 31"/>
          <p:cNvSpPr/>
          <p:nvPr/>
        </p:nvSpPr>
        <p:spPr>
          <a:xfrm>
            <a:off x="4840382" y="4815764"/>
            <a:ext cx="505610" cy="249696"/>
          </a:xfrm>
          <a:custGeom>
            <a:avLst/>
            <a:gdLst>
              <a:gd name="connsiteX0" fmla="*/ 0 w 510989"/>
              <a:gd name="connsiteY0" fmla="*/ 0 h 225824"/>
              <a:gd name="connsiteX1" fmla="*/ 26894 w 510989"/>
              <a:gd name="connsiteY1" fmla="*/ 134471 h 225824"/>
              <a:gd name="connsiteX2" fmla="*/ 102198 w 510989"/>
              <a:gd name="connsiteY2" fmla="*/ 199017 h 225824"/>
              <a:gd name="connsiteX3" fmla="*/ 204396 w 510989"/>
              <a:gd name="connsiteY3" fmla="*/ 220532 h 225824"/>
              <a:gd name="connsiteX4" fmla="*/ 290457 w 510989"/>
              <a:gd name="connsiteY4" fmla="*/ 220532 h 225824"/>
              <a:gd name="connsiteX5" fmla="*/ 398033 w 510989"/>
              <a:gd name="connsiteY5" fmla="*/ 161365 h 225824"/>
              <a:gd name="connsiteX6" fmla="*/ 478716 w 510989"/>
              <a:gd name="connsiteY6" fmla="*/ 96819 h 225824"/>
              <a:gd name="connsiteX7" fmla="*/ 510989 w 510989"/>
              <a:gd name="connsiteY7" fmla="*/ 69925 h 225824"/>
              <a:gd name="connsiteX8" fmla="*/ 510989 w 510989"/>
              <a:gd name="connsiteY8" fmla="*/ 69925 h 225824"/>
              <a:gd name="connsiteX0" fmla="*/ 0 w 505610"/>
              <a:gd name="connsiteY0" fmla="*/ 0 h 231203"/>
              <a:gd name="connsiteX1" fmla="*/ 21515 w 505610"/>
              <a:gd name="connsiteY1" fmla="*/ 139850 h 231203"/>
              <a:gd name="connsiteX2" fmla="*/ 96819 w 505610"/>
              <a:gd name="connsiteY2" fmla="*/ 204396 h 231203"/>
              <a:gd name="connsiteX3" fmla="*/ 199017 w 505610"/>
              <a:gd name="connsiteY3" fmla="*/ 225911 h 231203"/>
              <a:gd name="connsiteX4" fmla="*/ 285078 w 505610"/>
              <a:gd name="connsiteY4" fmla="*/ 225911 h 231203"/>
              <a:gd name="connsiteX5" fmla="*/ 392654 w 505610"/>
              <a:gd name="connsiteY5" fmla="*/ 166744 h 231203"/>
              <a:gd name="connsiteX6" fmla="*/ 473337 w 505610"/>
              <a:gd name="connsiteY6" fmla="*/ 102198 h 231203"/>
              <a:gd name="connsiteX7" fmla="*/ 505610 w 505610"/>
              <a:gd name="connsiteY7" fmla="*/ 75304 h 231203"/>
              <a:gd name="connsiteX8" fmla="*/ 505610 w 505610"/>
              <a:gd name="connsiteY8" fmla="*/ 75304 h 231203"/>
              <a:gd name="connsiteX0" fmla="*/ 0 w 505610"/>
              <a:gd name="connsiteY0" fmla="*/ 0 h 230499"/>
              <a:gd name="connsiteX1" fmla="*/ 21515 w 505610"/>
              <a:gd name="connsiteY1" fmla="*/ 139850 h 230499"/>
              <a:gd name="connsiteX2" fmla="*/ 96819 w 505610"/>
              <a:gd name="connsiteY2" fmla="*/ 220532 h 230499"/>
              <a:gd name="connsiteX3" fmla="*/ 199017 w 505610"/>
              <a:gd name="connsiteY3" fmla="*/ 225911 h 230499"/>
              <a:gd name="connsiteX4" fmla="*/ 285078 w 505610"/>
              <a:gd name="connsiteY4" fmla="*/ 225911 h 230499"/>
              <a:gd name="connsiteX5" fmla="*/ 392654 w 505610"/>
              <a:gd name="connsiteY5" fmla="*/ 166744 h 230499"/>
              <a:gd name="connsiteX6" fmla="*/ 473337 w 505610"/>
              <a:gd name="connsiteY6" fmla="*/ 102198 h 230499"/>
              <a:gd name="connsiteX7" fmla="*/ 505610 w 505610"/>
              <a:gd name="connsiteY7" fmla="*/ 75304 h 230499"/>
              <a:gd name="connsiteX8" fmla="*/ 505610 w 505610"/>
              <a:gd name="connsiteY8" fmla="*/ 75304 h 230499"/>
              <a:gd name="connsiteX0" fmla="*/ 0 w 505610"/>
              <a:gd name="connsiteY0" fmla="*/ 0 h 231203"/>
              <a:gd name="connsiteX1" fmla="*/ 21515 w 505610"/>
              <a:gd name="connsiteY1" fmla="*/ 139850 h 231203"/>
              <a:gd name="connsiteX2" fmla="*/ 96819 w 505610"/>
              <a:gd name="connsiteY2" fmla="*/ 204395 h 231203"/>
              <a:gd name="connsiteX3" fmla="*/ 199017 w 505610"/>
              <a:gd name="connsiteY3" fmla="*/ 225911 h 231203"/>
              <a:gd name="connsiteX4" fmla="*/ 285078 w 505610"/>
              <a:gd name="connsiteY4" fmla="*/ 225911 h 231203"/>
              <a:gd name="connsiteX5" fmla="*/ 392654 w 505610"/>
              <a:gd name="connsiteY5" fmla="*/ 166744 h 231203"/>
              <a:gd name="connsiteX6" fmla="*/ 473337 w 505610"/>
              <a:gd name="connsiteY6" fmla="*/ 102198 h 231203"/>
              <a:gd name="connsiteX7" fmla="*/ 505610 w 505610"/>
              <a:gd name="connsiteY7" fmla="*/ 75304 h 231203"/>
              <a:gd name="connsiteX8" fmla="*/ 505610 w 505610"/>
              <a:gd name="connsiteY8" fmla="*/ 75304 h 231203"/>
              <a:gd name="connsiteX0" fmla="*/ 0 w 505610"/>
              <a:gd name="connsiteY0" fmla="*/ 0 h 258595"/>
              <a:gd name="connsiteX1" fmla="*/ 21515 w 505610"/>
              <a:gd name="connsiteY1" fmla="*/ 139850 h 258595"/>
              <a:gd name="connsiteX2" fmla="*/ 96819 w 505610"/>
              <a:gd name="connsiteY2" fmla="*/ 204395 h 258595"/>
              <a:gd name="connsiteX3" fmla="*/ 199017 w 505610"/>
              <a:gd name="connsiteY3" fmla="*/ 258184 h 258595"/>
              <a:gd name="connsiteX4" fmla="*/ 285078 w 505610"/>
              <a:gd name="connsiteY4" fmla="*/ 225911 h 258595"/>
              <a:gd name="connsiteX5" fmla="*/ 392654 w 505610"/>
              <a:gd name="connsiteY5" fmla="*/ 166744 h 258595"/>
              <a:gd name="connsiteX6" fmla="*/ 473337 w 505610"/>
              <a:gd name="connsiteY6" fmla="*/ 102198 h 258595"/>
              <a:gd name="connsiteX7" fmla="*/ 505610 w 505610"/>
              <a:gd name="connsiteY7" fmla="*/ 75304 h 258595"/>
              <a:gd name="connsiteX8" fmla="*/ 505610 w 505610"/>
              <a:gd name="connsiteY8" fmla="*/ 75304 h 258595"/>
              <a:gd name="connsiteX0" fmla="*/ 0 w 505610"/>
              <a:gd name="connsiteY0" fmla="*/ 0 h 242971"/>
              <a:gd name="connsiteX1" fmla="*/ 21515 w 505610"/>
              <a:gd name="connsiteY1" fmla="*/ 139850 h 242971"/>
              <a:gd name="connsiteX2" fmla="*/ 96819 w 505610"/>
              <a:gd name="connsiteY2" fmla="*/ 204395 h 242971"/>
              <a:gd name="connsiteX3" fmla="*/ 199017 w 505610"/>
              <a:gd name="connsiteY3" fmla="*/ 242048 h 242971"/>
              <a:gd name="connsiteX4" fmla="*/ 285078 w 505610"/>
              <a:gd name="connsiteY4" fmla="*/ 225911 h 242971"/>
              <a:gd name="connsiteX5" fmla="*/ 392654 w 505610"/>
              <a:gd name="connsiteY5" fmla="*/ 166744 h 242971"/>
              <a:gd name="connsiteX6" fmla="*/ 473337 w 505610"/>
              <a:gd name="connsiteY6" fmla="*/ 102198 h 242971"/>
              <a:gd name="connsiteX7" fmla="*/ 505610 w 505610"/>
              <a:gd name="connsiteY7" fmla="*/ 75304 h 242971"/>
              <a:gd name="connsiteX8" fmla="*/ 505610 w 505610"/>
              <a:gd name="connsiteY8" fmla="*/ 75304 h 242971"/>
              <a:gd name="connsiteX0" fmla="*/ 0 w 505610"/>
              <a:gd name="connsiteY0" fmla="*/ 0 h 238148"/>
              <a:gd name="connsiteX1" fmla="*/ 21515 w 505610"/>
              <a:gd name="connsiteY1" fmla="*/ 139850 h 238148"/>
              <a:gd name="connsiteX2" fmla="*/ 96819 w 505610"/>
              <a:gd name="connsiteY2" fmla="*/ 204395 h 238148"/>
              <a:gd name="connsiteX3" fmla="*/ 199017 w 505610"/>
              <a:gd name="connsiteY3" fmla="*/ 236669 h 238148"/>
              <a:gd name="connsiteX4" fmla="*/ 285078 w 505610"/>
              <a:gd name="connsiteY4" fmla="*/ 225911 h 238148"/>
              <a:gd name="connsiteX5" fmla="*/ 392654 w 505610"/>
              <a:gd name="connsiteY5" fmla="*/ 166744 h 238148"/>
              <a:gd name="connsiteX6" fmla="*/ 473337 w 505610"/>
              <a:gd name="connsiteY6" fmla="*/ 102198 h 238148"/>
              <a:gd name="connsiteX7" fmla="*/ 505610 w 505610"/>
              <a:gd name="connsiteY7" fmla="*/ 75304 h 238148"/>
              <a:gd name="connsiteX8" fmla="*/ 505610 w 505610"/>
              <a:gd name="connsiteY8" fmla="*/ 75304 h 238148"/>
              <a:gd name="connsiteX0" fmla="*/ 0 w 505610"/>
              <a:gd name="connsiteY0" fmla="*/ 0 h 238148"/>
              <a:gd name="connsiteX1" fmla="*/ 26894 w 505610"/>
              <a:gd name="connsiteY1" fmla="*/ 139850 h 238148"/>
              <a:gd name="connsiteX2" fmla="*/ 96819 w 505610"/>
              <a:gd name="connsiteY2" fmla="*/ 204395 h 238148"/>
              <a:gd name="connsiteX3" fmla="*/ 199017 w 505610"/>
              <a:gd name="connsiteY3" fmla="*/ 236669 h 238148"/>
              <a:gd name="connsiteX4" fmla="*/ 285078 w 505610"/>
              <a:gd name="connsiteY4" fmla="*/ 225911 h 238148"/>
              <a:gd name="connsiteX5" fmla="*/ 392654 w 505610"/>
              <a:gd name="connsiteY5" fmla="*/ 166744 h 238148"/>
              <a:gd name="connsiteX6" fmla="*/ 473337 w 505610"/>
              <a:gd name="connsiteY6" fmla="*/ 102198 h 238148"/>
              <a:gd name="connsiteX7" fmla="*/ 505610 w 505610"/>
              <a:gd name="connsiteY7" fmla="*/ 75304 h 238148"/>
              <a:gd name="connsiteX8" fmla="*/ 505610 w 505610"/>
              <a:gd name="connsiteY8" fmla="*/ 75304 h 238148"/>
              <a:gd name="connsiteX0" fmla="*/ 0 w 505610"/>
              <a:gd name="connsiteY0" fmla="*/ 0 h 237383"/>
              <a:gd name="connsiteX1" fmla="*/ 26894 w 505610"/>
              <a:gd name="connsiteY1" fmla="*/ 139850 h 237383"/>
              <a:gd name="connsiteX2" fmla="*/ 91440 w 505610"/>
              <a:gd name="connsiteY2" fmla="*/ 215153 h 237383"/>
              <a:gd name="connsiteX3" fmla="*/ 199017 w 505610"/>
              <a:gd name="connsiteY3" fmla="*/ 236669 h 237383"/>
              <a:gd name="connsiteX4" fmla="*/ 285078 w 505610"/>
              <a:gd name="connsiteY4" fmla="*/ 225911 h 237383"/>
              <a:gd name="connsiteX5" fmla="*/ 392654 w 505610"/>
              <a:gd name="connsiteY5" fmla="*/ 166744 h 237383"/>
              <a:gd name="connsiteX6" fmla="*/ 473337 w 505610"/>
              <a:gd name="connsiteY6" fmla="*/ 102198 h 237383"/>
              <a:gd name="connsiteX7" fmla="*/ 505610 w 505610"/>
              <a:gd name="connsiteY7" fmla="*/ 75304 h 237383"/>
              <a:gd name="connsiteX8" fmla="*/ 505610 w 505610"/>
              <a:gd name="connsiteY8" fmla="*/ 75304 h 237383"/>
              <a:gd name="connsiteX0" fmla="*/ 0 w 505610"/>
              <a:gd name="connsiteY0" fmla="*/ 0 h 237383"/>
              <a:gd name="connsiteX1" fmla="*/ 26894 w 505610"/>
              <a:gd name="connsiteY1" fmla="*/ 139850 h 237383"/>
              <a:gd name="connsiteX2" fmla="*/ 91440 w 505610"/>
              <a:gd name="connsiteY2" fmla="*/ 215153 h 237383"/>
              <a:gd name="connsiteX3" fmla="*/ 199017 w 505610"/>
              <a:gd name="connsiteY3" fmla="*/ 236669 h 237383"/>
              <a:gd name="connsiteX4" fmla="*/ 285078 w 505610"/>
              <a:gd name="connsiteY4" fmla="*/ 225911 h 237383"/>
              <a:gd name="connsiteX5" fmla="*/ 392654 w 505610"/>
              <a:gd name="connsiteY5" fmla="*/ 166744 h 237383"/>
              <a:gd name="connsiteX6" fmla="*/ 473337 w 505610"/>
              <a:gd name="connsiteY6" fmla="*/ 102198 h 237383"/>
              <a:gd name="connsiteX7" fmla="*/ 505610 w 505610"/>
              <a:gd name="connsiteY7" fmla="*/ 75304 h 237383"/>
              <a:gd name="connsiteX8" fmla="*/ 505610 w 505610"/>
              <a:gd name="connsiteY8" fmla="*/ 75304 h 237383"/>
              <a:gd name="connsiteX0" fmla="*/ 0 w 505610"/>
              <a:gd name="connsiteY0" fmla="*/ 0 h 252958"/>
              <a:gd name="connsiteX1" fmla="*/ 26894 w 505610"/>
              <a:gd name="connsiteY1" fmla="*/ 139850 h 252958"/>
              <a:gd name="connsiteX2" fmla="*/ 91440 w 505610"/>
              <a:gd name="connsiteY2" fmla="*/ 215153 h 252958"/>
              <a:gd name="connsiteX3" fmla="*/ 199017 w 505610"/>
              <a:gd name="connsiteY3" fmla="*/ 252806 h 252958"/>
              <a:gd name="connsiteX4" fmla="*/ 285078 w 505610"/>
              <a:gd name="connsiteY4" fmla="*/ 225911 h 252958"/>
              <a:gd name="connsiteX5" fmla="*/ 392654 w 505610"/>
              <a:gd name="connsiteY5" fmla="*/ 166744 h 252958"/>
              <a:gd name="connsiteX6" fmla="*/ 473337 w 505610"/>
              <a:gd name="connsiteY6" fmla="*/ 102198 h 252958"/>
              <a:gd name="connsiteX7" fmla="*/ 505610 w 505610"/>
              <a:gd name="connsiteY7" fmla="*/ 75304 h 252958"/>
              <a:gd name="connsiteX8" fmla="*/ 505610 w 505610"/>
              <a:gd name="connsiteY8" fmla="*/ 75304 h 252958"/>
              <a:gd name="connsiteX0" fmla="*/ 0 w 505610"/>
              <a:gd name="connsiteY0" fmla="*/ 0 h 252958"/>
              <a:gd name="connsiteX1" fmla="*/ 26894 w 505610"/>
              <a:gd name="connsiteY1" fmla="*/ 139850 h 252958"/>
              <a:gd name="connsiteX2" fmla="*/ 91440 w 505610"/>
              <a:gd name="connsiteY2" fmla="*/ 215153 h 252958"/>
              <a:gd name="connsiteX3" fmla="*/ 199017 w 505610"/>
              <a:gd name="connsiteY3" fmla="*/ 252806 h 252958"/>
              <a:gd name="connsiteX4" fmla="*/ 285078 w 505610"/>
              <a:gd name="connsiteY4" fmla="*/ 225911 h 252958"/>
              <a:gd name="connsiteX5" fmla="*/ 392654 w 505610"/>
              <a:gd name="connsiteY5" fmla="*/ 166744 h 252958"/>
              <a:gd name="connsiteX6" fmla="*/ 473337 w 505610"/>
              <a:gd name="connsiteY6" fmla="*/ 102198 h 252958"/>
              <a:gd name="connsiteX7" fmla="*/ 505610 w 505610"/>
              <a:gd name="connsiteY7" fmla="*/ 75304 h 252958"/>
              <a:gd name="connsiteX8" fmla="*/ 505610 w 505610"/>
              <a:gd name="connsiteY8" fmla="*/ 75304 h 252958"/>
              <a:gd name="connsiteX0" fmla="*/ 0 w 505610"/>
              <a:gd name="connsiteY0" fmla="*/ 0 h 247638"/>
              <a:gd name="connsiteX1" fmla="*/ 26894 w 505610"/>
              <a:gd name="connsiteY1" fmla="*/ 139850 h 247638"/>
              <a:gd name="connsiteX2" fmla="*/ 91440 w 505610"/>
              <a:gd name="connsiteY2" fmla="*/ 215153 h 247638"/>
              <a:gd name="connsiteX3" fmla="*/ 199017 w 505610"/>
              <a:gd name="connsiteY3" fmla="*/ 247428 h 247638"/>
              <a:gd name="connsiteX4" fmla="*/ 285078 w 505610"/>
              <a:gd name="connsiteY4" fmla="*/ 225911 h 247638"/>
              <a:gd name="connsiteX5" fmla="*/ 392654 w 505610"/>
              <a:gd name="connsiteY5" fmla="*/ 166744 h 247638"/>
              <a:gd name="connsiteX6" fmla="*/ 473337 w 505610"/>
              <a:gd name="connsiteY6" fmla="*/ 102198 h 247638"/>
              <a:gd name="connsiteX7" fmla="*/ 505610 w 505610"/>
              <a:gd name="connsiteY7" fmla="*/ 75304 h 247638"/>
              <a:gd name="connsiteX8" fmla="*/ 505610 w 505610"/>
              <a:gd name="connsiteY8" fmla="*/ 75304 h 247638"/>
              <a:gd name="connsiteX0" fmla="*/ 0 w 505610"/>
              <a:gd name="connsiteY0" fmla="*/ 0 h 247638"/>
              <a:gd name="connsiteX1" fmla="*/ 26894 w 505610"/>
              <a:gd name="connsiteY1" fmla="*/ 139850 h 247638"/>
              <a:gd name="connsiteX2" fmla="*/ 91440 w 505610"/>
              <a:gd name="connsiteY2" fmla="*/ 215153 h 247638"/>
              <a:gd name="connsiteX3" fmla="*/ 199017 w 505610"/>
              <a:gd name="connsiteY3" fmla="*/ 247428 h 247638"/>
              <a:gd name="connsiteX4" fmla="*/ 285078 w 505610"/>
              <a:gd name="connsiteY4" fmla="*/ 225911 h 247638"/>
              <a:gd name="connsiteX5" fmla="*/ 392654 w 505610"/>
              <a:gd name="connsiteY5" fmla="*/ 166744 h 247638"/>
              <a:gd name="connsiteX6" fmla="*/ 473337 w 505610"/>
              <a:gd name="connsiteY6" fmla="*/ 102198 h 247638"/>
              <a:gd name="connsiteX7" fmla="*/ 505610 w 505610"/>
              <a:gd name="connsiteY7" fmla="*/ 75304 h 247638"/>
              <a:gd name="connsiteX8" fmla="*/ 505610 w 505610"/>
              <a:gd name="connsiteY8" fmla="*/ 75304 h 247638"/>
              <a:gd name="connsiteX0" fmla="*/ 0 w 505610"/>
              <a:gd name="connsiteY0" fmla="*/ 0 h 247538"/>
              <a:gd name="connsiteX1" fmla="*/ 26894 w 505610"/>
              <a:gd name="connsiteY1" fmla="*/ 139850 h 247538"/>
              <a:gd name="connsiteX2" fmla="*/ 91440 w 505610"/>
              <a:gd name="connsiteY2" fmla="*/ 215153 h 247538"/>
              <a:gd name="connsiteX3" fmla="*/ 199017 w 505610"/>
              <a:gd name="connsiteY3" fmla="*/ 247428 h 247538"/>
              <a:gd name="connsiteX4" fmla="*/ 285078 w 505610"/>
              <a:gd name="connsiteY4" fmla="*/ 225911 h 247538"/>
              <a:gd name="connsiteX5" fmla="*/ 392654 w 505610"/>
              <a:gd name="connsiteY5" fmla="*/ 166744 h 247538"/>
              <a:gd name="connsiteX6" fmla="*/ 473337 w 505610"/>
              <a:gd name="connsiteY6" fmla="*/ 102198 h 247538"/>
              <a:gd name="connsiteX7" fmla="*/ 505610 w 505610"/>
              <a:gd name="connsiteY7" fmla="*/ 75304 h 247538"/>
              <a:gd name="connsiteX8" fmla="*/ 505610 w 505610"/>
              <a:gd name="connsiteY8" fmla="*/ 75304 h 247538"/>
              <a:gd name="connsiteX0" fmla="*/ 0 w 505610"/>
              <a:gd name="connsiteY0" fmla="*/ 0 h 247538"/>
              <a:gd name="connsiteX1" fmla="*/ 26894 w 505610"/>
              <a:gd name="connsiteY1" fmla="*/ 139850 h 247538"/>
              <a:gd name="connsiteX2" fmla="*/ 91440 w 505610"/>
              <a:gd name="connsiteY2" fmla="*/ 215153 h 247538"/>
              <a:gd name="connsiteX3" fmla="*/ 199017 w 505610"/>
              <a:gd name="connsiteY3" fmla="*/ 247428 h 247538"/>
              <a:gd name="connsiteX4" fmla="*/ 285078 w 505610"/>
              <a:gd name="connsiteY4" fmla="*/ 225911 h 247538"/>
              <a:gd name="connsiteX5" fmla="*/ 392654 w 505610"/>
              <a:gd name="connsiteY5" fmla="*/ 166744 h 247538"/>
              <a:gd name="connsiteX6" fmla="*/ 473337 w 505610"/>
              <a:gd name="connsiteY6" fmla="*/ 102198 h 247538"/>
              <a:gd name="connsiteX7" fmla="*/ 505610 w 505610"/>
              <a:gd name="connsiteY7" fmla="*/ 75304 h 247538"/>
              <a:gd name="connsiteX8" fmla="*/ 505610 w 505610"/>
              <a:gd name="connsiteY8" fmla="*/ 75304 h 247538"/>
              <a:gd name="connsiteX0" fmla="*/ 0 w 505610"/>
              <a:gd name="connsiteY0" fmla="*/ 0 h 247538"/>
              <a:gd name="connsiteX1" fmla="*/ 26894 w 505610"/>
              <a:gd name="connsiteY1" fmla="*/ 139850 h 247538"/>
              <a:gd name="connsiteX2" fmla="*/ 91440 w 505610"/>
              <a:gd name="connsiteY2" fmla="*/ 215153 h 247538"/>
              <a:gd name="connsiteX3" fmla="*/ 199017 w 505610"/>
              <a:gd name="connsiteY3" fmla="*/ 247428 h 247538"/>
              <a:gd name="connsiteX4" fmla="*/ 285078 w 505610"/>
              <a:gd name="connsiteY4" fmla="*/ 225911 h 247538"/>
              <a:gd name="connsiteX5" fmla="*/ 392654 w 505610"/>
              <a:gd name="connsiteY5" fmla="*/ 166744 h 247538"/>
              <a:gd name="connsiteX6" fmla="*/ 473337 w 505610"/>
              <a:gd name="connsiteY6" fmla="*/ 102198 h 247538"/>
              <a:gd name="connsiteX7" fmla="*/ 505610 w 505610"/>
              <a:gd name="connsiteY7" fmla="*/ 75304 h 247538"/>
              <a:gd name="connsiteX8" fmla="*/ 505610 w 505610"/>
              <a:gd name="connsiteY8" fmla="*/ 75304 h 247538"/>
              <a:gd name="connsiteX0" fmla="*/ 0 w 505610"/>
              <a:gd name="connsiteY0" fmla="*/ 0 h 248867"/>
              <a:gd name="connsiteX1" fmla="*/ 26894 w 505610"/>
              <a:gd name="connsiteY1" fmla="*/ 139850 h 248867"/>
              <a:gd name="connsiteX2" fmla="*/ 91440 w 505610"/>
              <a:gd name="connsiteY2" fmla="*/ 215153 h 248867"/>
              <a:gd name="connsiteX3" fmla="*/ 199017 w 505610"/>
              <a:gd name="connsiteY3" fmla="*/ 247428 h 248867"/>
              <a:gd name="connsiteX4" fmla="*/ 285078 w 505610"/>
              <a:gd name="connsiteY4" fmla="*/ 242048 h 248867"/>
              <a:gd name="connsiteX5" fmla="*/ 392654 w 505610"/>
              <a:gd name="connsiteY5" fmla="*/ 166744 h 248867"/>
              <a:gd name="connsiteX6" fmla="*/ 473337 w 505610"/>
              <a:gd name="connsiteY6" fmla="*/ 102198 h 248867"/>
              <a:gd name="connsiteX7" fmla="*/ 505610 w 505610"/>
              <a:gd name="connsiteY7" fmla="*/ 75304 h 248867"/>
              <a:gd name="connsiteX8" fmla="*/ 505610 w 505610"/>
              <a:gd name="connsiteY8" fmla="*/ 75304 h 248867"/>
              <a:gd name="connsiteX0" fmla="*/ 0 w 505610"/>
              <a:gd name="connsiteY0" fmla="*/ 0 h 247729"/>
              <a:gd name="connsiteX1" fmla="*/ 26894 w 505610"/>
              <a:gd name="connsiteY1" fmla="*/ 139850 h 247729"/>
              <a:gd name="connsiteX2" fmla="*/ 91440 w 505610"/>
              <a:gd name="connsiteY2" fmla="*/ 215153 h 247729"/>
              <a:gd name="connsiteX3" fmla="*/ 199017 w 505610"/>
              <a:gd name="connsiteY3" fmla="*/ 247428 h 247729"/>
              <a:gd name="connsiteX4" fmla="*/ 279699 w 505610"/>
              <a:gd name="connsiteY4" fmla="*/ 231291 h 247729"/>
              <a:gd name="connsiteX5" fmla="*/ 392654 w 505610"/>
              <a:gd name="connsiteY5" fmla="*/ 166744 h 247729"/>
              <a:gd name="connsiteX6" fmla="*/ 473337 w 505610"/>
              <a:gd name="connsiteY6" fmla="*/ 102198 h 247729"/>
              <a:gd name="connsiteX7" fmla="*/ 505610 w 505610"/>
              <a:gd name="connsiteY7" fmla="*/ 75304 h 247729"/>
              <a:gd name="connsiteX8" fmla="*/ 505610 w 505610"/>
              <a:gd name="connsiteY8" fmla="*/ 75304 h 247729"/>
              <a:gd name="connsiteX0" fmla="*/ 0 w 505610"/>
              <a:gd name="connsiteY0" fmla="*/ 0 h 250533"/>
              <a:gd name="connsiteX1" fmla="*/ 26894 w 505610"/>
              <a:gd name="connsiteY1" fmla="*/ 139850 h 250533"/>
              <a:gd name="connsiteX2" fmla="*/ 91440 w 505610"/>
              <a:gd name="connsiteY2" fmla="*/ 215153 h 250533"/>
              <a:gd name="connsiteX3" fmla="*/ 199017 w 505610"/>
              <a:gd name="connsiteY3" fmla="*/ 247428 h 250533"/>
              <a:gd name="connsiteX4" fmla="*/ 279699 w 505610"/>
              <a:gd name="connsiteY4" fmla="*/ 247427 h 250533"/>
              <a:gd name="connsiteX5" fmla="*/ 392654 w 505610"/>
              <a:gd name="connsiteY5" fmla="*/ 166744 h 250533"/>
              <a:gd name="connsiteX6" fmla="*/ 473337 w 505610"/>
              <a:gd name="connsiteY6" fmla="*/ 102198 h 250533"/>
              <a:gd name="connsiteX7" fmla="*/ 505610 w 505610"/>
              <a:gd name="connsiteY7" fmla="*/ 75304 h 250533"/>
              <a:gd name="connsiteX8" fmla="*/ 505610 w 505610"/>
              <a:gd name="connsiteY8" fmla="*/ 75304 h 250533"/>
              <a:gd name="connsiteX0" fmla="*/ 0 w 505610"/>
              <a:gd name="connsiteY0" fmla="*/ 0 h 250533"/>
              <a:gd name="connsiteX1" fmla="*/ 26894 w 505610"/>
              <a:gd name="connsiteY1" fmla="*/ 139850 h 250533"/>
              <a:gd name="connsiteX2" fmla="*/ 91440 w 505610"/>
              <a:gd name="connsiteY2" fmla="*/ 215153 h 250533"/>
              <a:gd name="connsiteX3" fmla="*/ 199017 w 505610"/>
              <a:gd name="connsiteY3" fmla="*/ 247428 h 250533"/>
              <a:gd name="connsiteX4" fmla="*/ 279699 w 505610"/>
              <a:gd name="connsiteY4" fmla="*/ 247427 h 250533"/>
              <a:gd name="connsiteX5" fmla="*/ 392654 w 505610"/>
              <a:gd name="connsiteY5" fmla="*/ 166744 h 250533"/>
              <a:gd name="connsiteX6" fmla="*/ 473337 w 505610"/>
              <a:gd name="connsiteY6" fmla="*/ 102198 h 250533"/>
              <a:gd name="connsiteX7" fmla="*/ 505610 w 505610"/>
              <a:gd name="connsiteY7" fmla="*/ 75304 h 250533"/>
              <a:gd name="connsiteX8" fmla="*/ 505610 w 505610"/>
              <a:gd name="connsiteY8" fmla="*/ 75304 h 250533"/>
              <a:gd name="connsiteX0" fmla="*/ 0 w 505610"/>
              <a:gd name="connsiteY0" fmla="*/ 0 h 248107"/>
              <a:gd name="connsiteX1" fmla="*/ 26894 w 505610"/>
              <a:gd name="connsiteY1" fmla="*/ 139850 h 248107"/>
              <a:gd name="connsiteX2" fmla="*/ 91440 w 505610"/>
              <a:gd name="connsiteY2" fmla="*/ 215153 h 248107"/>
              <a:gd name="connsiteX3" fmla="*/ 199017 w 505610"/>
              <a:gd name="connsiteY3" fmla="*/ 247428 h 248107"/>
              <a:gd name="connsiteX4" fmla="*/ 274320 w 505610"/>
              <a:gd name="connsiteY4" fmla="*/ 236670 h 248107"/>
              <a:gd name="connsiteX5" fmla="*/ 392654 w 505610"/>
              <a:gd name="connsiteY5" fmla="*/ 166744 h 248107"/>
              <a:gd name="connsiteX6" fmla="*/ 473337 w 505610"/>
              <a:gd name="connsiteY6" fmla="*/ 102198 h 248107"/>
              <a:gd name="connsiteX7" fmla="*/ 505610 w 505610"/>
              <a:gd name="connsiteY7" fmla="*/ 75304 h 248107"/>
              <a:gd name="connsiteX8" fmla="*/ 505610 w 505610"/>
              <a:gd name="connsiteY8" fmla="*/ 75304 h 248107"/>
              <a:gd name="connsiteX0" fmla="*/ 0 w 505610"/>
              <a:gd name="connsiteY0" fmla="*/ 0 h 248107"/>
              <a:gd name="connsiteX1" fmla="*/ 26894 w 505610"/>
              <a:gd name="connsiteY1" fmla="*/ 139850 h 248107"/>
              <a:gd name="connsiteX2" fmla="*/ 91440 w 505610"/>
              <a:gd name="connsiteY2" fmla="*/ 215153 h 248107"/>
              <a:gd name="connsiteX3" fmla="*/ 199017 w 505610"/>
              <a:gd name="connsiteY3" fmla="*/ 247428 h 248107"/>
              <a:gd name="connsiteX4" fmla="*/ 274320 w 505610"/>
              <a:gd name="connsiteY4" fmla="*/ 236670 h 248107"/>
              <a:gd name="connsiteX5" fmla="*/ 392654 w 505610"/>
              <a:gd name="connsiteY5" fmla="*/ 166744 h 248107"/>
              <a:gd name="connsiteX6" fmla="*/ 473337 w 505610"/>
              <a:gd name="connsiteY6" fmla="*/ 102198 h 248107"/>
              <a:gd name="connsiteX7" fmla="*/ 505610 w 505610"/>
              <a:gd name="connsiteY7" fmla="*/ 75304 h 248107"/>
              <a:gd name="connsiteX8" fmla="*/ 505610 w 505610"/>
              <a:gd name="connsiteY8" fmla="*/ 75304 h 248107"/>
              <a:gd name="connsiteX0" fmla="*/ 0 w 505610"/>
              <a:gd name="connsiteY0" fmla="*/ 0 h 248107"/>
              <a:gd name="connsiteX1" fmla="*/ 26894 w 505610"/>
              <a:gd name="connsiteY1" fmla="*/ 139850 h 248107"/>
              <a:gd name="connsiteX2" fmla="*/ 91440 w 505610"/>
              <a:gd name="connsiteY2" fmla="*/ 215153 h 248107"/>
              <a:gd name="connsiteX3" fmla="*/ 199017 w 505610"/>
              <a:gd name="connsiteY3" fmla="*/ 247428 h 248107"/>
              <a:gd name="connsiteX4" fmla="*/ 274320 w 505610"/>
              <a:gd name="connsiteY4" fmla="*/ 236670 h 248107"/>
              <a:gd name="connsiteX5" fmla="*/ 392654 w 505610"/>
              <a:gd name="connsiteY5" fmla="*/ 166744 h 248107"/>
              <a:gd name="connsiteX6" fmla="*/ 473337 w 505610"/>
              <a:gd name="connsiteY6" fmla="*/ 102198 h 248107"/>
              <a:gd name="connsiteX7" fmla="*/ 505610 w 505610"/>
              <a:gd name="connsiteY7" fmla="*/ 75304 h 248107"/>
              <a:gd name="connsiteX8" fmla="*/ 505610 w 505610"/>
              <a:gd name="connsiteY8" fmla="*/ 75304 h 248107"/>
              <a:gd name="connsiteX0" fmla="*/ 0 w 505610"/>
              <a:gd name="connsiteY0" fmla="*/ 0 h 248107"/>
              <a:gd name="connsiteX1" fmla="*/ 26894 w 505610"/>
              <a:gd name="connsiteY1" fmla="*/ 139850 h 248107"/>
              <a:gd name="connsiteX2" fmla="*/ 91440 w 505610"/>
              <a:gd name="connsiteY2" fmla="*/ 215153 h 248107"/>
              <a:gd name="connsiteX3" fmla="*/ 199017 w 505610"/>
              <a:gd name="connsiteY3" fmla="*/ 247428 h 248107"/>
              <a:gd name="connsiteX4" fmla="*/ 274320 w 505610"/>
              <a:gd name="connsiteY4" fmla="*/ 236670 h 248107"/>
              <a:gd name="connsiteX5" fmla="*/ 392654 w 505610"/>
              <a:gd name="connsiteY5" fmla="*/ 166744 h 248107"/>
              <a:gd name="connsiteX6" fmla="*/ 473337 w 505610"/>
              <a:gd name="connsiteY6" fmla="*/ 102198 h 248107"/>
              <a:gd name="connsiteX7" fmla="*/ 505610 w 505610"/>
              <a:gd name="connsiteY7" fmla="*/ 75304 h 248107"/>
              <a:gd name="connsiteX8" fmla="*/ 505610 w 505610"/>
              <a:gd name="connsiteY8" fmla="*/ 75304 h 248107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66744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66744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26971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367"/>
              <a:gd name="connsiteX1" fmla="*/ 26894 w 505610"/>
              <a:gd name="connsiteY1" fmla="*/ 126971 h 248367"/>
              <a:gd name="connsiteX2" fmla="*/ 91440 w 505610"/>
              <a:gd name="connsiteY2" fmla="*/ 215153 h 248367"/>
              <a:gd name="connsiteX3" fmla="*/ 199017 w 505610"/>
              <a:gd name="connsiteY3" fmla="*/ 247428 h 248367"/>
              <a:gd name="connsiteX4" fmla="*/ 274320 w 505610"/>
              <a:gd name="connsiteY4" fmla="*/ 236670 h 248367"/>
              <a:gd name="connsiteX5" fmla="*/ 355001 w 505610"/>
              <a:gd name="connsiteY5" fmla="*/ 205458 h 248367"/>
              <a:gd name="connsiteX6" fmla="*/ 392654 w 505610"/>
              <a:gd name="connsiteY6" fmla="*/ 177502 h 248367"/>
              <a:gd name="connsiteX7" fmla="*/ 473337 w 505610"/>
              <a:gd name="connsiteY7" fmla="*/ 102198 h 248367"/>
              <a:gd name="connsiteX8" fmla="*/ 505610 w 505610"/>
              <a:gd name="connsiteY8" fmla="*/ 75304 h 248367"/>
              <a:gd name="connsiteX9" fmla="*/ 505610 w 505610"/>
              <a:gd name="connsiteY9" fmla="*/ 75304 h 248367"/>
              <a:gd name="connsiteX0" fmla="*/ 0 w 505610"/>
              <a:gd name="connsiteY0" fmla="*/ 0 h 248367"/>
              <a:gd name="connsiteX1" fmla="*/ 26894 w 505610"/>
              <a:gd name="connsiteY1" fmla="*/ 126971 h 248367"/>
              <a:gd name="connsiteX2" fmla="*/ 91440 w 505610"/>
              <a:gd name="connsiteY2" fmla="*/ 215153 h 248367"/>
              <a:gd name="connsiteX3" fmla="*/ 199017 w 505610"/>
              <a:gd name="connsiteY3" fmla="*/ 247428 h 248367"/>
              <a:gd name="connsiteX4" fmla="*/ 274320 w 505610"/>
              <a:gd name="connsiteY4" fmla="*/ 236670 h 248367"/>
              <a:gd name="connsiteX5" fmla="*/ 355001 w 505610"/>
              <a:gd name="connsiteY5" fmla="*/ 205458 h 248367"/>
              <a:gd name="connsiteX6" fmla="*/ 392654 w 505610"/>
              <a:gd name="connsiteY6" fmla="*/ 177502 h 248367"/>
              <a:gd name="connsiteX7" fmla="*/ 473337 w 505610"/>
              <a:gd name="connsiteY7" fmla="*/ 102198 h 248367"/>
              <a:gd name="connsiteX8" fmla="*/ 505610 w 505610"/>
              <a:gd name="connsiteY8" fmla="*/ 75304 h 248367"/>
              <a:gd name="connsiteX9" fmla="*/ 505610 w 505610"/>
              <a:gd name="connsiteY9" fmla="*/ 75304 h 248367"/>
              <a:gd name="connsiteX0" fmla="*/ 0 w 505610"/>
              <a:gd name="connsiteY0" fmla="*/ 0 h 249955"/>
              <a:gd name="connsiteX1" fmla="*/ 26894 w 505610"/>
              <a:gd name="connsiteY1" fmla="*/ 126971 h 249955"/>
              <a:gd name="connsiteX2" fmla="*/ 91440 w 505610"/>
              <a:gd name="connsiteY2" fmla="*/ 215153 h 249955"/>
              <a:gd name="connsiteX3" fmla="*/ 199017 w 505610"/>
              <a:gd name="connsiteY3" fmla="*/ 247428 h 249955"/>
              <a:gd name="connsiteX4" fmla="*/ 274320 w 505610"/>
              <a:gd name="connsiteY4" fmla="*/ 243110 h 249955"/>
              <a:gd name="connsiteX5" fmla="*/ 355001 w 505610"/>
              <a:gd name="connsiteY5" fmla="*/ 205458 h 249955"/>
              <a:gd name="connsiteX6" fmla="*/ 392654 w 505610"/>
              <a:gd name="connsiteY6" fmla="*/ 177502 h 249955"/>
              <a:gd name="connsiteX7" fmla="*/ 473337 w 505610"/>
              <a:gd name="connsiteY7" fmla="*/ 102198 h 249955"/>
              <a:gd name="connsiteX8" fmla="*/ 505610 w 505610"/>
              <a:gd name="connsiteY8" fmla="*/ 75304 h 249955"/>
              <a:gd name="connsiteX9" fmla="*/ 505610 w 505610"/>
              <a:gd name="connsiteY9" fmla="*/ 75304 h 249955"/>
              <a:gd name="connsiteX0" fmla="*/ 0 w 505610"/>
              <a:gd name="connsiteY0" fmla="*/ 0 h 249955"/>
              <a:gd name="connsiteX1" fmla="*/ 26894 w 505610"/>
              <a:gd name="connsiteY1" fmla="*/ 126971 h 249955"/>
              <a:gd name="connsiteX2" fmla="*/ 91440 w 505610"/>
              <a:gd name="connsiteY2" fmla="*/ 215153 h 249955"/>
              <a:gd name="connsiteX3" fmla="*/ 199017 w 505610"/>
              <a:gd name="connsiteY3" fmla="*/ 247428 h 249955"/>
              <a:gd name="connsiteX4" fmla="*/ 274320 w 505610"/>
              <a:gd name="connsiteY4" fmla="*/ 243110 h 249955"/>
              <a:gd name="connsiteX5" fmla="*/ 355001 w 505610"/>
              <a:gd name="connsiteY5" fmla="*/ 205458 h 249955"/>
              <a:gd name="connsiteX6" fmla="*/ 392654 w 505610"/>
              <a:gd name="connsiteY6" fmla="*/ 177502 h 249955"/>
              <a:gd name="connsiteX7" fmla="*/ 473337 w 505610"/>
              <a:gd name="connsiteY7" fmla="*/ 102198 h 249955"/>
              <a:gd name="connsiteX8" fmla="*/ 505610 w 505610"/>
              <a:gd name="connsiteY8" fmla="*/ 75304 h 249955"/>
              <a:gd name="connsiteX9" fmla="*/ 505610 w 505610"/>
              <a:gd name="connsiteY9" fmla="*/ 75304 h 249955"/>
              <a:gd name="connsiteX0" fmla="*/ 0 w 505610"/>
              <a:gd name="connsiteY0" fmla="*/ 0 h 249955"/>
              <a:gd name="connsiteX1" fmla="*/ 26894 w 505610"/>
              <a:gd name="connsiteY1" fmla="*/ 126971 h 249955"/>
              <a:gd name="connsiteX2" fmla="*/ 91440 w 505610"/>
              <a:gd name="connsiteY2" fmla="*/ 215153 h 249955"/>
              <a:gd name="connsiteX3" fmla="*/ 199017 w 505610"/>
              <a:gd name="connsiteY3" fmla="*/ 247428 h 249955"/>
              <a:gd name="connsiteX4" fmla="*/ 274320 w 505610"/>
              <a:gd name="connsiteY4" fmla="*/ 243110 h 249955"/>
              <a:gd name="connsiteX5" fmla="*/ 355001 w 505610"/>
              <a:gd name="connsiteY5" fmla="*/ 205458 h 249955"/>
              <a:gd name="connsiteX6" fmla="*/ 392654 w 505610"/>
              <a:gd name="connsiteY6" fmla="*/ 183941 h 249955"/>
              <a:gd name="connsiteX7" fmla="*/ 473337 w 505610"/>
              <a:gd name="connsiteY7" fmla="*/ 102198 h 249955"/>
              <a:gd name="connsiteX8" fmla="*/ 505610 w 505610"/>
              <a:gd name="connsiteY8" fmla="*/ 75304 h 249955"/>
              <a:gd name="connsiteX9" fmla="*/ 505610 w 505610"/>
              <a:gd name="connsiteY9" fmla="*/ 75304 h 249955"/>
              <a:gd name="connsiteX0" fmla="*/ 0 w 505610"/>
              <a:gd name="connsiteY0" fmla="*/ 0 h 249696"/>
              <a:gd name="connsiteX1" fmla="*/ 26894 w 505610"/>
              <a:gd name="connsiteY1" fmla="*/ 126971 h 249696"/>
              <a:gd name="connsiteX2" fmla="*/ 91440 w 505610"/>
              <a:gd name="connsiteY2" fmla="*/ 215153 h 249696"/>
              <a:gd name="connsiteX3" fmla="*/ 199017 w 505610"/>
              <a:gd name="connsiteY3" fmla="*/ 247428 h 249696"/>
              <a:gd name="connsiteX4" fmla="*/ 274320 w 505610"/>
              <a:gd name="connsiteY4" fmla="*/ 243110 h 249696"/>
              <a:gd name="connsiteX5" fmla="*/ 355001 w 505610"/>
              <a:gd name="connsiteY5" fmla="*/ 211897 h 249696"/>
              <a:gd name="connsiteX6" fmla="*/ 392654 w 505610"/>
              <a:gd name="connsiteY6" fmla="*/ 183941 h 249696"/>
              <a:gd name="connsiteX7" fmla="*/ 473337 w 505610"/>
              <a:gd name="connsiteY7" fmla="*/ 102198 h 249696"/>
              <a:gd name="connsiteX8" fmla="*/ 505610 w 505610"/>
              <a:gd name="connsiteY8" fmla="*/ 75304 h 249696"/>
              <a:gd name="connsiteX9" fmla="*/ 505610 w 505610"/>
              <a:gd name="connsiteY9" fmla="*/ 75304 h 249696"/>
              <a:gd name="connsiteX0" fmla="*/ 0 w 505610"/>
              <a:gd name="connsiteY0" fmla="*/ 0 h 249696"/>
              <a:gd name="connsiteX1" fmla="*/ 26894 w 505610"/>
              <a:gd name="connsiteY1" fmla="*/ 126971 h 249696"/>
              <a:gd name="connsiteX2" fmla="*/ 91440 w 505610"/>
              <a:gd name="connsiteY2" fmla="*/ 215153 h 249696"/>
              <a:gd name="connsiteX3" fmla="*/ 199017 w 505610"/>
              <a:gd name="connsiteY3" fmla="*/ 247428 h 249696"/>
              <a:gd name="connsiteX4" fmla="*/ 274320 w 505610"/>
              <a:gd name="connsiteY4" fmla="*/ 243110 h 249696"/>
              <a:gd name="connsiteX5" fmla="*/ 355001 w 505610"/>
              <a:gd name="connsiteY5" fmla="*/ 211897 h 249696"/>
              <a:gd name="connsiteX6" fmla="*/ 399093 w 505610"/>
              <a:gd name="connsiteY6" fmla="*/ 183941 h 249696"/>
              <a:gd name="connsiteX7" fmla="*/ 473337 w 505610"/>
              <a:gd name="connsiteY7" fmla="*/ 102198 h 249696"/>
              <a:gd name="connsiteX8" fmla="*/ 505610 w 505610"/>
              <a:gd name="connsiteY8" fmla="*/ 75304 h 249696"/>
              <a:gd name="connsiteX9" fmla="*/ 505610 w 505610"/>
              <a:gd name="connsiteY9" fmla="*/ 75304 h 249696"/>
              <a:gd name="connsiteX0" fmla="*/ 0 w 505610"/>
              <a:gd name="connsiteY0" fmla="*/ 0 h 249696"/>
              <a:gd name="connsiteX1" fmla="*/ 26894 w 505610"/>
              <a:gd name="connsiteY1" fmla="*/ 126971 h 249696"/>
              <a:gd name="connsiteX2" fmla="*/ 91440 w 505610"/>
              <a:gd name="connsiteY2" fmla="*/ 215153 h 249696"/>
              <a:gd name="connsiteX3" fmla="*/ 199017 w 505610"/>
              <a:gd name="connsiteY3" fmla="*/ 247428 h 249696"/>
              <a:gd name="connsiteX4" fmla="*/ 274320 w 505610"/>
              <a:gd name="connsiteY4" fmla="*/ 243110 h 249696"/>
              <a:gd name="connsiteX5" fmla="*/ 355001 w 505610"/>
              <a:gd name="connsiteY5" fmla="*/ 211897 h 249696"/>
              <a:gd name="connsiteX6" fmla="*/ 399093 w 505610"/>
              <a:gd name="connsiteY6" fmla="*/ 183941 h 249696"/>
              <a:gd name="connsiteX7" fmla="*/ 473337 w 505610"/>
              <a:gd name="connsiteY7" fmla="*/ 115076 h 249696"/>
              <a:gd name="connsiteX8" fmla="*/ 505610 w 505610"/>
              <a:gd name="connsiteY8" fmla="*/ 75304 h 249696"/>
              <a:gd name="connsiteX9" fmla="*/ 505610 w 505610"/>
              <a:gd name="connsiteY9" fmla="*/ 75304 h 249696"/>
              <a:gd name="connsiteX0" fmla="*/ 0 w 505610"/>
              <a:gd name="connsiteY0" fmla="*/ 0 h 249696"/>
              <a:gd name="connsiteX1" fmla="*/ 26894 w 505610"/>
              <a:gd name="connsiteY1" fmla="*/ 126971 h 249696"/>
              <a:gd name="connsiteX2" fmla="*/ 91440 w 505610"/>
              <a:gd name="connsiteY2" fmla="*/ 215153 h 249696"/>
              <a:gd name="connsiteX3" fmla="*/ 199017 w 505610"/>
              <a:gd name="connsiteY3" fmla="*/ 247428 h 249696"/>
              <a:gd name="connsiteX4" fmla="*/ 274320 w 505610"/>
              <a:gd name="connsiteY4" fmla="*/ 243110 h 249696"/>
              <a:gd name="connsiteX5" fmla="*/ 355001 w 505610"/>
              <a:gd name="connsiteY5" fmla="*/ 211897 h 249696"/>
              <a:gd name="connsiteX6" fmla="*/ 399093 w 505610"/>
              <a:gd name="connsiteY6" fmla="*/ 183941 h 249696"/>
              <a:gd name="connsiteX7" fmla="*/ 473337 w 505610"/>
              <a:gd name="connsiteY7" fmla="*/ 108637 h 249696"/>
              <a:gd name="connsiteX8" fmla="*/ 505610 w 505610"/>
              <a:gd name="connsiteY8" fmla="*/ 75304 h 249696"/>
              <a:gd name="connsiteX9" fmla="*/ 505610 w 505610"/>
              <a:gd name="connsiteY9" fmla="*/ 75304 h 249696"/>
              <a:gd name="connsiteX0" fmla="*/ 0 w 505610"/>
              <a:gd name="connsiteY0" fmla="*/ 0 h 249270"/>
              <a:gd name="connsiteX1" fmla="*/ 26894 w 505610"/>
              <a:gd name="connsiteY1" fmla="*/ 126971 h 249270"/>
              <a:gd name="connsiteX2" fmla="*/ 91440 w 505610"/>
              <a:gd name="connsiteY2" fmla="*/ 215153 h 249270"/>
              <a:gd name="connsiteX3" fmla="*/ 199017 w 505610"/>
              <a:gd name="connsiteY3" fmla="*/ 247428 h 249270"/>
              <a:gd name="connsiteX4" fmla="*/ 274320 w 505610"/>
              <a:gd name="connsiteY4" fmla="*/ 243110 h 249270"/>
              <a:gd name="connsiteX5" fmla="*/ 355001 w 505610"/>
              <a:gd name="connsiteY5" fmla="*/ 224775 h 249270"/>
              <a:gd name="connsiteX6" fmla="*/ 399093 w 505610"/>
              <a:gd name="connsiteY6" fmla="*/ 183941 h 249270"/>
              <a:gd name="connsiteX7" fmla="*/ 473337 w 505610"/>
              <a:gd name="connsiteY7" fmla="*/ 108637 h 249270"/>
              <a:gd name="connsiteX8" fmla="*/ 505610 w 505610"/>
              <a:gd name="connsiteY8" fmla="*/ 75304 h 249270"/>
              <a:gd name="connsiteX9" fmla="*/ 505610 w 505610"/>
              <a:gd name="connsiteY9" fmla="*/ 75304 h 249270"/>
              <a:gd name="connsiteX0" fmla="*/ 0 w 505610"/>
              <a:gd name="connsiteY0" fmla="*/ 0 h 249468"/>
              <a:gd name="connsiteX1" fmla="*/ 26894 w 505610"/>
              <a:gd name="connsiteY1" fmla="*/ 126971 h 249468"/>
              <a:gd name="connsiteX2" fmla="*/ 91440 w 505610"/>
              <a:gd name="connsiteY2" fmla="*/ 215153 h 249468"/>
              <a:gd name="connsiteX3" fmla="*/ 199017 w 505610"/>
              <a:gd name="connsiteY3" fmla="*/ 247428 h 249468"/>
              <a:gd name="connsiteX4" fmla="*/ 274320 w 505610"/>
              <a:gd name="connsiteY4" fmla="*/ 243110 h 249468"/>
              <a:gd name="connsiteX5" fmla="*/ 355001 w 505610"/>
              <a:gd name="connsiteY5" fmla="*/ 218336 h 249468"/>
              <a:gd name="connsiteX6" fmla="*/ 399093 w 505610"/>
              <a:gd name="connsiteY6" fmla="*/ 183941 h 249468"/>
              <a:gd name="connsiteX7" fmla="*/ 473337 w 505610"/>
              <a:gd name="connsiteY7" fmla="*/ 108637 h 249468"/>
              <a:gd name="connsiteX8" fmla="*/ 505610 w 505610"/>
              <a:gd name="connsiteY8" fmla="*/ 75304 h 249468"/>
              <a:gd name="connsiteX9" fmla="*/ 505610 w 505610"/>
              <a:gd name="connsiteY9" fmla="*/ 75304 h 249468"/>
              <a:gd name="connsiteX0" fmla="*/ 0 w 505610"/>
              <a:gd name="connsiteY0" fmla="*/ 0 h 249468"/>
              <a:gd name="connsiteX1" fmla="*/ 26894 w 505610"/>
              <a:gd name="connsiteY1" fmla="*/ 126971 h 249468"/>
              <a:gd name="connsiteX2" fmla="*/ 91440 w 505610"/>
              <a:gd name="connsiteY2" fmla="*/ 215153 h 249468"/>
              <a:gd name="connsiteX3" fmla="*/ 199017 w 505610"/>
              <a:gd name="connsiteY3" fmla="*/ 247428 h 249468"/>
              <a:gd name="connsiteX4" fmla="*/ 274320 w 505610"/>
              <a:gd name="connsiteY4" fmla="*/ 243110 h 249468"/>
              <a:gd name="connsiteX5" fmla="*/ 355001 w 505610"/>
              <a:gd name="connsiteY5" fmla="*/ 218336 h 249468"/>
              <a:gd name="connsiteX6" fmla="*/ 392654 w 505610"/>
              <a:gd name="connsiteY6" fmla="*/ 183941 h 249468"/>
              <a:gd name="connsiteX7" fmla="*/ 473337 w 505610"/>
              <a:gd name="connsiteY7" fmla="*/ 108637 h 249468"/>
              <a:gd name="connsiteX8" fmla="*/ 505610 w 505610"/>
              <a:gd name="connsiteY8" fmla="*/ 75304 h 249468"/>
              <a:gd name="connsiteX9" fmla="*/ 505610 w 505610"/>
              <a:gd name="connsiteY9" fmla="*/ 75304 h 249468"/>
              <a:gd name="connsiteX0" fmla="*/ 0 w 505610"/>
              <a:gd name="connsiteY0" fmla="*/ 0 h 249696"/>
              <a:gd name="connsiteX1" fmla="*/ 26894 w 505610"/>
              <a:gd name="connsiteY1" fmla="*/ 126971 h 249696"/>
              <a:gd name="connsiteX2" fmla="*/ 91440 w 505610"/>
              <a:gd name="connsiteY2" fmla="*/ 215153 h 249696"/>
              <a:gd name="connsiteX3" fmla="*/ 199017 w 505610"/>
              <a:gd name="connsiteY3" fmla="*/ 247428 h 249696"/>
              <a:gd name="connsiteX4" fmla="*/ 274320 w 505610"/>
              <a:gd name="connsiteY4" fmla="*/ 243110 h 249696"/>
              <a:gd name="connsiteX5" fmla="*/ 348562 w 505610"/>
              <a:gd name="connsiteY5" fmla="*/ 211897 h 249696"/>
              <a:gd name="connsiteX6" fmla="*/ 392654 w 505610"/>
              <a:gd name="connsiteY6" fmla="*/ 183941 h 249696"/>
              <a:gd name="connsiteX7" fmla="*/ 473337 w 505610"/>
              <a:gd name="connsiteY7" fmla="*/ 108637 h 249696"/>
              <a:gd name="connsiteX8" fmla="*/ 505610 w 505610"/>
              <a:gd name="connsiteY8" fmla="*/ 75304 h 249696"/>
              <a:gd name="connsiteX9" fmla="*/ 505610 w 505610"/>
              <a:gd name="connsiteY9" fmla="*/ 75304 h 24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5610" h="249696">
                <a:moveTo>
                  <a:pt x="0" y="0"/>
                </a:moveTo>
                <a:cubicBezTo>
                  <a:pt x="17809" y="50651"/>
                  <a:pt x="11654" y="91112"/>
                  <a:pt x="26894" y="126971"/>
                </a:cubicBezTo>
                <a:cubicBezTo>
                  <a:pt x="42134" y="162830"/>
                  <a:pt x="62753" y="195077"/>
                  <a:pt x="91440" y="215153"/>
                </a:cubicBezTo>
                <a:cubicBezTo>
                  <a:pt x="120127" y="235229"/>
                  <a:pt x="168537" y="242769"/>
                  <a:pt x="199017" y="247428"/>
                </a:cubicBezTo>
                <a:cubicBezTo>
                  <a:pt x="229497" y="252088"/>
                  <a:pt x="249396" y="249032"/>
                  <a:pt x="274320" y="243110"/>
                </a:cubicBezTo>
                <a:cubicBezTo>
                  <a:pt x="299244" y="237188"/>
                  <a:pt x="328840" y="221758"/>
                  <a:pt x="348562" y="211897"/>
                </a:cubicBezTo>
                <a:cubicBezTo>
                  <a:pt x="368284" y="202036"/>
                  <a:pt x="371858" y="201151"/>
                  <a:pt x="392654" y="183941"/>
                </a:cubicBezTo>
                <a:cubicBezTo>
                  <a:pt x="413450" y="166731"/>
                  <a:pt x="446443" y="133738"/>
                  <a:pt x="473337" y="108637"/>
                </a:cubicBezTo>
                <a:cubicBezTo>
                  <a:pt x="492163" y="90531"/>
                  <a:pt x="505610" y="75304"/>
                  <a:pt x="505610" y="75304"/>
                </a:cubicBezTo>
                <a:lnTo>
                  <a:pt x="505610" y="75304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6" name="Picture 2" descr="Green and Blue Pencils in the Sun clipart. Free download transparent .PNG | 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285">
            <a:off x="3552144" y="3249906"/>
            <a:ext cx="833262" cy="11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05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0.00093 L 0.02422 -0.1 L 0.02214 0.05811 L 0.0263 0.09422 L 0.04349 0.11713 L 0.06068 0.11158 L 0.07357 0.09051 L 0.09063 0.05047 L 0.10352 -0.00671 L 0.1099 -0.04097 L 0.1099 -0.09814 L 0.1099 0.07153 L 0.11107 0.0963 C 0.11563 0.11274 0.1125 0.10903 0.11745 0.11343 L 0.12279 0.11158 L 0.12813 0.11158 L 0.14206 0.10394 L 0.15495 0.07709 L 0.17214 0.01621 L 0.18711 -0.05439 L 0.20638 -0.09814 L 0.21497 -0.09814 L 0.22461 -0.08287 L 0.22787 -0.03912 L 0.22669 0.11922 L 0.22995 0.01806 L 0.24922 -0.04676 L 0.26849 -0.08287 L 0.28672 -0.09629 L 0.30169 -0.08495 C 0.30352 -0.07986 0.3056 -0.075 0.30716 -0.06967 C 0.30807 -0.06597 0.30794 -0.06157 0.30925 -0.0581 L 0.31133 -0.05254 L 0.31133 -0.05231 L 0.31354 0.11713 L 0.31354 0.03519 L 0.32956 -0.02569 L 0.34349 -0.06782 L 0.36068 -0.09051 C 0.36393 -0.09189 0.36719 -0.09305 0.37031 -0.09444 C 0.37591 -0.09699 0.37109 -0.09629 0.37669 -0.09629 L 0.37669 -0.09606 L 0.39922 -0.07916 L 0.40143 -0.01041 L 0.40143 0.08681 L 0.40456 0.10764 L 0.41849 0.11158 L 0.44206 0.09051 L 0.45599 0.04283 L 0.46576 0.00857 " pathEditMode="relative" rAng="0" ptsTypes="AAAAAAAAAAAAAAAAAAAAAAAAAAAAAAAAAAAAAAAAAAAAAAAAAA">
                                      <p:cBhvr>
                                        <p:cTn id="10" dur="14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59" y="8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3" fill="hold" grpId="0" nodeType="withEffect">
                                  <p:stCondLst>
                                    <p:cond delay="8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8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3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1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13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7" presetClass="exit" presetSubtype="0" fill="hold" nodeType="withEffect">
                                  <p:stCondLst>
                                    <p:cond delay="14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42" grpId="0" animBg="1"/>
      <p:bldP spid="44" grpId="0" animBg="1"/>
      <p:bldP spid="46" grpId="0" animBg="1"/>
      <p:bldP spid="20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923544" y="1174491"/>
            <a:ext cx="6102889" cy="5349661"/>
            <a:chOff x="5421087" y="1187554"/>
            <a:chExt cx="6704689" cy="53496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/>
            <a:srcRect l="50836" t="40463" r="39071" b="34105"/>
            <a:stretch/>
          </p:blipFill>
          <p:spPr>
            <a:xfrm>
              <a:off x="5434149" y="4266582"/>
              <a:ext cx="1588190" cy="227063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50753" t="39665" r="39071" b="25263"/>
            <a:stretch/>
          </p:blipFill>
          <p:spPr>
            <a:xfrm>
              <a:off x="5421087" y="1187554"/>
              <a:ext cx="1601252" cy="3131280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6936377" y="1187554"/>
              <a:ext cx="5189399" cy="5342634"/>
              <a:chOff x="6936377" y="1187554"/>
              <a:chExt cx="5189399" cy="5342634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2"/>
              <a:srcRect l="28034" t="39665" r="39071" b="25263"/>
              <a:stretch/>
            </p:blipFill>
            <p:spPr>
              <a:xfrm>
                <a:off x="6949440" y="1187554"/>
                <a:ext cx="5176336" cy="3131280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2"/>
              <a:srcRect l="27974" t="40463" r="39071" b="34105"/>
              <a:stretch/>
            </p:blipFill>
            <p:spPr>
              <a:xfrm>
                <a:off x="6936377" y="4259555"/>
                <a:ext cx="5185803" cy="2270633"/>
              </a:xfrm>
              <a:prstGeom prst="rect">
                <a:avLst/>
              </a:prstGeom>
            </p:spPr>
          </p:pic>
        </p:grpSp>
      </p:grpSp>
      <p:sp>
        <p:nvSpPr>
          <p:cNvPr id="7" name="TextBox 6"/>
          <p:cNvSpPr txBox="1"/>
          <p:nvPr/>
        </p:nvSpPr>
        <p:spPr>
          <a:xfrm>
            <a:off x="3854370" y="944312"/>
            <a:ext cx="579368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400" dirty="0" err="1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HP001 5 hàng" panose="020B0603050302020204" pitchFamily="34" charset="-93"/>
              </a:rPr>
              <a:t>Ďp</a:t>
            </a:r>
            <a:r>
              <a:rPr lang="en-US" sz="294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HP001 5 hàng" panose="020B0603050302020204" pitchFamily="34" charset="-93"/>
              </a:rPr>
              <a:t> </a:t>
            </a:r>
            <a:endParaRPr lang="vi-VN" sz="294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 flipH="1" flipV="1">
            <a:off x="3884202" y="3414318"/>
            <a:ext cx="112333" cy="1139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8" name="Freeform 17"/>
          <p:cNvSpPr/>
          <p:nvPr/>
        </p:nvSpPr>
        <p:spPr>
          <a:xfrm>
            <a:off x="5767052" y="2771335"/>
            <a:ext cx="490531" cy="1290551"/>
          </a:xfrm>
          <a:custGeom>
            <a:avLst/>
            <a:gdLst>
              <a:gd name="connsiteX0" fmla="*/ 0 w 471268"/>
              <a:gd name="connsiteY0" fmla="*/ 1280160 h 1280160"/>
              <a:gd name="connsiteX1" fmla="*/ 91440 w 471268"/>
              <a:gd name="connsiteY1" fmla="*/ 1174653 h 1280160"/>
              <a:gd name="connsiteX2" fmla="*/ 182880 w 471268"/>
              <a:gd name="connsiteY2" fmla="*/ 1019908 h 1280160"/>
              <a:gd name="connsiteX3" fmla="*/ 267287 w 471268"/>
              <a:gd name="connsiteY3" fmla="*/ 837028 h 1280160"/>
              <a:gd name="connsiteX4" fmla="*/ 337625 w 471268"/>
              <a:gd name="connsiteY4" fmla="*/ 604911 h 1280160"/>
              <a:gd name="connsiteX5" fmla="*/ 407963 w 471268"/>
              <a:gd name="connsiteY5" fmla="*/ 372794 h 1280160"/>
              <a:gd name="connsiteX6" fmla="*/ 471268 w 471268"/>
              <a:gd name="connsiteY6" fmla="*/ 0 h 1280160"/>
              <a:gd name="connsiteX7" fmla="*/ 471268 w 471268"/>
              <a:gd name="connsiteY7" fmla="*/ 0 h 1280160"/>
              <a:gd name="connsiteX0" fmla="*/ 0 w 471268"/>
              <a:gd name="connsiteY0" fmla="*/ 1280160 h 1280160"/>
              <a:gd name="connsiteX1" fmla="*/ 91440 w 471268"/>
              <a:gd name="connsiteY1" fmla="*/ 1174653 h 1280160"/>
              <a:gd name="connsiteX2" fmla="*/ 182880 w 471268"/>
              <a:gd name="connsiteY2" fmla="*/ 1019908 h 1280160"/>
              <a:gd name="connsiteX3" fmla="*/ 267287 w 471268"/>
              <a:gd name="connsiteY3" fmla="*/ 837028 h 1280160"/>
              <a:gd name="connsiteX4" fmla="*/ 344659 w 471268"/>
              <a:gd name="connsiteY4" fmla="*/ 604911 h 1280160"/>
              <a:gd name="connsiteX5" fmla="*/ 407963 w 471268"/>
              <a:gd name="connsiteY5" fmla="*/ 372794 h 1280160"/>
              <a:gd name="connsiteX6" fmla="*/ 471268 w 471268"/>
              <a:gd name="connsiteY6" fmla="*/ 0 h 1280160"/>
              <a:gd name="connsiteX7" fmla="*/ 471268 w 471268"/>
              <a:gd name="connsiteY7" fmla="*/ 0 h 1280160"/>
              <a:gd name="connsiteX0" fmla="*/ 0 w 471268"/>
              <a:gd name="connsiteY0" fmla="*/ 1280160 h 1280160"/>
              <a:gd name="connsiteX1" fmla="*/ 91440 w 471268"/>
              <a:gd name="connsiteY1" fmla="*/ 1174653 h 1280160"/>
              <a:gd name="connsiteX2" fmla="*/ 182880 w 471268"/>
              <a:gd name="connsiteY2" fmla="*/ 1019908 h 1280160"/>
              <a:gd name="connsiteX3" fmla="*/ 267287 w 471268"/>
              <a:gd name="connsiteY3" fmla="*/ 837028 h 1280160"/>
              <a:gd name="connsiteX4" fmla="*/ 344659 w 471268"/>
              <a:gd name="connsiteY4" fmla="*/ 604911 h 1280160"/>
              <a:gd name="connsiteX5" fmla="*/ 407963 w 471268"/>
              <a:gd name="connsiteY5" fmla="*/ 372794 h 1280160"/>
              <a:gd name="connsiteX6" fmla="*/ 443133 w 471268"/>
              <a:gd name="connsiteY6" fmla="*/ 161779 h 1280160"/>
              <a:gd name="connsiteX7" fmla="*/ 471268 w 471268"/>
              <a:gd name="connsiteY7" fmla="*/ 0 h 1280160"/>
              <a:gd name="connsiteX8" fmla="*/ 471268 w 471268"/>
              <a:gd name="connsiteY8" fmla="*/ 0 h 1280160"/>
              <a:gd name="connsiteX0" fmla="*/ 0 w 471268"/>
              <a:gd name="connsiteY0" fmla="*/ 1280160 h 1280160"/>
              <a:gd name="connsiteX1" fmla="*/ 91440 w 471268"/>
              <a:gd name="connsiteY1" fmla="*/ 1174653 h 1280160"/>
              <a:gd name="connsiteX2" fmla="*/ 182880 w 471268"/>
              <a:gd name="connsiteY2" fmla="*/ 1019908 h 1280160"/>
              <a:gd name="connsiteX3" fmla="*/ 267287 w 471268"/>
              <a:gd name="connsiteY3" fmla="*/ 837028 h 1280160"/>
              <a:gd name="connsiteX4" fmla="*/ 344659 w 471268"/>
              <a:gd name="connsiteY4" fmla="*/ 604911 h 1280160"/>
              <a:gd name="connsiteX5" fmla="*/ 407963 w 471268"/>
              <a:gd name="connsiteY5" fmla="*/ 372794 h 1280160"/>
              <a:gd name="connsiteX6" fmla="*/ 450167 w 471268"/>
              <a:gd name="connsiteY6" fmla="*/ 161779 h 1280160"/>
              <a:gd name="connsiteX7" fmla="*/ 471268 w 471268"/>
              <a:gd name="connsiteY7" fmla="*/ 0 h 1280160"/>
              <a:gd name="connsiteX8" fmla="*/ 471268 w 471268"/>
              <a:gd name="connsiteY8" fmla="*/ 0 h 1280160"/>
              <a:gd name="connsiteX0" fmla="*/ 0 w 485336"/>
              <a:gd name="connsiteY0" fmla="*/ 1280160 h 1280160"/>
              <a:gd name="connsiteX1" fmla="*/ 105508 w 485336"/>
              <a:gd name="connsiteY1" fmla="*/ 1174653 h 1280160"/>
              <a:gd name="connsiteX2" fmla="*/ 196948 w 485336"/>
              <a:gd name="connsiteY2" fmla="*/ 1019908 h 1280160"/>
              <a:gd name="connsiteX3" fmla="*/ 281355 w 485336"/>
              <a:gd name="connsiteY3" fmla="*/ 837028 h 1280160"/>
              <a:gd name="connsiteX4" fmla="*/ 358727 w 485336"/>
              <a:gd name="connsiteY4" fmla="*/ 604911 h 1280160"/>
              <a:gd name="connsiteX5" fmla="*/ 422031 w 485336"/>
              <a:gd name="connsiteY5" fmla="*/ 372794 h 1280160"/>
              <a:gd name="connsiteX6" fmla="*/ 464235 w 485336"/>
              <a:gd name="connsiteY6" fmla="*/ 161779 h 1280160"/>
              <a:gd name="connsiteX7" fmla="*/ 485336 w 485336"/>
              <a:gd name="connsiteY7" fmla="*/ 0 h 1280160"/>
              <a:gd name="connsiteX8" fmla="*/ 485336 w 485336"/>
              <a:gd name="connsiteY8" fmla="*/ 0 h 1280160"/>
              <a:gd name="connsiteX0" fmla="*/ 0 w 485336"/>
              <a:gd name="connsiteY0" fmla="*/ 1280160 h 1280160"/>
              <a:gd name="connsiteX1" fmla="*/ 98474 w 485336"/>
              <a:gd name="connsiteY1" fmla="*/ 1174653 h 1280160"/>
              <a:gd name="connsiteX2" fmla="*/ 196948 w 485336"/>
              <a:gd name="connsiteY2" fmla="*/ 1019908 h 1280160"/>
              <a:gd name="connsiteX3" fmla="*/ 281355 w 485336"/>
              <a:gd name="connsiteY3" fmla="*/ 837028 h 1280160"/>
              <a:gd name="connsiteX4" fmla="*/ 358727 w 485336"/>
              <a:gd name="connsiteY4" fmla="*/ 604911 h 1280160"/>
              <a:gd name="connsiteX5" fmla="*/ 422031 w 485336"/>
              <a:gd name="connsiteY5" fmla="*/ 372794 h 1280160"/>
              <a:gd name="connsiteX6" fmla="*/ 464235 w 485336"/>
              <a:gd name="connsiteY6" fmla="*/ 161779 h 1280160"/>
              <a:gd name="connsiteX7" fmla="*/ 485336 w 485336"/>
              <a:gd name="connsiteY7" fmla="*/ 0 h 1280160"/>
              <a:gd name="connsiteX8" fmla="*/ 485336 w 485336"/>
              <a:gd name="connsiteY8" fmla="*/ 0 h 1280160"/>
              <a:gd name="connsiteX0" fmla="*/ 0 w 485336"/>
              <a:gd name="connsiteY0" fmla="*/ 1280160 h 1280160"/>
              <a:gd name="connsiteX1" fmla="*/ 98474 w 485336"/>
              <a:gd name="connsiteY1" fmla="*/ 1174653 h 1280160"/>
              <a:gd name="connsiteX2" fmla="*/ 196948 w 485336"/>
              <a:gd name="connsiteY2" fmla="*/ 1019908 h 1280160"/>
              <a:gd name="connsiteX3" fmla="*/ 281355 w 485336"/>
              <a:gd name="connsiteY3" fmla="*/ 837028 h 1280160"/>
              <a:gd name="connsiteX4" fmla="*/ 316524 w 485336"/>
              <a:gd name="connsiteY4" fmla="*/ 752622 h 1280160"/>
              <a:gd name="connsiteX5" fmla="*/ 358727 w 485336"/>
              <a:gd name="connsiteY5" fmla="*/ 604911 h 1280160"/>
              <a:gd name="connsiteX6" fmla="*/ 422031 w 485336"/>
              <a:gd name="connsiteY6" fmla="*/ 372794 h 1280160"/>
              <a:gd name="connsiteX7" fmla="*/ 464235 w 485336"/>
              <a:gd name="connsiteY7" fmla="*/ 161779 h 1280160"/>
              <a:gd name="connsiteX8" fmla="*/ 485336 w 485336"/>
              <a:gd name="connsiteY8" fmla="*/ 0 h 1280160"/>
              <a:gd name="connsiteX9" fmla="*/ 485336 w 485336"/>
              <a:gd name="connsiteY9" fmla="*/ 0 h 1280160"/>
              <a:gd name="connsiteX0" fmla="*/ 0 w 490531"/>
              <a:gd name="connsiteY0" fmla="*/ 1290551 h 1290551"/>
              <a:gd name="connsiteX1" fmla="*/ 103669 w 490531"/>
              <a:gd name="connsiteY1" fmla="*/ 1174653 h 1290551"/>
              <a:gd name="connsiteX2" fmla="*/ 202143 w 490531"/>
              <a:gd name="connsiteY2" fmla="*/ 1019908 h 1290551"/>
              <a:gd name="connsiteX3" fmla="*/ 286550 w 490531"/>
              <a:gd name="connsiteY3" fmla="*/ 837028 h 1290551"/>
              <a:gd name="connsiteX4" fmla="*/ 321719 w 490531"/>
              <a:gd name="connsiteY4" fmla="*/ 752622 h 1290551"/>
              <a:gd name="connsiteX5" fmla="*/ 363922 w 490531"/>
              <a:gd name="connsiteY5" fmla="*/ 604911 h 1290551"/>
              <a:gd name="connsiteX6" fmla="*/ 427226 w 490531"/>
              <a:gd name="connsiteY6" fmla="*/ 372794 h 1290551"/>
              <a:gd name="connsiteX7" fmla="*/ 469430 w 490531"/>
              <a:gd name="connsiteY7" fmla="*/ 161779 h 1290551"/>
              <a:gd name="connsiteX8" fmla="*/ 490531 w 490531"/>
              <a:gd name="connsiteY8" fmla="*/ 0 h 1290551"/>
              <a:gd name="connsiteX9" fmla="*/ 490531 w 490531"/>
              <a:gd name="connsiteY9" fmla="*/ 0 h 1290551"/>
              <a:gd name="connsiteX0" fmla="*/ 0 w 490531"/>
              <a:gd name="connsiteY0" fmla="*/ 1290551 h 1290551"/>
              <a:gd name="connsiteX1" fmla="*/ 103669 w 490531"/>
              <a:gd name="connsiteY1" fmla="*/ 1174653 h 1290551"/>
              <a:gd name="connsiteX2" fmla="*/ 202143 w 490531"/>
              <a:gd name="connsiteY2" fmla="*/ 1019908 h 1290551"/>
              <a:gd name="connsiteX3" fmla="*/ 286550 w 490531"/>
              <a:gd name="connsiteY3" fmla="*/ 837028 h 1290551"/>
              <a:gd name="connsiteX4" fmla="*/ 311328 w 490531"/>
              <a:gd name="connsiteY4" fmla="*/ 752622 h 1290551"/>
              <a:gd name="connsiteX5" fmla="*/ 363922 w 490531"/>
              <a:gd name="connsiteY5" fmla="*/ 604911 h 1290551"/>
              <a:gd name="connsiteX6" fmla="*/ 427226 w 490531"/>
              <a:gd name="connsiteY6" fmla="*/ 372794 h 1290551"/>
              <a:gd name="connsiteX7" fmla="*/ 469430 w 490531"/>
              <a:gd name="connsiteY7" fmla="*/ 161779 h 1290551"/>
              <a:gd name="connsiteX8" fmla="*/ 490531 w 490531"/>
              <a:gd name="connsiteY8" fmla="*/ 0 h 1290551"/>
              <a:gd name="connsiteX9" fmla="*/ 490531 w 490531"/>
              <a:gd name="connsiteY9" fmla="*/ 0 h 1290551"/>
              <a:gd name="connsiteX0" fmla="*/ 0 w 490531"/>
              <a:gd name="connsiteY0" fmla="*/ 1290551 h 1290551"/>
              <a:gd name="connsiteX1" fmla="*/ 103669 w 490531"/>
              <a:gd name="connsiteY1" fmla="*/ 1174653 h 1290551"/>
              <a:gd name="connsiteX2" fmla="*/ 202143 w 490531"/>
              <a:gd name="connsiteY2" fmla="*/ 1019908 h 1290551"/>
              <a:gd name="connsiteX3" fmla="*/ 281354 w 490531"/>
              <a:gd name="connsiteY3" fmla="*/ 837028 h 1290551"/>
              <a:gd name="connsiteX4" fmla="*/ 311328 w 490531"/>
              <a:gd name="connsiteY4" fmla="*/ 752622 h 1290551"/>
              <a:gd name="connsiteX5" fmla="*/ 363922 w 490531"/>
              <a:gd name="connsiteY5" fmla="*/ 604911 h 1290551"/>
              <a:gd name="connsiteX6" fmla="*/ 427226 w 490531"/>
              <a:gd name="connsiteY6" fmla="*/ 372794 h 1290551"/>
              <a:gd name="connsiteX7" fmla="*/ 469430 w 490531"/>
              <a:gd name="connsiteY7" fmla="*/ 161779 h 1290551"/>
              <a:gd name="connsiteX8" fmla="*/ 490531 w 490531"/>
              <a:gd name="connsiteY8" fmla="*/ 0 h 1290551"/>
              <a:gd name="connsiteX9" fmla="*/ 490531 w 490531"/>
              <a:gd name="connsiteY9" fmla="*/ 0 h 1290551"/>
              <a:gd name="connsiteX0" fmla="*/ 0 w 490531"/>
              <a:gd name="connsiteY0" fmla="*/ 1290551 h 1290551"/>
              <a:gd name="connsiteX1" fmla="*/ 103669 w 490531"/>
              <a:gd name="connsiteY1" fmla="*/ 1174653 h 1290551"/>
              <a:gd name="connsiteX2" fmla="*/ 196948 w 490531"/>
              <a:gd name="connsiteY2" fmla="*/ 1019908 h 1290551"/>
              <a:gd name="connsiteX3" fmla="*/ 281354 w 490531"/>
              <a:gd name="connsiteY3" fmla="*/ 837028 h 1290551"/>
              <a:gd name="connsiteX4" fmla="*/ 311328 w 490531"/>
              <a:gd name="connsiteY4" fmla="*/ 752622 h 1290551"/>
              <a:gd name="connsiteX5" fmla="*/ 363922 w 490531"/>
              <a:gd name="connsiteY5" fmla="*/ 604911 h 1290551"/>
              <a:gd name="connsiteX6" fmla="*/ 427226 w 490531"/>
              <a:gd name="connsiteY6" fmla="*/ 372794 h 1290551"/>
              <a:gd name="connsiteX7" fmla="*/ 469430 w 490531"/>
              <a:gd name="connsiteY7" fmla="*/ 161779 h 1290551"/>
              <a:gd name="connsiteX8" fmla="*/ 490531 w 490531"/>
              <a:gd name="connsiteY8" fmla="*/ 0 h 1290551"/>
              <a:gd name="connsiteX9" fmla="*/ 490531 w 490531"/>
              <a:gd name="connsiteY9" fmla="*/ 0 h 1290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0531" h="1290551">
                <a:moveTo>
                  <a:pt x="0" y="1290551"/>
                </a:moveTo>
                <a:cubicBezTo>
                  <a:pt x="30480" y="1259485"/>
                  <a:pt x="70844" y="1219760"/>
                  <a:pt x="103669" y="1174653"/>
                </a:cubicBezTo>
                <a:cubicBezTo>
                  <a:pt x="136494" y="1129546"/>
                  <a:pt x="167334" y="1076179"/>
                  <a:pt x="196948" y="1019908"/>
                </a:cubicBezTo>
                <a:cubicBezTo>
                  <a:pt x="226562" y="963637"/>
                  <a:pt x="262291" y="881576"/>
                  <a:pt x="281354" y="837028"/>
                </a:cubicBezTo>
                <a:cubicBezTo>
                  <a:pt x="300417" y="792480"/>
                  <a:pt x="297567" y="791308"/>
                  <a:pt x="311328" y="752622"/>
                </a:cubicBezTo>
                <a:cubicBezTo>
                  <a:pt x="325089" y="713936"/>
                  <a:pt x="344606" y="668216"/>
                  <a:pt x="363922" y="604911"/>
                </a:cubicBezTo>
                <a:cubicBezTo>
                  <a:pt x="383238" y="541606"/>
                  <a:pt x="409641" y="446649"/>
                  <a:pt x="427226" y="372794"/>
                </a:cubicBezTo>
                <a:cubicBezTo>
                  <a:pt x="444811" y="298939"/>
                  <a:pt x="458879" y="223911"/>
                  <a:pt x="469430" y="161779"/>
                </a:cubicBezTo>
                <a:cubicBezTo>
                  <a:pt x="479981" y="99647"/>
                  <a:pt x="487014" y="26963"/>
                  <a:pt x="490531" y="0"/>
                </a:cubicBezTo>
                <a:lnTo>
                  <a:pt x="490531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Freeform 21"/>
          <p:cNvSpPr/>
          <p:nvPr/>
        </p:nvSpPr>
        <p:spPr>
          <a:xfrm>
            <a:off x="6266470" y="2797261"/>
            <a:ext cx="763244" cy="942365"/>
          </a:xfrm>
          <a:custGeom>
            <a:avLst/>
            <a:gdLst>
              <a:gd name="connsiteX0" fmla="*/ 0 w 753035"/>
              <a:gd name="connsiteY0" fmla="*/ 901490 h 901490"/>
              <a:gd name="connsiteX1" fmla="*/ 100853 w 753035"/>
              <a:gd name="connsiteY1" fmla="*/ 652719 h 901490"/>
              <a:gd name="connsiteX2" fmla="*/ 221877 w 753035"/>
              <a:gd name="connsiteY2" fmla="*/ 397225 h 901490"/>
              <a:gd name="connsiteX3" fmla="*/ 376518 w 753035"/>
              <a:gd name="connsiteY3" fmla="*/ 188796 h 901490"/>
              <a:gd name="connsiteX4" fmla="*/ 537882 w 753035"/>
              <a:gd name="connsiteY4" fmla="*/ 61049 h 901490"/>
              <a:gd name="connsiteX5" fmla="*/ 705971 w 753035"/>
              <a:gd name="connsiteY5" fmla="*/ 7260 h 901490"/>
              <a:gd name="connsiteX6" fmla="*/ 753035 w 753035"/>
              <a:gd name="connsiteY6" fmla="*/ 537 h 901490"/>
              <a:gd name="connsiteX7" fmla="*/ 753035 w 753035"/>
              <a:gd name="connsiteY7" fmla="*/ 537 h 901490"/>
              <a:gd name="connsiteX0" fmla="*/ 0 w 759758"/>
              <a:gd name="connsiteY0" fmla="*/ 941831 h 941831"/>
              <a:gd name="connsiteX1" fmla="*/ 107576 w 759758"/>
              <a:gd name="connsiteY1" fmla="*/ 652719 h 941831"/>
              <a:gd name="connsiteX2" fmla="*/ 228600 w 759758"/>
              <a:gd name="connsiteY2" fmla="*/ 397225 h 941831"/>
              <a:gd name="connsiteX3" fmla="*/ 383241 w 759758"/>
              <a:gd name="connsiteY3" fmla="*/ 188796 h 941831"/>
              <a:gd name="connsiteX4" fmla="*/ 544605 w 759758"/>
              <a:gd name="connsiteY4" fmla="*/ 61049 h 941831"/>
              <a:gd name="connsiteX5" fmla="*/ 712694 w 759758"/>
              <a:gd name="connsiteY5" fmla="*/ 7260 h 941831"/>
              <a:gd name="connsiteX6" fmla="*/ 759758 w 759758"/>
              <a:gd name="connsiteY6" fmla="*/ 537 h 941831"/>
              <a:gd name="connsiteX7" fmla="*/ 759758 w 759758"/>
              <a:gd name="connsiteY7" fmla="*/ 537 h 941831"/>
              <a:gd name="connsiteX0" fmla="*/ 0 w 763244"/>
              <a:gd name="connsiteY0" fmla="*/ 941854 h 941854"/>
              <a:gd name="connsiteX1" fmla="*/ 107576 w 763244"/>
              <a:gd name="connsiteY1" fmla="*/ 652742 h 941854"/>
              <a:gd name="connsiteX2" fmla="*/ 228600 w 763244"/>
              <a:gd name="connsiteY2" fmla="*/ 397248 h 941854"/>
              <a:gd name="connsiteX3" fmla="*/ 383241 w 763244"/>
              <a:gd name="connsiteY3" fmla="*/ 188819 h 941854"/>
              <a:gd name="connsiteX4" fmla="*/ 544605 w 763244"/>
              <a:gd name="connsiteY4" fmla="*/ 61072 h 941854"/>
              <a:gd name="connsiteX5" fmla="*/ 712694 w 763244"/>
              <a:gd name="connsiteY5" fmla="*/ 7283 h 941854"/>
              <a:gd name="connsiteX6" fmla="*/ 759758 w 763244"/>
              <a:gd name="connsiteY6" fmla="*/ 560 h 941854"/>
              <a:gd name="connsiteX7" fmla="*/ 759758 w 763244"/>
              <a:gd name="connsiteY7" fmla="*/ 7594 h 941854"/>
              <a:gd name="connsiteX0" fmla="*/ 0 w 763244"/>
              <a:gd name="connsiteY0" fmla="*/ 942878 h 942878"/>
              <a:gd name="connsiteX1" fmla="*/ 107576 w 763244"/>
              <a:gd name="connsiteY1" fmla="*/ 653766 h 942878"/>
              <a:gd name="connsiteX2" fmla="*/ 228600 w 763244"/>
              <a:gd name="connsiteY2" fmla="*/ 398272 h 942878"/>
              <a:gd name="connsiteX3" fmla="*/ 383241 w 763244"/>
              <a:gd name="connsiteY3" fmla="*/ 189843 h 942878"/>
              <a:gd name="connsiteX4" fmla="*/ 544605 w 763244"/>
              <a:gd name="connsiteY4" fmla="*/ 62096 h 942878"/>
              <a:gd name="connsiteX5" fmla="*/ 712694 w 763244"/>
              <a:gd name="connsiteY5" fmla="*/ 8307 h 942878"/>
              <a:gd name="connsiteX6" fmla="*/ 759758 w 763244"/>
              <a:gd name="connsiteY6" fmla="*/ 1584 h 942878"/>
              <a:gd name="connsiteX7" fmla="*/ 759758 w 763244"/>
              <a:gd name="connsiteY7" fmla="*/ 22685 h 942878"/>
              <a:gd name="connsiteX0" fmla="*/ 0 w 763244"/>
              <a:gd name="connsiteY0" fmla="*/ 942365 h 942365"/>
              <a:gd name="connsiteX1" fmla="*/ 107576 w 763244"/>
              <a:gd name="connsiteY1" fmla="*/ 653253 h 942365"/>
              <a:gd name="connsiteX2" fmla="*/ 228600 w 763244"/>
              <a:gd name="connsiteY2" fmla="*/ 397759 h 942365"/>
              <a:gd name="connsiteX3" fmla="*/ 383241 w 763244"/>
              <a:gd name="connsiteY3" fmla="*/ 189330 h 942365"/>
              <a:gd name="connsiteX4" fmla="*/ 544605 w 763244"/>
              <a:gd name="connsiteY4" fmla="*/ 61583 h 942365"/>
              <a:gd name="connsiteX5" fmla="*/ 712694 w 763244"/>
              <a:gd name="connsiteY5" fmla="*/ 7794 h 942365"/>
              <a:gd name="connsiteX6" fmla="*/ 759758 w 763244"/>
              <a:gd name="connsiteY6" fmla="*/ 1071 h 942365"/>
              <a:gd name="connsiteX7" fmla="*/ 759758 w 763244"/>
              <a:gd name="connsiteY7" fmla="*/ 15138 h 94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3244" h="942365">
                <a:moveTo>
                  <a:pt x="0" y="942365"/>
                </a:moveTo>
                <a:cubicBezTo>
                  <a:pt x="31937" y="860001"/>
                  <a:pt x="69476" y="744021"/>
                  <a:pt x="107576" y="653253"/>
                </a:cubicBezTo>
                <a:cubicBezTo>
                  <a:pt x="145676" y="562485"/>
                  <a:pt x="182656" y="475079"/>
                  <a:pt x="228600" y="397759"/>
                </a:cubicBezTo>
                <a:cubicBezTo>
                  <a:pt x="274544" y="320439"/>
                  <a:pt x="330574" y="245359"/>
                  <a:pt x="383241" y="189330"/>
                </a:cubicBezTo>
                <a:cubicBezTo>
                  <a:pt x="435908" y="133301"/>
                  <a:pt x="489696" y="91839"/>
                  <a:pt x="544605" y="61583"/>
                </a:cubicBezTo>
                <a:cubicBezTo>
                  <a:pt x="599514" y="31327"/>
                  <a:pt x="676835" y="17879"/>
                  <a:pt x="712694" y="7794"/>
                </a:cubicBezTo>
                <a:cubicBezTo>
                  <a:pt x="748553" y="-2291"/>
                  <a:pt x="751914" y="-153"/>
                  <a:pt x="759758" y="1071"/>
                </a:cubicBezTo>
                <a:cubicBezTo>
                  <a:pt x="767602" y="2295"/>
                  <a:pt x="759758" y="12793"/>
                  <a:pt x="759758" y="15138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Freeform 22"/>
          <p:cNvSpPr/>
          <p:nvPr/>
        </p:nvSpPr>
        <p:spPr>
          <a:xfrm>
            <a:off x="7012471" y="2798021"/>
            <a:ext cx="336487" cy="1304676"/>
          </a:xfrm>
          <a:custGeom>
            <a:avLst/>
            <a:gdLst>
              <a:gd name="connsiteX0" fmla="*/ 0 w 329453"/>
              <a:gd name="connsiteY0" fmla="*/ 0 h 1290918"/>
              <a:gd name="connsiteX1" fmla="*/ 121024 w 329453"/>
              <a:gd name="connsiteY1" fmla="*/ 20171 h 1290918"/>
              <a:gd name="connsiteX2" fmla="*/ 221877 w 329453"/>
              <a:gd name="connsiteY2" fmla="*/ 107576 h 1290918"/>
              <a:gd name="connsiteX3" fmla="*/ 268941 w 329453"/>
              <a:gd name="connsiteY3" fmla="*/ 262218 h 1290918"/>
              <a:gd name="connsiteX4" fmla="*/ 275665 w 329453"/>
              <a:gd name="connsiteY4" fmla="*/ 463923 h 1290918"/>
              <a:gd name="connsiteX5" fmla="*/ 275665 w 329453"/>
              <a:gd name="connsiteY5" fmla="*/ 679076 h 1290918"/>
              <a:gd name="connsiteX6" fmla="*/ 282389 w 329453"/>
              <a:gd name="connsiteY6" fmla="*/ 941294 h 1290918"/>
              <a:gd name="connsiteX7" fmla="*/ 295836 w 329453"/>
              <a:gd name="connsiteY7" fmla="*/ 1176618 h 1290918"/>
              <a:gd name="connsiteX8" fmla="*/ 329453 w 329453"/>
              <a:gd name="connsiteY8" fmla="*/ 1290918 h 1290918"/>
              <a:gd name="connsiteX9" fmla="*/ 329453 w 329453"/>
              <a:gd name="connsiteY9" fmla="*/ 1290918 h 1290918"/>
              <a:gd name="connsiteX10" fmla="*/ 329453 w 329453"/>
              <a:gd name="connsiteY10" fmla="*/ 1290918 h 1290918"/>
              <a:gd name="connsiteX0" fmla="*/ 0 w 329453"/>
              <a:gd name="connsiteY0" fmla="*/ 0 h 1304365"/>
              <a:gd name="connsiteX1" fmla="*/ 121024 w 329453"/>
              <a:gd name="connsiteY1" fmla="*/ 33618 h 1304365"/>
              <a:gd name="connsiteX2" fmla="*/ 221877 w 329453"/>
              <a:gd name="connsiteY2" fmla="*/ 121023 h 1304365"/>
              <a:gd name="connsiteX3" fmla="*/ 268941 w 329453"/>
              <a:gd name="connsiteY3" fmla="*/ 275665 h 1304365"/>
              <a:gd name="connsiteX4" fmla="*/ 275665 w 329453"/>
              <a:gd name="connsiteY4" fmla="*/ 477370 h 1304365"/>
              <a:gd name="connsiteX5" fmla="*/ 275665 w 329453"/>
              <a:gd name="connsiteY5" fmla="*/ 692523 h 1304365"/>
              <a:gd name="connsiteX6" fmla="*/ 282389 w 329453"/>
              <a:gd name="connsiteY6" fmla="*/ 954741 h 1304365"/>
              <a:gd name="connsiteX7" fmla="*/ 295836 w 329453"/>
              <a:gd name="connsiteY7" fmla="*/ 1190065 h 1304365"/>
              <a:gd name="connsiteX8" fmla="*/ 329453 w 329453"/>
              <a:gd name="connsiteY8" fmla="*/ 1304365 h 1304365"/>
              <a:gd name="connsiteX9" fmla="*/ 329453 w 329453"/>
              <a:gd name="connsiteY9" fmla="*/ 1304365 h 1304365"/>
              <a:gd name="connsiteX10" fmla="*/ 329453 w 329453"/>
              <a:gd name="connsiteY10" fmla="*/ 1304365 h 1304365"/>
              <a:gd name="connsiteX0" fmla="*/ 0 w 329453"/>
              <a:gd name="connsiteY0" fmla="*/ 0 h 1290918"/>
              <a:gd name="connsiteX1" fmla="*/ 121024 w 329453"/>
              <a:gd name="connsiteY1" fmla="*/ 20171 h 1290918"/>
              <a:gd name="connsiteX2" fmla="*/ 221877 w 329453"/>
              <a:gd name="connsiteY2" fmla="*/ 107576 h 1290918"/>
              <a:gd name="connsiteX3" fmla="*/ 268941 w 329453"/>
              <a:gd name="connsiteY3" fmla="*/ 262218 h 1290918"/>
              <a:gd name="connsiteX4" fmla="*/ 275665 w 329453"/>
              <a:gd name="connsiteY4" fmla="*/ 463923 h 1290918"/>
              <a:gd name="connsiteX5" fmla="*/ 275665 w 329453"/>
              <a:gd name="connsiteY5" fmla="*/ 679076 h 1290918"/>
              <a:gd name="connsiteX6" fmla="*/ 282389 w 329453"/>
              <a:gd name="connsiteY6" fmla="*/ 941294 h 1290918"/>
              <a:gd name="connsiteX7" fmla="*/ 295836 w 329453"/>
              <a:gd name="connsiteY7" fmla="*/ 1176618 h 1290918"/>
              <a:gd name="connsiteX8" fmla="*/ 329453 w 329453"/>
              <a:gd name="connsiteY8" fmla="*/ 1290918 h 1290918"/>
              <a:gd name="connsiteX9" fmla="*/ 329453 w 329453"/>
              <a:gd name="connsiteY9" fmla="*/ 1290918 h 1290918"/>
              <a:gd name="connsiteX10" fmla="*/ 329453 w 329453"/>
              <a:gd name="connsiteY10" fmla="*/ 1290918 h 1290918"/>
              <a:gd name="connsiteX0" fmla="*/ 0 w 329453"/>
              <a:gd name="connsiteY0" fmla="*/ 0 h 1297642"/>
              <a:gd name="connsiteX1" fmla="*/ 121024 w 329453"/>
              <a:gd name="connsiteY1" fmla="*/ 26895 h 1297642"/>
              <a:gd name="connsiteX2" fmla="*/ 221877 w 329453"/>
              <a:gd name="connsiteY2" fmla="*/ 114300 h 1297642"/>
              <a:gd name="connsiteX3" fmla="*/ 268941 w 329453"/>
              <a:gd name="connsiteY3" fmla="*/ 268942 h 1297642"/>
              <a:gd name="connsiteX4" fmla="*/ 275665 w 329453"/>
              <a:gd name="connsiteY4" fmla="*/ 470647 h 1297642"/>
              <a:gd name="connsiteX5" fmla="*/ 275665 w 329453"/>
              <a:gd name="connsiteY5" fmla="*/ 685800 h 1297642"/>
              <a:gd name="connsiteX6" fmla="*/ 282389 w 329453"/>
              <a:gd name="connsiteY6" fmla="*/ 948018 h 1297642"/>
              <a:gd name="connsiteX7" fmla="*/ 295836 w 329453"/>
              <a:gd name="connsiteY7" fmla="*/ 1183342 h 1297642"/>
              <a:gd name="connsiteX8" fmla="*/ 329453 w 329453"/>
              <a:gd name="connsiteY8" fmla="*/ 1297642 h 1297642"/>
              <a:gd name="connsiteX9" fmla="*/ 329453 w 329453"/>
              <a:gd name="connsiteY9" fmla="*/ 1297642 h 1297642"/>
              <a:gd name="connsiteX10" fmla="*/ 329453 w 329453"/>
              <a:gd name="connsiteY10" fmla="*/ 1297642 h 1297642"/>
              <a:gd name="connsiteX0" fmla="*/ 0 w 329453"/>
              <a:gd name="connsiteY0" fmla="*/ 0 h 1297642"/>
              <a:gd name="connsiteX1" fmla="*/ 121024 w 329453"/>
              <a:gd name="connsiteY1" fmla="*/ 26895 h 1297642"/>
              <a:gd name="connsiteX2" fmla="*/ 221877 w 329453"/>
              <a:gd name="connsiteY2" fmla="*/ 114300 h 1297642"/>
              <a:gd name="connsiteX3" fmla="*/ 268941 w 329453"/>
              <a:gd name="connsiteY3" fmla="*/ 268942 h 1297642"/>
              <a:gd name="connsiteX4" fmla="*/ 275665 w 329453"/>
              <a:gd name="connsiteY4" fmla="*/ 470647 h 1297642"/>
              <a:gd name="connsiteX5" fmla="*/ 275665 w 329453"/>
              <a:gd name="connsiteY5" fmla="*/ 685800 h 1297642"/>
              <a:gd name="connsiteX6" fmla="*/ 282389 w 329453"/>
              <a:gd name="connsiteY6" fmla="*/ 948018 h 1297642"/>
              <a:gd name="connsiteX7" fmla="*/ 309283 w 329453"/>
              <a:gd name="connsiteY7" fmla="*/ 1183342 h 1297642"/>
              <a:gd name="connsiteX8" fmla="*/ 329453 w 329453"/>
              <a:gd name="connsiteY8" fmla="*/ 1297642 h 1297642"/>
              <a:gd name="connsiteX9" fmla="*/ 329453 w 329453"/>
              <a:gd name="connsiteY9" fmla="*/ 1297642 h 1297642"/>
              <a:gd name="connsiteX10" fmla="*/ 329453 w 329453"/>
              <a:gd name="connsiteY10" fmla="*/ 1297642 h 1297642"/>
              <a:gd name="connsiteX0" fmla="*/ 0 w 329453"/>
              <a:gd name="connsiteY0" fmla="*/ 0 h 1297642"/>
              <a:gd name="connsiteX1" fmla="*/ 121024 w 329453"/>
              <a:gd name="connsiteY1" fmla="*/ 26895 h 1297642"/>
              <a:gd name="connsiteX2" fmla="*/ 221877 w 329453"/>
              <a:gd name="connsiteY2" fmla="*/ 114300 h 1297642"/>
              <a:gd name="connsiteX3" fmla="*/ 268941 w 329453"/>
              <a:gd name="connsiteY3" fmla="*/ 268942 h 1297642"/>
              <a:gd name="connsiteX4" fmla="*/ 275665 w 329453"/>
              <a:gd name="connsiteY4" fmla="*/ 470647 h 1297642"/>
              <a:gd name="connsiteX5" fmla="*/ 275665 w 329453"/>
              <a:gd name="connsiteY5" fmla="*/ 685800 h 1297642"/>
              <a:gd name="connsiteX6" fmla="*/ 282389 w 329453"/>
              <a:gd name="connsiteY6" fmla="*/ 948018 h 1297642"/>
              <a:gd name="connsiteX7" fmla="*/ 302559 w 329453"/>
              <a:gd name="connsiteY7" fmla="*/ 1190065 h 1297642"/>
              <a:gd name="connsiteX8" fmla="*/ 329453 w 329453"/>
              <a:gd name="connsiteY8" fmla="*/ 1297642 h 1297642"/>
              <a:gd name="connsiteX9" fmla="*/ 329453 w 329453"/>
              <a:gd name="connsiteY9" fmla="*/ 1297642 h 1297642"/>
              <a:gd name="connsiteX10" fmla="*/ 329453 w 329453"/>
              <a:gd name="connsiteY10" fmla="*/ 1297642 h 1297642"/>
              <a:gd name="connsiteX0" fmla="*/ 0 w 329453"/>
              <a:gd name="connsiteY0" fmla="*/ 0 h 1297642"/>
              <a:gd name="connsiteX1" fmla="*/ 121024 w 329453"/>
              <a:gd name="connsiteY1" fmla="*/ 26895 h 1297642"/>
              <a:gd name="connsiteX2" fmla="*/ 221877 w 329453"/>
              <a:gd name="connsiteY2" fmla="*/ 114300 h 1297642"/>
              <a:gd name="connsiteX3" fmla="*/ 268941 w 329453"/>
              <a:gd name="connsiteY3" fmla="*/ 268942 h 1297642"/>
              <a:gd name="connsiteX4" fmla="*/ 275665 w 329453"/>
              <a:gd name="connsiteY4" fmla="*/ 470647 h 1297642"/>
              <a:gd name="connsiteX5" fmla="*/ 275665 w 329453"/>
              <a:gd name="connsiteY5" fmla="*/ 685800 h 1297642"/>
              <a:gd name="connsiteX6" fmla="*/ 282389 w 329453"/>
              <a:gd name="connsiteY6" fmla="*/ 948018 h 1297642"/>
              <a:gd name="connsiteX7" fmla="*/ 302559 w 329453"/>
              <a:gd name="connsiteY7" fmla="*/ 1190065 h 1297642"/>
              <a:gd name="connsiteX8" fmla="*/ 329453 w 329453"/>
              <a:gd name="connsiteY8" fmla="*/ 1297642 h 1297642"/>
              <a:gd name="connsiteX9" fmla="*/ 329453 w 329453"/>
              <a:gd name="connsiteY9" fmla="*/ 1297642 h 1297642"/>
              <a:gd name="connsiteX10" fmla="*/ 329453 w 329453"/>
              <a:gd name="connsiteY10" fmla="*/ 1297642 h 1297642"/>
              <a:gd name="connsiteX0" fmla="*/ 0 w 336487"/>
              <a:gd name="connsiteY0" fmla="*/ 0 h 1304676"/>
              <a:gd name="connsiteX1" fmla="*/ 128058 w 336487"/>
              <a:gd name="connsiteY1" fmla="*/ 33929 h 1304676"/>
              <a:gd name="connsiteX2" fmla="*/ 228911 w 336487"/>
              <a:gd name="connsiteY2" fmla="*/ 121334 h 1304676"/>
              <a:gd name="connsiteX3" fmla="*/ 275975 w 336487"/>
              <a:gd name="connsiteY3" fmla="*/ 275976 h 1304676"/>
              <a:gd name="connsiteX4" fmla="*/ 282699 w 336487"/>
              <a:gd name="connsiteY4" fmla="*/ 477681 h 1304676"/>
              <a:gd name="connsiteX5" fmla="*/ 282699 w 336487"/>
              <a:gd name="connsiteY5" fmla="*/ 692834 h 1304676"/>
              <a:gd name="connsiteX6" fmla="*/ 289423 w 336487"/>
              <a:gd name="connsiteY6" fmla="*/ 955052 h 1304676"/>
              <a:gd name="connsiteX7" fmla="*/ 309593 w 336487"/>
              <a:gd name="connsiteY7" fmla="*/ 1197099 h 1304676"/>
              <a:gd name="connsiteX8" fmla="*/ 336487 w 336487"/>
              <a:gd name="connsiteY8" fmla="*/ 1304676 h 1304676"/>
              <a:gd name="connsiteX9" fmla="*/ 336487 w 336487"/>
              <a:gd name="connsiteY9" fmla="*/ 1304676 h 1304676"/>
              <a:gd name="connsiteX10" fmla="*/ 336487 w 336487"/>
              <a:gd name="connsiteY10" fmla="*/ 1304676 h 130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6487" h="1304676">
                <a:moveTo>
                  <a:pt x="0" y="0"/>
                </a:moveTo>
                <a:cubicBezTo>
                  <a:pt x="42022" y="1121"/>
                  <a:pt x="89906" y="13707"/>
                  <a:pt x="128058" y="33929"/>
                </a:cubicBezTo>
                <a:cubicBezTo>
                  <a:pt x="166210" y="54151"/>
                  <a:pt x="204258" y="80993"/>
                  <a:pt x="228911" y="121334"/>
                </a:cubicBezTo>
                <a:cubicBezTo>
                  <a:pt x="253564" y="161675"/>
                  <a:pt x="267010" y="216585"/>
                  <a:pt x="275975" y="275976"/>
                </a:cubicBezTo>
                <a:cubicBezTo>
                  <a:pt x="284940" y="335367"/>
                  <a:pt x="281578" y="408205"/>
                  <a:pt x="282699" y="477681"/>
                </a:cubicBezTo>
                <a:cubicBezTo>
                  <a:pt x="283820" y="547157"/>
                  <a:pt x="281578" y="613272"/>
                  <a:pt x="282699" y="692834"/>
                </a:cubicBezTo>
                <a:cubicBezTo>
                  <a:pt x="283820" y="772396"/>
                  <a:pt x="284941" y="871008"/>
                  <a:pt x="289423" y="955052"/>
                </a:cubicBezTo>
                <a:cubicBezTo>
                  <a:pt x="293905" y="1039096"/>
                  <a:pt x="301749" y="1138828"/>
                  <a:pt x="309593" y="1197099"/>
                </a:cubicBezTo>
                <a:cubicBezTo>
                  <a:pt x="317437" y="1255370"/>
                  <a:pt x="332005" y="1286747"/>
                  <a:pt x="336487" y="1304676"/>
                </a:cubicBezTo>
                <a:lnTo>
                  <a:pt x="336487" y="1304676"/>
                </a:lnTo>
                <a:lnTo>
                  <a:pt x="336487" y="1304676"/>
                </a:lnTo>
              </a:path>
            </a:pathLst>
          </a:custGeom>
          <a:noFill/>
          <a:ln w="1206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Freeform 23"/>
          <p:cNvSpPr/>
          <p:nvPr/>
        </p:nvSpPr>
        <p:spPr>
          <a:xfrm>
            <a:off x="7641163" y="3493424"/>
            <a:ext cx="411891" cy="661261"/>
          </a:xfrm>
          <a:custGeom>
            <a:avLst/>
            <a:gdLst>
              <a:gd name="connsiteX0" fmla="*/ 0 w 395416"/>
              <a:gd name="connsiteY0" fmla="*/ 646670 h 646670"/>
              <a:gd name="connsiteX1" fmla="*/ 127687 w 395416"/>
              <a:gd name="connsiteY1" fmla="*/ 523102 h 646670"/>
              <a:gd name="connsiteX2" fmla="*/ 222422 w 395416"/>
              <a:gd name="connsiteY2" fmla="*/ 387178 h 646670"/>
              <a:gd name="connsiteX3" fmla="*/ 267730 w 395416"/>
              <a:gd name="connsiteY3" fmla="*/ 292443 h 646670"/>
              <a:gd name="connsiteX4" fmla="*/ 313038 w 395416"/>
              <a:gd name="connsiteY4" fmla="*/ 189470 h 646670"/>
              <a:gd name="connsiteX5" fmla="*/ 395416 w 395416"/>
              <a:gd name="connsiteY5" fmla="*/ 0 h 646670"/>
              <a:gd name="connsiteX6" fmla="*/ 395416 w 395416"/>
              <a:gd name="connsiteY6" fmla="*/ 0 h 646670"/>
              <a:gd name="connsiteX0" fmla="*/ 0 w 399535"/>
              <a:gd name="connsiteY0" fmla="*/ 638432 h 638432"/>
              <a:gd name="connsiteX1" fmla="*/ 131806 w 399535"/>
              <a:gd name="connsiteY1" fmla="*/ 523102 h 638432"/>
              <a:gd name="connsiteX2" fmla="*/ 226541 w 399535"/>
              <a:gd name="connsiteY2" fmla="*/ 387178 h 638432"/>
              <a:gd name="connsiteX3" fmla="*/ 271849 w 399535"/>
              <a:gd name="connsiteY3" fmla="*/ 292443 h 638432"/>
              <a:gd name="connsiteX4" fmla="*/ 317157 w 399535"/>
              <a:gd name="connsiteY4" fmla="*/ 189470 h 638432"/>
              <a:gd name="connsiteX5" fmla="*/ 399535 w 399535"/>
              <a:gd name="connsiteY5" fmla="*/ 0 h 638432"/>
              <a:gd name="connsiteX6" fmla="*/ 399535 w 399535"/>
              <a:gd name="connsiteY6" fmla="*/ 0 h 638432"/>
              <a:gd name="connsiteX0" fmla="*/ 0 w 411891"/>
              <a:gd name="connsiteY0" fmla="*/ 646670 h 646670"/>
              <a:gd name="connsiteX1" fmla="*/ 144162 w 411891"/>
              <a:gd name="connsiteY1" fmla="*/ 523102 h 646670"/>
              <a:gd name="connsiteX2" fmla="*/ 238897 w 411891"/>
              <a:gd name="connsiteY2" fmla="*/ 387178 h 646670"/>
              <a:gd name="connsiteX3" fmla="*/ 284205 w 411891"/>
              <a:gd name="connsiteY3" fmla="*/ 292443 h 646670"/>
              <a:gd name="connsiteX4" fmla="*/ 329513 w 411891"/>
              <a:gd name="connsiteY4" fmla="*/ 189470 h 646670"/>
              <a:gd name="connsiteX5" fmla="*/ 411891 w 411891"/>
              <a:gd name="connsiteY5" fmla="*/ 0 h 646670"/>
              <a:gd name="connsiteX6" fmla="*/ 411891 w 411891"/>
              <a:gd name="connsiteY6" fmla="*/ 0 h 646670"/>
              <a:gd name="connsiteX0" fmla="*/ 0 w 411891"/>
              <a:gd name="connsiteY0" fmla="*/ 646670 h 646670"/>
              <a:gd name="connsiteX1" fmla="*/ 82379 w 411891"/>
              <a:gd name="connsiteY1" fmla="*/ 584886 h 646670"/>
              <a:gd name="connsiteX2" fmla="*/ 144162 w 411891"/>
              <a:gd name="connsiteY2" fmla="*/ 523102 h 646670"/>
              <a:gd name="connsiteX3" fmla="*/ 238897 w 411891"/>
              <a:gd name="connsiteY3" fmla="*/ 387178 h 646670"/>
              <a:gd name="connsiteX4" fmla="*/ 284205 w 411891"/>
              <a:gd name="connsiteY4" fmla="*/ 292443 h 646670"/>
              <a:gd name="connsiteX5" fmla="*/ 329513 w 411891"/>
              <a:gd name="connsiteY5" fmla="*/ 189470 h 646670"/>
              <a:gd name="connsiteX6" fmla="*/ 411891 w 411891"/>
              <a:gd name="connsiteY6" fmla="*/ 0 h 646670"/>
              <a:gd name="connsiteX7" fmla="*/ 411891 w 411891"/>
              <a:gd name="connsiteY7" fmla="*/ 0 h 646670"/>
              <a:gd name="connsiteX0" fmla="*/ 0 w 411891"/>
              <a:gd name="connsiteY0" fmla="*/ 646670 h 646670"/>
              <a:gd name="connsiteX1" fmla="*/ 82379 w 411891"/>
              <a:gd name="connsiteY1" fmla="*/ 584886 h 646670"/>
              <a:gd name="connsiteX2" fmla="*/ 144162 w 411891"/>
              <a:gd name="connsiteY2" fmla="*/ 523102 h 646670"/>
              <a:gd name="connsiteX3" fmla="*/ 213154 w 411891"/>
              <a:gd name="connsiteY3" fmla="*/ 424246 h 646670"/>
              <a:gd name="connsiteX4" fmla="*/ 238897 w 411891"/>
              <a:gd name="connsiteY4" fmla="*/ 387178 h 646670"/>
              <a:gd name="connsiteX5" fmla="*/ 284205 w 411891"/>
              <a:gd name="connsiteY5" fmla="*/ 292443 h 646670"/>
              <a:gd name="connsiteX6" fmla="*/ 329513 w 411891"/>
              <a:gd name="connsiteY6" fmla="*/ 189470 h 646670"/>
              <a:gd name="connsiteX7" fmla="*/ 411891 w 411891"/>
              <a:gd name="connsiteY7" fmla="*/ 0 h 646670"/>
              <a:gd name="connsiteX8" fmla="*/ 411891 w 411891"/>
              <a:gd name="connsiteY8" fmla="*/ 0 h 646670"/>
              <a:gd name="connsiteX0" fmla="*/ 0 w 411891"/>
              <a:gd name="connsiteY0" fmla="*/ 646670 h 646670"/>
              <a:gd name="connsiteX1" fmla="*/ 82379 w 411891"/>
              <a:gd name="connsiteY1" fmla="*/ 584886 h 646670"/>
              <a:gd name="connsiteX2" fmla="*/ 144162 w 411891"/>
              <a:gd name="connsiteY2" fmla="*/ 523102 h 646670"/>
              <a:gd name="connsiteX3" fmla="*/ 213154 w 411891"/>
              <a:gd name="connsiteY3" fmla="*/ 424246 h 646670"/>
              <a:gd name="connsiteX4" fmla="*/ 238897 w 411891"/>
              <a:gd name="connsiteY4" fmla="*/ 387178 h 646670"/>
              <a:gd name="connsiteX5" fmla="*/ 284205 w 411891"/>
              <a:gd name="connsiteY5" fmla="*/ 292443 h 646670"/>
              <a:gd name="connsiteX6" fmla="*/ 329513 w 411891"/>
              <a:gd name="connsiteY6" fmla="*/ 189470 h 646670"/>
              <a:gd name="connsiteX7" fmla="*/ 411891 w 411891"/>
              <a:gd name="connsiteY7" fmla="*/ 0 h 646670"/>
              <a:gd name="connsiteX8" fmla="*/ 411891 w 411891"/>
              <a:gd name="connsiteY8" fmla="*/ 0 h 646670"/>
              <a:gd name="connsiteX0" fmla="*/ 0 w 411891"/>
              <a:gd name="connsiteY0" fmla="*/ 646670 h 646670"/>
              <a:gd name="connsiteX1" fmla="*/ 82379 w 411891"/>
              <a:gd name="connsiteY1" fmla="*/ 584886 h 646670"/>
              <a:gd name="connsiteX2" fmla="*/ 144162 w 411891"/>
              <a:gd name="connsiteY2" fmla="*/ 523102 h 646670"/>
              <a:gd name="connsiteX3" fmla="*/ 213154 w 411891"/>
              <a:gd name="connsiteY3" fmla="*/ 424246 h 646670"/>
              <a:gd name="connsiteX4" fmla="*/ 238897 w 411891"/>
              <a:gd name="connsiteY4" fmla="*/ 387178 h 646670"/>
              <a:gd name="connsiteX5" fmla="*/ 284205 w 411891"/>
              <a:gd name="connsiteY5" fmla="*/ 292443 h 646670"/>
              <a:gd name="connsiteX6" fmla="*/ 329513 w 411891"/>
              <a:gd name="connsiteY6" fmla="*/ 189470 h 646670"/>
              <a:gd name="connsiteX7" fmla="*/ 411891 w 411891"/>
              <a:gd name="connsiteY7" fmla="*/ 0 h 646670"/>
              <a:gd name="connsiteX8" fmla="*/ 411891 w 411891"/>
              <a:gd name="connsiteY8" fmla="*/ 0 h 646670"/>
              <a:gd name="connsiteX0" fmla="*/ 0 w 411891"/>
              <a:gd name="connsiteY0" fmla="*/ 646670 h 646670"/>
              <a:gd name="connsiteX1" fmla="*/ 82379 w 411891"/>
              <a:gd name="connsiteY1" fmla="*/ 599478 h 646670"/>
              <a:gd name="connsiteX2" fmla="*/ 144162 w 411891"/>
              <a:gd name="connsiteY2" fmla="*/ 523102 h 646670"/>
              <a:gd name="connsiteX3" fmla="*/ 213154 w 411891"/>
              <a:gd name="connsiteY3" fmla="*/ 424246 h 646670"/>
              <a:gd name="connsiteX4" fmla="*/ 238897 w 411891"/>
              <a:gd name="connsiteY4" fmla="*/ 387178 h 646670"/>
              <a:gd name="connsiteX5" fmla="*/ 284205 w 411891"/>
              <a:gd name="connsiteY5" fmla="*/ 292443 h 646670"/>
              <a:gd name="connsiteX6" fmla="*/ 329513 w 411891"/>
              <a:gd name="connsiteY6" fmla="*/ 189470 h 646670"/>
              <a:gd name="connsiteX7" fmla="*/ 411891 w 411891"/>
              <a:gd name="connsiteY7" fmla="*/ 0 h 646670"/>
              <a:gd name="connsiteX8" fmla="*/ 411891 w 411891"/>
              <a:gd name="connsiteY8" fmla="*/ 0 h 646670"/>
              <a:gd name="connsiteX0" fmla="*/ 0 w 411891"/>
              <a:gd name="connsiteY0" fmla="*/ 646670 h 646670"/>
              <a:gd name="connsiteX1" fmla="*/ 82379 w 411891"/>
              <a:gd name="connsiteY1" fmla="*/ 589750 h 646670"/>
              <a:gd name="connsiteX2" fmla="*/ 144162 w 411891"/>
              <a:gd name="connsiteY2" fmla="*/ 523102 h 646670"/>
              <a:gd name="connsiteX3" fmla="*/ 213154 w 411891"/>
              <a:gd name="connsiteY3" fmla="*/ 424246 h 646670"/>
              <a:gd name="connsiteX4" fmla="*/ 238897 w 411891"/>
              <a:gd name="connsiteY4" fmla="*/ 387178 h 646670"/>
              <a:gd name="connsiteX5" fmla="*/ 284205 w 411891"/>
              <a:gd name="connsiteY5" fmla="*/ 292443 h 646670"/>
              <a:gd name="connsiteX6" fmla="*/ 329513 w 411891"/>
              <a:gd name="connsiteY6" fmla="*/ 189470 h 646670"/>
              <a:gd name="connsiteX7" fmla="*/ 411891 w 411891"/>
              <a:gd name="connsiteY7" fmla="*/ 0 h 646670"/>
              <a:gd name="connsiteX8" fmla="*/ 411891 w 411891"/>
              <a:gd name="connsiteY8" fmla="*/ 0 h 646670"/>
              <a:gd name="connsiteX0" fmla="*/ 0 w 411891"/>
              <a:gd name="connsiteY0" fmla="*/ 661261 h 661261"/>
              <a:gd name="connsiteX1" fmla="*/ 82379 w 411891"/>
              <a:gd name="connsiteY1" fmla="*/ 589750 h 661261"/>
              <a:gd name="connsiteX2" fmla="*/ 144162 w 411891"/>
              <a:gd name="connsiteY2" fmla="*/ 523102 h 661261"/>
              <a:gd name="connsiteX3" fmla="*/ 213154 w 411891"/>
              <a:gd name="connsiteY3" fmla="*/ 424246 h 661261"/>
              <a:gd name="connsiteX4" fmla="*/ 238897 w 411891"/>
              <a:gd name="connsiteY4" fmla="*/ 387178 h 661261"/>
              <a:gd name="connsiteX5" fmla="*/ 284205 w 411891"/>
              <a:gd name="connsiteY5" fmla="*/ 292443 h 661261"/>
              <a:gd name="connsiteX6" fmla="*/ 329513 w 411891"/>
              <a:gd name="connsiteY6" fmla="*/ 189470 h 661261"/>
              <a:gd name="connsiteX7" fmla="*/ 411891 w 411891"/>
              <a:gd name="connsiteY7" fmla="*/ 0 h 661261"/>
              <a:gd name="connsiteX8" fmla="*/ 411891 w 411891"/>
              <a:gd name="connsiteY8" fmla="*/ 0 h 661261"/>
              <a:gd name="connsiteX0" fmla="*/ 0 w 411891"/>
              <a:gd name="connsiteY0" fmla="*/ 661261 h 661261"/>
              <a:gd name="connsiteX1" fmla="*/ 82379 w 411891"/>
              <a:gd name="connsiteY1" fmla="*/ 589750 h 661261"/>
              <a:gd name="connsiteX2" fmla="*/ 144162 w 411891"/>
              <a:gd name="connsiteY2" fmla="*/ 523102 h 661261"/>
              <a:gd name="connsiteX3" fmla="*/ 213154 w 411891"/>
              <a:gd name="connsiteY3" fmla="*/ 424246 h 661261"/>
              <a:gd name="connsiteX4" fmla="*/ 234033 w 411891"/>
              <a:gd name="connsiteY4" fmla="*/ 387178 h 661261"/>
              <a:gd name="connsiteX5" fmla="*/ 284205 w 411891"/>
              <a:gd name="connsiteY5" fmla="*/ 292443 h 661261"/>
              <a:gd name="connsiteX6" fmla="*/ 329513 w 411891"/>
              <a:gd name="connsiteY6" fmla="*/ 189470 h 661261"/>
              <a:gd name="connsiteX7" fmla="*/ 411891 w 411891"/>
              <a:gd name="connsiteY7" fmla="*/ 0 h 661261"/>
              <a:gd name="connsiteX8" fmla="*/ 411891 w 411891"/>
              <a:gd name="connsiteY8" fmla="*/ 0 h 661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1891" h="661261">
                <a:moveTo>
                  <a:pt x="0" y="661261"/>
                </a:moveTo>
                <a:cubicBezTo>
                  <a:pt x="13730" y="650277"/>
                  <a:pt x="58352" y="612776"/>
                  <a:pt x="82379" y="589750"/>
                </a:cubicBezTo>
                <a:cubicBezTo>
                  <a:pt x="106406" y="566724"/>
                  <a:pt x="122366" y="550686"/>
                  <a:pt x="144162" y="523102"/>
                </a:cubicBezTo>
                <a:cubicBezTo>
                  <a:pt x="165958" y="495518"/>
                  <a:pt x="198176" y="446900"/>
                  <a:pt x="213154" y="424246"/>
                </a:cubicBezTo>
                <a:cubicBezTo>
                  <a:pt x="228132" y="401592"/>
                  <a:pt x="222191" y="409145"/>
                  <a:pt x="234033" y="387178"/>
                </a:cubicBezTo>
                <a:cubicBezTo>
                  <a:pt x="245875" y="365211"/>
                  <a:pt x="268292" y="325394"/>
                  <a:pt x="284205" y="292443"/>
                </a:cubicBezTo>
                <a:cubicBezTo>
                  <a:pt x="300118" y="259492"/>
                  <a:pt x="329513" y="189470"/>
                  <a:pt x="329513" y="189470"/>
                </a:cubicBezTo>
                <a:lnTo>
                  <a:pt x="411891" y="0"/>
                </a:lnTo>
                <a:lnTo>
                  <a:pt x="411891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Freeform 24"/>
          <p:cNvSpPr/>
          <p:nvPr/>
        </p:nvSpPr>
        <p:spPr>
          <a:xfrm>
            <a:off x="7336513" y="4067933"/>
            <a:ext cx="330740" cy="112589"/>
          </a:xfrm>
          <a:custGeom>
            <a:avLst/>
            <a:gdLst>
              <a:gd name="connsiteX0" fmla="*/ 0 w 296693"/>
              <a:gd name="connsiteY0" fmla="*/ 0 h 68814"/>
              <a:gd name="connsiteX1" fmla="*/ 38910 w 296693"/>
              <a:gd name="connsiteY1" fmla="*/ 38911 h 68814"/>
              <a:gd name="connsiteX2" fmla="*/ 87549 w 296693"/>
              <a:gd name="connsiteY2" fmla="*/ 58366 h 68814"/>
              <a:gd name="connsiteX3" fmla="*/ 131323 w 296693"/>
              <a:gd name="connsiteY3" fmla="*/ 68094 h 68814"/>
              <a:gd name="connsiteX4" fmla="*/ 170234 w 296693"/>
              <a:gd name="connsiteY4" fmla="*/ 68094 h 68814"/>
              <a:gd name="connsiteX5" fmla="*/ 204281 w 296693"/>
              <a:gd name="connsiteY5" fmla="*/ 68094 h 68814"/>
              <a:gd name="connsiteX6" fmla="*/ 248055 w 296693"/>
              <a:gd name="connsiteY6" fmla="*/ 58366 h 68814"/>
              <a:gd name="connsiteX7" fmla="*/ 296693 w 296693"/>
              <a:gd name="connsiteY7" fmla="*/ 38911 h 68814"/>
              <a:gd name="connsiteX8" fmla="*/ 296693 w 296693"/>
              <a:gd name="connsiteY8" fmla="*/ 38911 h 68814"/>
              <a:gd name="connsiteX0" fmla="*/ 0 w 306421"/>
              <a:gd name="connsiteY0" fmla="*/ 0 h 83406"/>
              <a:gd name="connsiteX1" fmla="*/ 48638 w 306421"/>
              <a:gd name="connsiteY1" fmla="*/ 53503 h 83406"/>
              <a:gd name="connsiteX2" fmla="*/ 97277 w 306421"/>
              <a:gd name="connsiteY2" fmla="*/ 72958 h 83406"/>
              <a:gd name="connsiteX3" fmla="*/ 141051 w 306421"/>
              <a:gd name="connsiteY3" fmla="*/ 82686 h 83406"/>
              <a:gd name="connsiteX4" fmla="*/ 179962 w 306421"/>
              <a:gd name="connsiteY4" fmla="*/ 82686 h 83406"/>
              <a:gd name="connsiteX5" fmla="*/ 214009 w 306421"/>
              <a:gd name="connsiteY5" fmla="*/ 82686 h 83406"/>
              <a:gd name="connsiteX6" fmla="*/ 257783 w 306421"/>
              <a:gd name="connsiteY6" fmla="*/ 72958 h 83406"/>
              <a:gd name="connsiteX7" fmla="*/ 306421 w 306421"/>
              <a:gd name="connsiteY7" fmla="*/ 53503 h 83406"/>
              <a:gd name="connsiteX8" fmla="*/ 306421 w 306421"/>
              <a:gd name="connsiteY8" fmla="*/ 53503 h 83406"/>
              <a:gd name="connsiteX0" fmla="*/ 0 w 306421"/>
              <a:gd name="connsiteY0" fmla="*/ 0 h 97997"/>
              <a:gd name="connsiteX1" fmla="*/ 48638 w 306421"/>
              <a:gd name="connsiteY1" fmla="*/ 68094 h 97997"/>
              <a:gd name="connsiteX2" fmla="*/ 97277 w 306421"/>
              <a:gd name="connsiteY2" fmla="*/ 87549 h 97997"/>
              <a:gd name="connsiteX3" fmla="*/ 141051 w 306421"/>
              <a:gd name="connsiteY3" fmla="*/ 97277 h 97997"/>
              <a:gd name="connsiteX4" fmla="*/ 179962 w 306421"/>
              <a:gd name="connsiteY4" fmla="*/ 97277 h 97997"/>
              <a:gd name="connsiteX5" fmla="*/ 214009 w 306421"/>
              <a:gd name="connsiteY5" fmla="*/ 97277 h 97997"/>
              <a:gd name="connsiteX6" fmla="*/ 257783 w 306421"/>
              <a:gd name="connsiteY6" fmla="*/ 87549 h 97997"/>
              <a:gd name="connsiteX7" fmla="*/ 306421 w 306421"/>
              <a:gd name="connsiteY7" fmla="*/ 68094 h 97997"/>
              <a:gd name="connsiteX8" fmla="*/ 306421 w 306421"/>
              <a:gd name="connsiteY8" fmla="*/ 68094 h 97997"/>
              <a:gd name="connsiteX0" fmla="*/ 0 w 306421"/>
              <a:gd name="connsiteY0" fmla="*/ 0 h 88270"/>
              <a:gd name="connsiteX1" fmla="*/ 48638 w 306421"/>
              <a:gd name="connsiteY1" fmla="*/ 58367 h 88270"/>
              <a:gd name="connsiteX2" fmla="*/ 97277 w 306421"/>
              <a:gd name="connsiteY2" fmla="*/ 77822 h 88270"/>
              <a:gd name="connsiteX3" fmla="*/ 141051 w 306421"/>
              <a:gd name="connsiteY3" fmla="*/ 87550 h 88270"/>
              <a:gd name="connsiteX4" fmla="*/ 179962 w 306421"/>
              <a:gd name="connsiteY4" fmla="*/ 87550 h 88270"/>
              <a:gd name="connsiteX5" fmla="*/ 214009 w 306421"/>
              <a:gd name="connsiteY5" fmla="*/ 87550 h 88270"/>
              <a:gd name="connsiteX6" fmla="*/ 257783 w 306421"/>
              <a:gd name="connsiteY6" fmla="*/ 77822 h 88270"/>
              <a:gd name="connsiteX7" fmla="*/ 306421 w 306421"/>
              <a:gd name="connsiteY7" fmla="*/ 58367 h 88270"/>
              <a:gd name="connsiteX8" fmla="*/ 306421 w 306421"/>
              <a:gd name="connsiteY8" fmla="*/ 58367 h 88270"/>
              <a:gd name="connsiteX0" fmla="*/ 0 w 325876"/>
              <a:gd name="connsiteY0" fmla="*/ 0 h 102861"/>
              <a:gd name="connsiteX1" fmla="*/ 68093 w 325876"/>
              <a:gd name="connsiteY1" fmla="*/ 72958 h 102861"/>
              <a:gd name="connsiteX2" fmla="*/ 116732 w 325876"/>
              <a:gd name="connsiteY2" fmla="*/ 92413 h 102861"/>
              <a:gd name="connsiteX3" fmla="*/ 160506 w 325876"/>
              <a:gd name="connsiteY3" fmla="*/ 102141 h 102861"/>
              <a:gd name="connsiteX4" fmla="*/ 199417 w 325876"/>
              <a:gd name="connsiteY4" fmla="*/ 102141 h 102861"/>
              <a:gd name="connsiteX5" fmla="*/ 233464 w 325876"/>
              <a:gd name="connsiteY5" fmla="*/ 102141 h 102861"/>
              <a:gd name="connsiteX6" fmla="*/ 277238 w 325876"/>
              <a:gd name="connsiteY6" fmla="*/ 92413 h 102861"/>
              <a:gd name="connsiteX7" fmla="*/ 325876 w 325876"/>
              <a:gd name="connsiteY7" fmla="*/ 72958 h 102861"/>
              <a:gd name="connsiteX8" fmla="*/ 325876 w 325876"/>
              <a:gd name="connsiteY8" fmla="*/ 72958 h 102861"/>
              <a:gd name="connsiteX0" fmla="*/ 0 w 306421"/>
              <a:gd name="connsiteY0" fmla="*/ 0 h 102861"/>
              <a:gd name="connsiteX1" fmla="*/ 48638 w 306421"/>
              <a:gd name="connsiteY1" fmla="*/ 72958 h 102861"/>
              <a:gd name="connsiteX2" fmla="*/ 97277 w 306421"/>
              <a:gd name="connsiteY2" fmla="*/ 92413 h 102861"/>
              <a:gd name="connsiteX3" fmla="*/ 141051 w 306421"/>
              <a:gd name="connsiteY3" fmla="*/ 102141 h 102861"/>
              <a:gd name="connsiteX4" fmla="*/ 179962 w 306421"/>
              <a:gd name="connsiteY4" fmla="*/ 102141 h 102861"/>
              <a:gd name="connsiteX5" fmla="*/ 214009 w 306421"/>
              <a:gd name="connsiteY5" fmla="*/ 102141 h 102861"/>
              <a:gd name="connsiteX6" fmla="*/ 257783 w 306421"/>
              <a:gd name="connsiteY6" fmla="*/ 92413 h 102861"/>
              <a:gd name="connsiteX7" fmla="*/ 306421 w 306421"/>
              <a:gd name="connsiteY7" fmla="*/ 72958 h 102861"/>
              <a:gd name="connsiteX8" fmla="*/ 306421 w 306421"/>
              <a:gd name="connsiteY8" fmla="*/ 72958 h 102861"/>
              <a:gd name="connsiteX0" fmla="*/ 0 w 311284"/>
              <a:gd name="connsiteY0" fmla="*/ 0 h 93133"/>
              <a:gd name="connsiteX1" fmla="*/ 53501 w 311284"/>
              <a:gd name="connsiteY1" fmla="*/ 63230 h 93133"/>
              <a:gd name="connsiteX2" fmla="*/ 102140 w 311284"/>
              <a:gd name="connsiteY2" fmla="*/ 82685 h 93133"/>
              <a:gd name="connsiteX3" fmla="*/ 145914 w 311284"/>
              <a:gd name="connsiteY3" fmla="*/ 92413 h 93133"/>
              <a:gd name="connsiteX4" fmla="*/ 184825 w 311284"/>
              <a:gd name="connsiteY4" fmla="*/ 92413 h 93133"/>
              <a:gd name="connsiteX5" fmla="*/ 218872 w 311284"/>
              <a:gd name="connsiteY5" fmla="*/ 92413 h 93133"/>
              <a:gd name="connsiteX6" fmla="*/ 262646 w 311284"/>
              <a:gd name="connsiteY6" fmla="*/ 82685 h 93133"/>
              <a:gd name="connsiteX7" fmla="*/ 311284 w 311284"/>
              <a:gd name="connsiteY7" fmla="*/ 63230 h 93133"/>
              <a:gd name="connsiteX8" fmla="*/ 311284 w 311284"/>
              <a:gd name="connsiteY8" fmla="*/ 63230 h 93133"/>
              <a:gd name="connsiteX0" fmla="*/ 0 w 321012"/>
              <a:gd name="connsiteY0" fmla="*/ 0 h 112589"/>
              <a:gd name="connsiteX1" fmla="*/ 63229 w 321012"/>
              <a:gd name="connsiteY1" fmla="*/ 82686 h 112589"/>
              <a:gd name="connsiteX2" fmla="*/ 111868 w 321012"/>
              <a:gd name="connsiteY2" fmla="*/ 102141 h 112589"/>
              <a:gd name="connsiteX3" fmla="*/ 155642 w 321012"/>
              <a:gd name="connsiteY3" fmla="*/ 111869 h 112589"/>
              <a:gd name="connsiteX4" fmla="*/ 194553 w 321012"/>
              <a:gd name="connsiteY4" fmla="*/ 111869 h 112589"/>
              <a:gd name="connsiteX5" fmla="*/ 228600 w 321012"/>
              <a:gd name="connsiteY5" fmla="*/ 111869 h 112589"/>
              <a:gd name="connsiteX6" fmla="*/ 272374 w 321012"/>
              <a:gd name="connsiteY6" fmla="*/ 102141 h 112589"/>
              <a:gd name="connsiteX7" fmla="*/ 321012 w 321012"/>
              <a:gd name="connsiteY7" fmla="*/ 82686 h 112589"/>
              <a:gd name="connsiteX8" fmla="*/ 321012 w 321012"/>
              <a:gd name="connsiteY8" fmla="*/ 82686 h 112589"/>
              <a:gd name="connsiteX0" fmla="*/ 0 w 330740"/>
              <a:gd name="connsiteY0" fmla="*/ 0 h 112589"/>
              <a:gd name="connsiteX1" fmla="*/ 63229 w 330740"/>
              <a:gd name="connsiteY1" fmla="*/ 82686 h 112589"/>
              <a:gd name="connsiteX2" fmla="*/ 111868 w 330740"/>
              <a:gd name="connsiteY2" fmla="*/ 102141 h 112589"/>
              <a:gd name="connsiteX3" fmla="*/ 155642 w 330740"/>
              <a:gd name="connsiteY3" fmla="*/ 111869 h 112589"/>
              <a:gd name="connsiteX4" fmla="*/ 194553 w 330740"/>
              <a:gd name="connsiteY4" fmla="*/ 111869 h 112589"/>
              <a:gd name="connsiteX5" fmla="*/ 228600 w 330740"/>
              <a:gd name="connsiteY5" fmla="*/ 111869 h 112589"/>
              <a:gd name="connsiteX6" fmla="*/ 272374 w 330740"/>
              <a:gd name="connsiteY6" fmla="*/ 102141 h 112589"/>
              <a:gd name="connsiteX7" fmla="*/ 321012 w 330740"/>
              <a:gd name="connsiteY7" fmla="*/ 82686 h 112589"/>
              <a:gd name="connsiteX8" fmla="*/ 330740 w 330740"/>
              <a:gd name="connsiteY8" fmla="*/ 82686 h 112589"/>
              <a:gd name="connsiteX0" fmla="*/ 0 w 330740"/>
              <a:gd name="connsiteY0" fmla="*/ 0 h 112589"/>
              <a:gd name="connsiteX1" fmla="*/ 63229 w 330740"/>
              <a:gd name="connsiteY1" fmla="*/ 82686 h 112589"/>
              <a:gd name="connsiteX2" fmla="*/ 111868 w 330740"/>
              <a:gd name="connsiteY2" fmla="*/ 102141 h 112589"/>
              <a:gd name="connsiteX3" fmla="*/ 155642 w 330740"/>
              <a:gd name="connsiteY3" fmla="*/ 111869 h 112589"/>
              <a:gd name="connsiteX4" fmla="*/ 194553 w 330740"/>
              <a:gd name="connsiteY4" fmla="*/ 111869 h 112589"/>
              <a:gd name="connsiteX5" fmla="*/ 228600 w 330740"/>
              <a:gd name="connsiteY5" fmla="*/ 111869 h 112589"/>
              <a:gd name="connsiteX6" fmla="*/ 272374 w 330740"/>
              <a:gd name="connsiteY6" fmla="*/ 102141 h 112589"/>
              <a:gd name="connsiteX7" fmla="*/ 321012 w 330740"/>
              <a:gd name="connsiteY7" fmla="*/ 82686 h 112589"/>
              <a:gd name="connsiteX8" fmla="*/ 330740 w 330740"/>
              <a:gd name="connsiteY8" fmla="*/ 82686 h 112589"/>
              <a:gd name="connsiteX0" fmla="*/ 0 w 330740"/>
              <a:gd name="connsiteY0" fmla="*/ 0 h 112589"/>
              <a:gd name="connsiteX1" fmla="*/ 63229 w 330740"/>
              <a:gd name="connsiteY1" fmla="*/ 82686 h 112589"/>
              <a:gd name="connsiteX2" fmla="*/ 111868 w 330740"/>
              <a:gd name="connsiteY2" fmla="*/ 102141 h 112589"/>
              <a:gd name="connsiteX3" fmla="*/ 155642 w 330740"/>
              <a:gd name="connsiteY3" fmla="*/ 111869 h 112589"/>
              <a:gd name="connsiteX4" fmla="*/ 194553 w 330740"/>
              <a:gd name="connsiteY4" fmla="*/ 111869 h 112589"/>
              <a:gd name="connsiteX5" fmla="*/ 228600 w 330740"/>
              <a:gd name="connsiteY5" fmla="*/ 111869 h 112589"/>
              <a:gd name="connsiteX6" fmla="*/ 272374 w 330740"/>
              <a:gd name="connsiteY6" fmla="*/ 102141 h 112589"/>
              <a:gd name="connsiteX7" fmla="*/ 321012 w 330740"/>
              <a:gd name="connsiteY7" fmla="*/ 82686 h 112589"/>
              <a:gd name="connsiteX8" fmla="*/ 330740 w 330740"/>
              <a:gd name="connsiteY8" fmla="*/ 77822 h 112589"/>
              <a:gd name="connsiteX0" fmla="*/ 0 w 330740"/>
              <a:gd name="connsiteY0" fmla="*/ 0 h 112589"/>
              <a:gd name="connsiteX1" fmla="*/ 63229 w 330740"/>
              <a:gd name="connsiteY1" fmla="*/ 82686 h 112589"/>
              <a:gd name="connsiteX2" fmla="*/ 111868 w 330740"/>
              <a:gd name="connsiteY2" fmla="*/ 102141 h 112589"/>
              <a:gd name="connsiteX3" fmla="*/ 155642 w 330740"/>
              <a:gd name="connsiteY3" fmla="*/ 111869 h 112589"/>
              <a:gd name="connsiteX4" fmla="*/ 194553 w 330740"/>
              <a:gd name="connsiteY4" fmla="*/ 111869 h 112589"/>
              <a:gd name="connsiteX5" fmla="*/ 228600 w 330740"/>
              <a:gd name="connsiteY5" fmla="*/ 111869 h 112589"/>
              <a:gd name="connsiteX6" fmla="*/ 272374 w 330740"/>
              <a:gd name="connsiteY6" fmla="*/ 102141 h 112589"/>
              <a:gd name="connsiteX7" fmla="*/ 321012 w 330740"/>
              <a:gd name="connsiteY7" fmla="*/ 72959 h 112589"/>
              <a:gd name="connsiteX8" fmla="*/ 330740 w 330740"/>
              <a:gd name="connsiteY8" fmla="*/ 77822 h 112589"/>
              <a:gd name="connsiteX0" fmla="*/ 0 w 330740"/>
              <a:gd name="connsiteY0" fmla="*/ 0 h 112589"/>
              <a:gd name="connsiteX1" fmla="*/ 63229 w 330740"/>
              <a:gd name="connsiteY1" fmla="*/ 82686 h 112589"/>
              <a:gd name="connsiteX2" fmla="*/ 111868 w 330740"/>
              <a:gd name="connsiteY2" fmla="*/ 102141 h 112589"/>
              <a:gd name="connsiteX3" fmla="*/ 155642 w 330740"/>
              <a:gd name="connsiteY3" fmla="*/ 111869 h 112589"/>
              <a:gd name="connsiteX4" fmla="*/ 194553 w 330740"/>
              <a:gd name="connsiteY4" fmla="*/ 111869 h 112589"/>
              <a:gd name="connsiteX5" fmla="*/ 228600 w 330740"/>
              <a:gd name="connsiteY5" fmla="*/ 111869 h 112589"/>
              <a:gd name="connsiteX6" fmla="*/ 272374 w 330740"/>
              <a:gd name="connsiteY6" fmla="*/ 102141 h 112589"/>
              <a:gd name="connsiteX7" fmla="*/ 321012 w 330740"/>
              <a:gd name="connsiteY7" fmla="*/ 82686 h 112589"/>
              <a:gd name="connsiteX8" fmla="*/ 330740 w 330740"/>
              <a:gd name="connsiteY8" fmla="*/ 77822 h 112589"/>
              <a:gd name="connsiteX0" fmla="*/ 0 w 330740"/>
              <a:gd name="connsiteY0" fmla="*/ 0 h 112589"/>
              <a:gd name="connsiteX1" fmla="*/ 63229 w 330740"/>
              <a:gd name="connsiteY1" fmla="*/ 82686 h 112589"/>
              <a:gd name="connsiteX2" fmla="*/ 111868 w 330740"/>
              <a:gd name="connsiteY2" fmla="*/ 102141 h 112589"/>
              <a:gd name="connsiteX3" fmla="*/ 155642 w 330740"/>
              <a:gd name="connsiteY3" fmla="*/ 111869 h 112589"/>
              <a:gd name="connsiteX4" fmla="*/ 194553 w 330740"/>
              <a:gd name="connsiteY4" fmla="*/ 111869 h 112589"/>
              <a:gd name="connsiteX5" fmla="*/ 228600 w 330740"/>
              <a:gd name="connsiteY5" fmla="*/ 111869 h 112589"/>
              <a:gd name="connsiteX6" fmla="*/ 272374 w 330740"/>
              <a:gd name="connsiteY6" fmla="*/ 102141 h 112589"/>
              <a:gd name="connsiteX7" fmla="*/ 321012 w 330740"/>
              <a:gd name="connsiteY7" fmla="*/ 72959 h 112589"/>
              <a:gd name="connsiteX8" fmla="*/ 330740 w 330740"/>
              <a:gd name="connsiteY8" fmla="*/ 77822 h 112589"/>
              <a:gd name="connsiteX0" fmla="*/ 0 w 330740"/>
              <a:gd name="connsiteY0" fmla="*/ 0 h 112589"/>
              <a:gd name="connsiteX1" fmla="*/ 63229 w 330740"/>
              <a:gd name="connsiteY1" fmla="*/ 82686 h 112589"/>
              <a:gd name="connsiteX2" fmla="*/ 111868 w 330740"/>
              <a:gd name="connsiteY2" fmla="*/ 102141 h 112589"/>
              <a:gd name="connsiteX3" fmla="*/ 155642 w 330740"/>
              <a:gd name="connsiteY3" fmla="*/ 111869 h 112589"/>
              <a:gd name="connsiteX4" fmla="*/ 194553 w 330740"/>
              <a:gd name="connsiteY4" fmla="*/ 111869 h 112589"/>
              <a:gd name="connsiteX5" fmla="*/ 228600 w 330740"/>
              <a:gd name="connsiteY5" fmla="*/ 111869 h 112589"/>
              <a:gd name="connsiteX6" fmla="*/ 272374 w 330740"/>
              <a:gd name="connsiteY6" fmla="*/ 102141 h 112589"/>
              <a:gd name="connsiteX7" fmla="*/ 321012 w 330740"/>
              <a:gd name="connsiteY7" fmla="*/ 82686 h 112589"/>
              <a:gd name="connsiteX8" fmla="*/ 330740 w 330740"/>
              <a:gd name="connsiteY8" fmla="*/ 77822 h 112589"/>
              <a:gd name="connsiteX0" fmla="*/ 0 w 330740"/>
              <a:gd name="connsiteY0" fmla="*/ 0 h 112589"/>
              <a:gd name="connsiteX1" fmla="*/ 63229 w 330740"/>
              <a:gd name="connsiteY1" fmla="*/ 82686 h 112589"/>
              <a:gd name="connsiteX2" fmla="*/ 111868 w 330740"/>
              <a:gd name="connsiteY2" fmla="*/ 102141 h 112589"/>
              <a:gd name="connsiteX3" fmla="*/ 155642 w 330740"/>
              <a:gd name="connsiteY3" fmla="*/ 111869 h 112589"/>
              <a:gd name="connsiteX4" fmla="*/ 194553 w 330740"/>
              <a:gd name="connsiteY4" fmla="*/ 111869 h 112589"/>
              <a:gd name="connsiteX5" fmla="*/ 228600 w 330740"/>
              <a:gd name="connsiteY5" fmla="*/ 111869 h 112589"/>
              <a:gd name="connsiteX6" fmla="*/ 272374 w 330740"/>
              <a:gd name="connsiteY6" fmla="*/ 102141 h 112589"/>
              <a:gd name="connsiteX7" fmla="*/ 321012 w 330740"/>
              <a:gd name="connsiteY7" fmla="*/ 77823 h 112589"/>
              <a:gd name="connsiteX8" fmla="*/ 330740 w 330740"/>
              <a:gd name="connsiteY8" fmla="*/ 77822 h 112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0740" h="112589">
                <a:moveTo>
                  <a:pt x="0" y="0"/>
                </a:moveTo>
                <a:cubicBezTo>
                  <a:pt x="12159" y="14591"/>
                  <a:pt x="44584" y="65663"/>
                  <a:pt x="63229" y="82686"/>
                </a:cubicBezTo>
                <a:cubicBezTo>
                  <a:pt x="81874" y="99709"/>
                  <a:pt x="96466" y="97277"/>
                  <a:pt x="111868" y="102141"/>
                </a:cubicBezTo>
                <a:cubicBezTo>
                  <a:pt x="127270" y="107005"/>
                  <a:pt x="141861" y="110248"/>
                  <a:pt x="155642" y="111869"/>
                </a:cubicBezTo>
                <a:cubicBezTo>
                  <a:pt x="169423" y="113490"/>
                  <a:pt x="194553" y="111869"/>
                  <a:pt x="194553" y="111869"/>
                </a:cubicBezTo>
                <a:cubicBezTo>
                  <a:pt x="206713" y="111869"/>
                  <a:pt x="215630" y="113490"/>
                  <a:pt x="228600" y="111869"/>
                </a:cubicBezTo>
                <a:cubicBezTo>
                  <a:pt x="241570" y="110248"/>
                  <a:pt x="256972" y="107815"/>
                  <a:pt x="272374" y="102141"/>
                </a:cubicBezTo>
                <a:cubicBezTo>
                  <a:pt x="287776" y="96467"/>
                  <a:pt x="311284" y="81876"/>
                  <a:pt x="321012" y="77823"/>
                </a:cubicBezTo>
                <a:cubicBezTo>
                  <a:pt x="330740" y="73770"/>
                  <a:pt x="327497" y="77822"/>
                  <a:pt x="330740" y="77822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Freeform 25"/>
          <p:cNvSpPr/>
          <p:nvPr/>
        </p:nvSpPr>
        <p:spPr>
          <a:xfrm>
            <a:off x="6263352" y="2728928"/>
            <a:ext cx="6723" cy="3005417"/>
          </a:xfrm>
          <a:custGeom>
            <a:avLst/>
            <a:gdLst>
              <a:gd name="connsiteX0" fmla="*/ 6723 w 6723"/>
              <a:gd name="connsiteY0" fmla="*/ 0 h 3005417"/>
              <a:gd name="connsiteX1" fmla="*/ 0 w 6723"/>
              <a:gd name="connsiteY1" fmla="*/ 3005417 h 3005417"/>
              <a:gd name="connsiteX2" fmla="*/ 0 w 6723"/>
              <a:gd name="connsiteY2" fmla="*/ 3005417 h 3005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23" h="3005417">
                <a:moveTo>
                  <a:pt x="6723" y="0"/>
                </a:moveTo>
                <a:lnTo>
                  <a:pt x="0" y="3005417"/>
                </a:lnTo>
                <a:lnTo>
                  <a:pt x="0" y="3005417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Freeform 26"/>
          <p:cNvSpPr/>
          <p:nvPr/>
        </p:nvSpPr>
        <p:spPr>
          <a:xfrm>
            <a:off x="3955418" y="2740157"/>
            <a:ext cx="307648" cy="700755"/>
          </a:xfrm>
          <a:custGeom>
            <a:avLst/>
            <a:gdLst>
              <a:gd name="connsiteX0" fmla="*/ 0 w 307648"/>
              <a:gd name="connsiteY0" fmla="*/ 700755 h 700755"/>
              <a:gd name="connsiteX1" fmla="*/ 307648 w 307648"/>
              <a:gd name="connsiteY1" fmla="*/ 0 h 700755"/>
              <a:gd name="connsiteX2" fmla="*/ 307648 w 307648"/>
              <a:gd name="connsiteY2" fmla="*/ 0 h 700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7648" h="700755">
                <a:moveTo>
                  <a:pt x="0" y="700755"/>
                </a:moveTo>
                <a:lnTo>
                  <a:pt x="307648" y="0"/>
                </a:lnTo>
                <a:lnTo>
                  <a:pt x="307648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4242299" y="2734788"/>
            <a:ext cx="76932" cy="1307507"/>
          </a:xfrm>
          <a:custGeom>
            <a:avLst/>
            <a:gdLst>
              <a:gd name="connsiteX0" fmla="*/ 9045 w 103049"/>
              <a:gd name="connsiteY0" fmla="*/ 0 h 1384969"/>
              <a:gd name="connsiteX1" fmla="*/ 9045 w 103049"/>
              <a:gd name="connsiteY1" fmla="*/ 1213503 h 1384969"/>
              <a:gd name="connsiteX2" fmla="*/ 103049 w 103049"/>
              <a:gd name="connsiteY2" fmla="*/ 1375873 h 1384969"/>
              <a:gd name="connsiteX3" fmla="*/ 103049 w 103049"/>
              <a:gd name="connsiteY3" fmla="*/ 1375873 h 138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049" h="1384969">
                <a:moveTo>
                  <a:pt x="9045" y="0"/>
                </a:moveTo>
                <a:cubicBezTo>
                  <a:pt x="1211" y="492095"/>
                  <a:pt x="-6622" y="984191"/>
                  <a:pt x="9045" y="1213503"/>
                </a:cubicBezTo>
                <a:cubicBezTo>
                  <a:pt x="24712" y="1442815"/>
                  <a:pt x="103049" y="1375873"/>
                  <a:pt x="103049" y="1375873"/>
                </a:cubicBezTo>
                <a:lnTo>
                  <a:pt x="103049" y="1375873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Freeform 28"/>
          <p:cNvSpPr/>
          <p:nvPr/>
        </p:nvSpPr>
        <p:spPr>
          <a:xfrm>
            <a:off x="4259889" y="3991020"/>
            <a:ext cx="598206" cy="213469"/>
          </a:xfrm>
          <a:custGeom>
            <a:avLst/>
            <a:gdLst>
              <a:gd name="connsiteX0" fmla="*/ 0 w 598206"/>
              <a:gd name="connsiteY0" fmla="*/ 0 h 205580"/>
              <a:gd name="connsiteX1" fmla="*/ 94004 w 598206"/>
              <a:gd name="connsiteY1" fmla="*/ 136733 h 205580"/>
              <a:gd name="connsiteX2" fmla="*/ 170916 w 598206"/>
              <a:gd name="connsiteY2" fmla="*/ 170916 h 205580"/>
              <a:gd name="connsiteX3" fmla="*/ 247828 w 598206"/>
              <a:gd name="connsiteY3" fmla="*/ 188008 h 205580"/>
              <a:gd name="connsiteX4" fmla="*/ 324740 w 598206"/>
              <a:gd name="connsiteY4" fmla="*/ 205099 h 205580"/>
              <a:gd name="connsiteX5" fmla="*/ 401652 w 598206"/>
              <a:gd name="connsiteY5" fmla="*/ 196553 h 205580"/>
              <a:gd name="connsiteX6" fmla="*/ 487110 w 598206"/>
              <a:gd name="connsiteY6" fmla="*/ 153824 h 205580"/>
              <a:gd name="connsiteX7" fmla="*/ 598206 w 598206"/>
              <a:gd name="connsiteY7" fmla="*/ 59821 h 205580"/>
              <a:gd name="connsiteX8" fmla="*/ 598206 w 598206"/>
              <a:gd name="connsiteY8" fmla="*/ 59821 h 205580"/>
              <a:gd name="connsiteX0" fmla="*/ 0 w 598206"/>
              <a:gd name="connsiteY0" fmla="*/ 0 h 205580"/>
              <a:gd name="connsiteX1" fmla="*/ 94004 w 598206"/>
              <a:gd name="connsiteY1" fmla="*/ 136733 h 205580"/>
              <a:gd name="connsiteX2" fmla="*/ 170916 w 598206"/>
              <a:gd name="connsiteY2" fmla="*/ 176295 h 205580"/>
              <a:gd name="connsiteX3" fmla="*/ 247828 w 598206"/>
              <a:gd name="connsiteY3" fmla="*/ 188008 h 205580"/>
              <a:gd name="connsiteX4" fmla="*/ 324740 w 598206"/>
              <a:gd name="connsiteY4" fmla="*/ 205099 h 205580"/>
              <a:gd name="connsiteX5" fmla="*/ 401652 w 598206"/>
              <a:gd name="connsiteY5" fmla="*/ 196553 h 205580"/>
              <a:gd name="connsiteX6" fmla="*/ 487110 w 598206"/>
              <a:gd name="connsiteY6" fmla="*/ 153824 h 205580"/>
              <a:gd name="connsiteX7" fmla="*/ 598206 w 598206"/>
              <a:gd name="connsiteY7" fmla="*/ 59821 h 205580"/>
              <a:gd name="connsiteX8" fmla="*/ 598206 w 598206"/>
              <a:gd name="connsiteY8" fmla="*/ 59821 h 205580"/>
              <a:gd name="connsiteX0" fmla="*/ 0 w 598206"/>
              <a:gd name="connsiteY0" fmla="*/ 0 h 205580"/>
              <a:gd name="connsiteX1" fmla="*/ 94004 w 598206"/>
              <a:gd name="connsiteY1" fmla="*/ 136733 h 205580"/>
              <a:gd name="connsiteX2" fmla="*/ 170916 w 598206"/>
              <a:gd name="connsiteY2" fmla="*/ 187053 h 205580"/>
              <a:gd name="connsiteX3" fmla="*/ 247828 w 598206"/>
              <a:gd name="connsiteY3" fmla="*/ 188008 h 205580"/>
              <a:gd name="connsiteX4" fmla="*/ 324740 w 598206"/>
              <a:gd name="connsiteY4" fmla="*/ 205099 h 205580"/>
              <a:gd name="connsiteX5" fmla="*/ 401652 w 598206"/>
              <a:gd name="connsiteY5" fmla="*/ 196553 h 205580"/>
              <a:gd name="connsiteX6" fmla="*/ 487110 w 598206"/>
              <a:gd name="connsiteY6" fmla="*/ 153824 h 205580"/>
              <a:gd name="connsiteX7" fmla="*/ 598206 w 598206"/>
              <a:gd name="connsiteY7" fmla="*/ 59821 h 205580"/>
              <a:gd name="connsiteX8" fmla="*/ 598206 w 598206"/>
              <a:gd name="connsiteY8" fmla="*/ 59821 h 205580"/>
              <a:gd name="connsiteX0" fmla="*/ 0 w 598206"/>
              <a:gd name="connsiteY0" fmla="*/ 0 h 205580"/>
              <a:gd name="connsiteX1" fmla="*/ 94004 w 598206"/>
              <a:gd name="connsiteY1" fmla="*/ 136733 h 205580"/>
              <a:gd name="connsiteX2" fmla="*/ 170916 w 598206"/>
              <a:gd name="connsiteY2" fmla="*/ 187053 h 205580"/>
              <a:gd name="connsiteX3" fmla="*/ 247828 w 598206"/>
              <a:gd name="connsiteY3" fmla="*/ 188008 h 205580"/>
              <a:gd name="connsiteX4" fmla="*/ 324740 w 598206"/>
              <a:gd name="connsiteY4" fmla="*/ 205099 h 205580"/>
              <a:gd name="connsiteX5" fmla="*/ 401652 w 598206"/>
              <a:gd name="connsiteY5" fmla="*/ 196553 h 205580"/>
              <a:gd name="connsiteX6" fmla="*/ 487110 w 598206"/>
              <a:gd name="connsiteY6" fmla="*/ 153824 h 205580"/>
              <a:gd name="connsiteX7" fmla="*/ 598206 w 598206"/>
              <a:gd name="connsiteY7" fmla="*/ 59821 h 205580"/>
              <a:gd name="connsiteX8" fmla="*/ 598206 w 598206"/>
              <a:gd name="connsiteY8" fmla="*/ 59821 h 205580"/>
              <a:gd name="connsiteX0" fmla="*/ 0 w 598206"/>
              <a:gd name="connsiteY0" fmla="*/ 0 h 206224"/>
              <a:gd name="connsiteX1" fmla="*/ 94004 w 598206"/>
              <a:gd name="connsiteY1" fmla="*/ 136733 h 206224"/>
              <a:gd name="connsiteX2" fmla="*/ 170916 w 598206"/>
              <a:gd name="connsiteY2" fmla="*/ 187053 h 206224"/>
              <a:gd name="connsiteX3" fmla="*/ 247828 w 598206"/>
              <a:gd name="connsiteY3" fmla="*/ 204144 h 206224"/>
              <a:gd name="connsiteX4" fmla="*/ 324740 w 598206"/>
              <a:gd name="connsiteY4" fmla="*/ 205099 h 206224"/>
              <a:gd name="connsiteX5" fmla="*/ 401652 w 598206"/>
              <a:gd name="connsiteY5" fmla="*/ 196553 h 206224"/>
              <a:gd name="connsiteX6" fmla="*/ 487110 w 598206"/>
              <a:gd name="connsiteY6" fmla="*/ 153824 h 206224"/>
              <a:gd name="connsiteX7" fmla="*/ 598206 w 598206"/>
              <a:gd name="connsiteY7" fmla="*/ 59821 h 206224"/>
              <a:gd name="connsiteX8" fmla="*/ 598206 w 598206"/>
              <a:gd name="connsiteY8" fmla="*/ 59821 h 206224"/>
              <a:gd name="connsiteX0" fmla="*/ 0 w 598206"/>
              <a:gd name="connsiteY0" fmla="*/ 0 h 206224"/>
              <a:gd name="connsiteX1" fmla="*/ 49515 w 598206"/>
              <a:gd name="connsiteY1" fmla="*/ 89731 h 206224"/>
              <a:gd name="connsiteX2" fmla="*/ 94004 w 598206"/>
              <a:gd name="connsiteY2" fmla="*/ 136733 h 206224"/>
              <a:gd name="connsiteX3" fmla="*/ 170916 w 598206"/>
              <a:gd name="connsiteY3" fmla="*/ 187053 h 206224"/>
              <a:gd name="connsiteX4" fmla="*/ 247828 w 598206"/>
              <a:gd name="connsiteY4" fmla="*/ 204144 h 206224"/>
              <a:gd name="connsiteX5" fmla="*/ 324740 w 598206"/>
              <a:gd name="connsiteY5" fmla="*/ 205099 h 206224"/>
              <a:gd name="connsiteX6" fmla="*/ 401652 w 598206"/>
              <a:gd name="connsiteY6" fmla="*/ 196553 h 206224"/>
              <a:gd name="connsiteX7" fmla="*/ 487110 w 598206"/>
              <a:gd name="connsiteY7" fmla="*/ 153824 h 206224"/>
              <a:gd name="connsiteX8" fmla="*/ 598206 w 598206"/>
              <a:gd name="connsiteY8" fmla="*/ 59821 h 206224"/>
              <a:gd name="connsiteX9" fmla="*/ 598206 w 598206"/>
              <a:gd name="connsiteY9" fmla="*/ 59821 h 206224"/>
              <a:gd name="connsiteX0" fmla="*/ 0 w 598206"/>
              <a:gd name="connsiteY0" fmla="*/ 0 h 206224"/>
              <a:gd name="connsiteX1" fmla="*/ 49515 w 598206"/>
              <a:gd name="connsiteY1" fmla="*/ 89731 h 206224"/>
              <a:gd name="connsiteX2" fmla="*/ 94004 w 598206"/>
              <a:gd name="connsiteY2" fmla="*/ 136733 h 206224"/>
              <a:gd name="connsiteX3" fmla="*/ 170916 w 598206"/>
              <a:gd name="connsiteY3" fmla="*/ 187053 h 206224"/>
              <a:gd name="connsiteX4" fmla="*/ 247828 w 598206"/>
              <a:gd name="connsiteY4" fmla="*/ 204144 h 206224"/>
              <a:gd name="connsiteX5" fmla="*/ 324740 w 598206"/>
              <a:gd name="connsiteY5" fmla="*/ 205099 h 206224"/>
              <a:gd name="connsiteX6" fmla="*/ 401652 w 598206"/>
              <a:gd name="connsiteY6" fmla="*/ 196553 h 206224"/>
              <a:gd name="connsiteX7" fmla="*/ 487110 w 598206"/>
              <a:gd name="connsiteY7" fmla="*/ 153824 h 206224"/>
              <a:gd name="connsiteX8" fmla="*/ 560503 w 598206"/>
              <a:gd name="connsiteY8" fmla="*/ 100489 h 206224"/>
              <a:gd name="connsiteX9" fmla="*/ 598206 w 598206"/>
              <a:gd name="connsiteY9" fmla="*/ 59821 h 206224"/>
              <a:gd name="connsiteX10" fmla="*/ 598206 w 598206"/>
              <a:gd name="connsiteY10" fmla="*/ 59821 h 206224"/>
              <a:gd name="connsiteX0" fmla="*/ 0 w 598206"/>
              <a:gd name="connsiteY0" fmla="*/ 0 h 217518"/>
              <a:gd name="connsiteX1" fmla="*/ 49515 w 598206"/>
              <a:gd name="connsiteY1" fmla="*/ 89731 h 217518"/>
              <a:gd name="connsiteX2" fmla="*/ 94004 w 598206"/>
              <a:gd name="connsiteY2" fmla="*/ 136733 h 217518"/>
              <a:gd name="connsiteX3" fmla="*/ 170916 w 598206"/>
              <a:gd name="connsiteY3" fmla="*/ 187053 h 217518"/>
              <a:gd name="connsiteX4" fmla="*/ 247828 w 598206"/>
              <a:gd name="connsiteY4" fmla="*/ 217023 h 217518"/>
              <a:gd name="connsiteX5" fmla="*/ 324740 w 598206"/>
              <a:gd name="connsiteY5" fmla="*/ 205099 h 217518"/>
              <a:gd name="connsiteX6" fmla="*/ 401652 w 598206"/>
              <a:gd name="connsiteY6" fmla="*/ 196553 h 217518"/>
              <a:gd name="connsiteX7" fmla="*/ 487110 w 598206"/>
              <a:gd name="connsiteY7" fmla="*/ 153824 h 217518"/>
              <a:gd name="connsiteX8" fmla="*/ 560503 w 598206"/>
              <a:gd name="connsiteY8" fmla="*/ 100489 h 217518"/>
              <a:gd name="connsiteX9" fmla="*/ 598206 w 598206"/>
              <a:gd name="connsiteY9" fmla="*/ 59821 h 217518"/>
              <a:gd name="connsiteX10" fmla="*/ 598206 w 598206"/>
              <a:gd name="connsiteY10" fmla="*/ 59821 h 217518"/>
              <a:gd name="connsiteX0" fmla="*/ 0 w 598206"/>
              <a:gd name="connsiteY0" fmla="*/ 0 h 206224"/>
              <a:gd name="connsiteX1" fmla="*/ 49515 w 598206"/>
              <a:gd name="connsiteY1" fmla="*/ 89731 h 206224"/>
              <a:gd name="connsiteX2" fmla="*/ 94004 w 598206"/>
              <a:gd name="connsiteY2" fmla="*/ 136733 h 206224"/>
              <a:gd name="connsiteX3" fmla="*/ 170916 w 598206"/>
              <a:gd name="connsiteY3" fmla="*/ 187053 h 206224"/>
              <a:gd name="connsiteX4" fmla="*/ 247828 w 598206"/>
              <a:gd name="connsiteY4" fmla="*/ 204144 h 206224"/>
              <a:gd name="connsiteX5" fmla="*/ 324740 w 598206"/>
              <a:gd name="connsiteY5" fmla="*/ 205099 h 206224"/>
              <a:gd name="connsiteX6" fmla="*/ 401652 w 598206"/>
              <a:gd name="connsiteY6" fmla="*/ 196553 h 206224"/>
              <a:gd name="connsiteX7" fmla="*/ 487110 w 598206"/>
              <a:gd name="connsiteY7" fmla="*/ 153824 h 206224"/>
              <a:gd name="connsiteX8" fmla="*/ 560503 w 598206"/>
              <a:gd name="connsiteY8" fmla="*/ 100489 h 206224"/>
              <a:gd name="connsiteX9" fmla="*/ 598206 w 598206"/>
              <a:gd name="connsiteY9" fmla="*/ 59821 h 206224"/>
              <a:gd name="connsiteX10" fmla="*/ 598206 w 598206"/>
              <a:gd name="connsiteY10" fmla="*/ 59821 h 206224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06224"/>
              <a:gd name="connsiteX1" fmla="*/ 49515 w 598206"/>
              <a:gd name="connsiteY1" fmla="*/ 89731 h 206224"/>
              <a:gd name="connsiteX2" fmla="*/ 94004 w 598206"/>
              <a:gd name="connsiteY2" fmla="*/ 136733 h 206224"/>
              <a:gd name="connsiteX3" fmla="*/ 170916 w 598206"/>
              <a:gd name="connsiteY3" fmla="*/ 187053 h 206224"/>
              <a:gd name="connsiteX4" fmla="*/ 247828 w 598206"/>
              <a:gd name="connsiteY4" fmla="*/ 204144 h 206224"/>
              <a:gd name="connsiteX5" fmla="*/ 324740 w 598206"/>
              <a:gd name="connsiteY5" fmla="*/ 205099 h 206224"/>
              <a:gd name="connsiteX6" fmla="*/ 401652 w 598206"/>
              <a:gd name="connsiteY6" fmla="*/ 196553 h 206224"/>
              <a:gd name="connsiteX7" fmla="*/ 487110 w 598206"/>
              <a:gd name="connsiteY7" fmla="*/ 153824 h 206224"/>
              <a:gd name="connsiteX8" fmla="*/ 560503 w 598206"/>
              <a:gd name="connsiteY8" fmla="*/ 100489 h 206224"/>
              <a:gd name="connsiteX9" fmla="*/ 598206 w 598206"/>
              <a:gd name="connsiteY9" fmla="*/ 59821 h 206224"/>
              <a:gd name="connsiteX10" fmla="*/ 598206 w 598206"/>
              <a:gd name="connsiteY10" fmla="*/ 59821 h 206224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3469"/>
              <a:gd name="connsiteX1" fmla="*/ 49515 w 598206"/>
              <a:gd name="connsiteY1" fmla="*/ 89731 h 213469"/>
              <a:gd name="connsiteX2" fmla="*/ 94004 w 598206"/>
              <a:gd name="connsiteY2" fmla="*/ 136733 h 213469"/>
              <a:gd name="connsiteX3" fmla="*/ 170916 w 598206"/>
              <a:gd name="connsiteY3" fmla="*/ 187053 h 213469"/>
              <a:gd name="connsiteX4" fmla="*/ 247828 w 598206"/>
              <a:gd name="connsiteY4" fmla="*/ 210584 h 213469"/>
              <a:gd name="connsiteX5" fmla="*/ 324740 w 598206"/>
              <a:gd name="connsiteY5" fmla="*/ 211539 h 213469"/>
              <a:gd name="connsiteX6" fmla="*/ 401652 w 598206"/>
              <a:gd name="connsiteY6" fmla="*/ 196553 h 213469"/>
              <a:gd name="connsiteX7" fmla="*/ 487110 w 598206"/>
              <a:gd name="connsiteY7" fmla="*/ 153824 h 213469"/>
              <a:gd name="connsiteX8" fmla="*/ 560503 w 598206"/>
              <a:gd name="connsiteY8" fmla="*/ 100489 h 213469"/>
              <a:gd name="connsiteX9" fmla="*/ 598206 w 598206"/>
              <a:gd name="connsiteY9" fmla="*/ 59821 h 213469"/>
              <a:gd name="connsiteX10" fmla="*/ 598206 w 598206"/>
              <a:gd name="connsiteY10" fmla="*/ 59821 h 213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8206" h="213469">
                <a:moveTo>
                  <a:pt x="0" y="0"/>
                </a:moveTo>
                <a:cubicBezTo>
                  <a:pt x="8252" y="14059"/>
                  <a:pt x="33848" y="66942"/>
                  <a:pt x="49515" y="89731"/>
                </a:cubicBezTo>
                <a:cubicBezTo>
                  <a:pt x="65182" y="112520"/>
                  <a:pt x="73771" y="120513"/>
                  <a:pt x="94004" y="136733"/>
                </a:cubicBezTo>
                <a:cubicBezTo>
                  <a:pt x="114237" y="152953"/>
                  <a:pt x="145279" y="174745"/>
                  <a:pt x="170916" y="187053"/>
                </a:cubicBezTo>
                <a:cubicBezTo>
                  <a:pt x="196553" y="199362"/>
                  <a:pt x="222191" y="206503"/>
                  <a:pt x="247828" y="210584"/>
                </a:cubicBezTo>
                <a:cubicBezTo>
                  <a:pt x="273465" y="214665"/>
                  <a:pt x="299103" y="213878"/>
                  <a:pt x="324740" y="211539"/>
                </a:cubicBezTo>
                <a:cubicBezTo>
                  <a:pt x="350377" y="209201"/>
                  <a:pt x="374590" y="206172"/>
                  <a:pt x="401652" y="196553"/>
                </a:cubicBezTo>
                <a:cubicBezTo>
                  <a:pt x="428714" y="186934"/>
                  <a:pt x="460635" y="169835"/>
                  <a:pt x="487110" y="153824"/>
                </a:cubicBezTo>
                <a:cubicBezTo>
                  <a:pt x="513585" y="137813"/>
                  <a:pt x="541987" y="116156"/>
                  <a:pt x="560503" y="100489"/>
                </a:cubicBezTo>
                <a:cubicBezTo>
                  <a:pt x="579019" y="84822"/>
                  <a:pt x="591922" y="66599"/>
                  <a:pt x="598206" y="59821"/>
                </a:cubicBezTo>
                <a:lnTo>
                  <a:pt x="598206" y="59821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4820392" y="2752182"/>
            <a:ext cx="467958" cy="1333948"/>
          </a:xfrm>
          <a:custGeom>
            <a:avLst/>
            <a:gdLst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55003 w 468993"/>
              <a:gd name="connsiteY4" fmla="*/ 731520 h 1333948"/>
              <a:gd name="connsiteX5" fmla="*/ 430306 w 468993"/>
              <a:gd name="connsiteY5" fmla="*/ 559397 h 1333948"/>
              <a:gd name="connsiteX6" fmla="*/ 457200 w 468993"/>
              <a:gd name="connsiteY6" fmla="*/ 441063 h 1333948"/>
              <a:gd name="connsiteX7" fmla="*/ 467958 w 468993"/>
              <a:gd name="connsiteY7" fmla="*/ 322729 h 1333948"/>
              <a:gd name="connsiteX8" fmla="*/ 467958 w 468993"/>
              <a:gd name="connsiteY8" fmla="*/ 204395 h 1333948"/>
              <a:gd name="connsiteX9" fmla="*/ 462579 w 468993"/>
              <a:gd name="connsiteY9" fmla="*/ 59167 h 1333948"/>
              <a:gd name="connsiteX10" fmla="*/ 467958 w 468993"/>
              <a:gd name="connsiteY10" fmla="*/ 0 h 1333948"/>
              <a:gd name="connsiteX11" fmla="*/ 467958 w 468993"/>
              <a:gd name="connsiteY11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06593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95836 w 468993"/>
              <a:gd name="connsiteY3" fmla="*/ 919778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4320 w 468993"/>
              <a:gd name="connsiteY3" fmla="*/ 914399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55003 w 468993"/>
              <a:gd name="connsiteY5" fmla="*/ 736899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5760 w 468993"/>
              <a:gd name="connsiteY5" fmla="*/ 736899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49624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0381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0381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0381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0381 w 468993"/>
              <a:gd name="connsiteY5" fmla="*/ 731520 h 1333948"/>
              <a:gd name="connsiteX6" fmla="*/ 419549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058"/>
              <a:gd name="connsiteY0" fmla="*/ 1333948 h 1333948"/>
              <a:gd name="connsiteX1" fmla="*/ 102198 w 468058"/>
              <a:gd name="connsiteY1" fmla="*/ 1226371 h 1333948"/>
              <a:gd name="connsiteX2" fmla="*/ 182880 w 468058"/>
              <a:gd name="connsiteY2" fmla="*/ 1097280 h 1333948"/>
              <a:gd name="connsiteX3" fmla="*/ 279699 w 468058"/>
              <a:gd name="connsiteY3" fmla="*/ 914399 h 1333948"/>
              <a:gd name="connsiteX4" fmla="*/ 311972 w 468058"/>
              <a:gd name="connsiteY4" fmla="*/ 849854 h 1333948"/>
              <a:gd name="connsiteX5" fmla="*/ 360381 w 468058"/>
              <a:gd name="connsiteY5" fmla="*/ 731520 h 1333948"/>
              <a:gd name="connsiteX6" fmla="*/ 419549 w 468058"/>
              <a:gd name="connsiteY6" fmla="*/ 559397 h 1333948"/>
              <a:gd name="connsiteX7" fmla="*/ 457200 w 468058"/>
              <a:gd name="connsiteY7" fmla="*/ 441063 h 1333948"/>
              <a:gd name="connsiteX8" fmla="*/ 467958 w 468058"/>
              <a:gd name="connsiteY8" fmla="*/ 322729 h 1333948"/>
              <a:gd name="connsiteX9" fmla="*/ 462580 w 468058"/>
              <a:gd name="connsiteY9" fmla="*/ 204395 h 1333948"/>
              <a:gd name="connsiteX10" fmla="*/ 462579 w 468058"/>
              <a:gd name="connsiteY10" fmla="*/ 59167 h 1333948"/>
              <a:gd name="connsiteX11" fmla="*/ 467958 w 468058"/>
              <a:gd name="connsiteY11" fmla="*/ 0 h 1333948"/>
              <a:gd name="connsiteX12" fmla="*/ 467958 w 468058"/>
              <a:gd name="connsiteY12" fmla="*/ 0 h 1333948"/>
              <a:gd name="connsiteX0" fmla="*/ 0 w 468058"/>
              <a:gd name="connsiteY0" fmla="*/ 1333948 h 1333948"/>
              <a:gd name="connsiteX1" fmla="*/ 102198 w 468058"/>
              <a:gd name="connsiteY1" fmla="*/ 1226371 h 1333948"/>
              <a:gd name="connsiteX2" fmla="*/ 182880 w 468058"/>
              <a:gd name="connsiteY2" fmla="*/ 1097280 h 1333948"/>
              <a:gd name="connsiteX3" fmla="*/ 279699 w 468058"/>
              <a:gd name="connsiteY3" fmla="*/ 914399 h 1333948"/>
              <a:gd name="connsiteX4" fmla="*/ 311972 w 468058"/>
              <a:gd name="connsiteY4" fmla="*/ 849854 h 1333948"/>
              <a:gd name="connsiteX5" fmla="*/ 360381 w 468058"/>
              <a:gd name="connsiteY5" fmla="*/ 731520 h 1333948"/>
              <a:gd name="connsiteX6" fmla="*/ 419549 w 468058"/>
              <a:gd name="connsiteY6" fmla="*/ 559397 h 1333948"/>
              <a:gd name="connsiteX7" fmla="*/ 457200 w 468058"/>
              <a:gd name="connsiteY7" fmla="*/ 441063 h 1333948"/>
              <a:gd name="connsiteX8" fmla="*/ 467958 w 468058"/>
              <a:gd name="connsiteY8" fmla="*/ 322729 h 1333948"/>
              <a:gd name="connsiteX9" fmla="*/ 462580 w 468058"/>
              <a:gd name="connsiteY9" fmla="*/ 204395 h 1333948"/>
              <a:gd name="connsiteX10" fmla="*/ 462579 w 468058"/>
              <a:gd name="connsiteY10" fmla="*/ 59167 h 1333948"/>
              <a:gd name="connsiteX11" fmla="*/ 467958 w 468058"/>
              <a:gd name="connsiteY11" fmla="*/ 0 h 1333948"/>
              <a:gd name="connsiteX12" fmla="*/ 467958 w 4680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51822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62579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62579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62579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62579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82880 w 467958"/>
              <a:gd name="connsiteY3" fmla="*/ 1097280 h 1333948"/>
              <a:gd name="connsiteX4" fmla="*/ 279699 w 467958"/>
              <a:gd name="connsiteY4" fmla="*/ 914399 h 1333948"/>
              <a:gd name="connsiteX5" fmla="*/ 311972 w 467958"/>
              <a:gd name="connsiteY5" fmla="*/ 849854 h 1333948"/>
              <a:gd name="connsiteX6" fmla="*/ 360381 w 467958"/>
              <a:gd name="connsiteY6" fmla="*/ 731520 h 1333948"/>
              <a:gd name="connsiteX7" fmla="*/ 419549 w 467958"/>
              <a:gd name="connsiteY7" fmla="*/ 559397 h 1333948"/>
              <a:gd name="connsiteX8" fmla="*/ 457200 w 467958"/>
              <a:gd name="connsiteY8" fmla="*/ 441063 h 1333948"/>
              <a:gd name="connsiteX9" fmla="*/ 462579 w 467958"/>
              <a:gd name="connsiteY9" fmla="*/ 322729 h 1333948"/>
              <a:gd name="connsiteX10" fmla="*/ 462580 w 467958"/>
              <a:gd name="connsiteY10" fmla="*/ 204395 h 1333948"/>
              <a:gd name="connsiteX11" fmla="*/ 462579 w 467958"/>
              <a:gd name="connsiteY11" fmla="*/ 59167 h 1333948"/>
              <a:gd name="connsiteX12" fmla="*/ 467958 w 467958"/>
              <a:gd name="connsiteY12" fmla="*/ 0 h 1333948"/>
              <a:gd name="connsiteX13" fmla="*/ 467958 w 467958"/>
              <a:gd name="connsiteY13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82880 w 467958"/>
              <a:gd name="connsiteY3" fmla="*/ 1097280 h 1333948"/>
              <a:gd name="connsiteX4" fmla="*/ 279699 w 467958"/>
              <a:gd name="connsiteY4" fmla="*/ 914399 h 1333948"/>
              <a:gd name="connsiteX5" fmla="*/ 311972 w 467958"/>
              <a:gd name="connsiteY5" fmla="*/ 849854 h 1333948"/>
              <a:gd name="connsiteX6" fmla="*/ 360381 w 467958"/>
              <a:gd name="connsiteY6" fmla="*/ 731520 h 1333948"/>
              <a:gd name="connsiteX7" fmla="*/ 419549 w 467958"/>
              <a:gd name="connsiteY7" fmla="*/ 559397 h 1333948"/>
              <a:gd name="connsiteX8" fmla="*/ 457200 w 467958"/>
              <a:gd name="connsiteY8" fmla="*/ 441063 h 1333948"/>
              <a:gd name="connsiteX9" fmla="*/ 462579 w 467958"/>
              <a:gd name="connsiteY9" fmla="*/ 322729 h 1333948"/>
              <a:gd name="connsiteX10" fmla="*/ 462580 w 467958"/>
              <a:gd name="connsiteY10" fmla="*/ 204395 h 1333948"/>
              <a:gd name="connsiteX11" fmla="*/ 462579 w 467958"/>
              <a:gd name="connsiteY11" fmla="*/ 59167 h 1333948"/>
              <a:gd name="connsiteX12" fmla="*/ 467958 w 467958"/>
              <a:gd name="connsiteY12" fmla="*/ 0 h 1333948"/>
              <a:gd name="connsiteX13" fmla="*/ 467958 w 467958"/>
              <a:gd name="connsiteY13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82880 w 467958"/>
              <a:gd name="connsiteY3" fmla="*/ 1097280 h 1333948"/>
              <a:gd name="connsiteX4" fmla="*/ 279699 w 467958"/>
              <a:gd name="connsiteY4" fmla="*/ 914399 h 1333948"/>
              <a:gd name="connsiteX5" fmla="*/ 311972 w 467958"/>
              <a:gd name="connsiteY5" fmla="*/ 849854 h 1333948"/>
              <a:gd name="connsiteX6" fmla="*/ 360381 w 467958"/>
              <a:gd name="connsiteY6" fmla="*/ 731520 h 1333948"/>
              <a:gd name="connsiteX7" fmla="*/ 419549 w 467958"/>
              <a:gd name="connsiteY7" fmla="*/ 559397 h 1333948"/>
              <a:gd name="connsiteX8" fmla="*/ 457200 w 467958"/>
              <a:gd name="connsiteY8" fmla="*/ 441063 h 1333948"/>
              <a:gd name="connsiteX9" fmla="*/ 462579 w 467958"/>
              <a:gd name="connsiteY9" fmla="*/ 322729 h 1333948"/>
              <a:gd name="connsiteX10" fmla="*/ 462580 w 467958"/>
              <a:gd name="connsiteY10" fmla="*/ 204395 h 1333948"/>
              <a:gd name="connsiteX11" fmla="*/ 462579 w 467958"/>
              <a:gd name="connsiteY11" fmla="*/ 59167 h 1333948"/>
              <a:gd name="connsiteX12" fmla="*/ 467958 w 467958"/>
              <a:gd name="connsiteY12" fmla="*/ 0 h 1333948"/>
              <a:gd name="connsiteX13" fmla="*/ 467958 w 467958"/>
              <a:gd name="connsiteY13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37123 w 467958"/>
              <a:gd name="connsiteY3" fmla="*/ 1161144 h 1333948"/>
              <a:gd name="connsiteX4" fmla="*/ 182880 w 467958"/>
              <a:gd name="connsiteY4" fmla="*/ 1097280 h 1333948"/>
              <a:gd name="connsiteX5" fmla="*/ 279699 w 467958"/>
              <a:gd name="connsiteY5" fmla="*/ 914399 h 1333948"/>
              <a:gd name="connsiteX6" fmla="*/ 311972 w 467958"/>
              <a:gd name="connsiteY6" fmla="*/ 849854 h 1333948"/>
              <a:gd name="connsiteX7" fmla="*/ 360381 w 467958"/>
              <a:gd name="connsiteY7" fmla="*/ 731520 h 1333948"/>
              <a:gd name="connsiteX8" fmla="*/ 419549 w 467958"/>
              <a:gd name="connsiteY8" fmla="*/ 559397 h 1333948"/>
              <a:gd name="connsiteX9" fmla="*/ 457200 w 467958"/>
              <a:gd name="connsiteY9" fmla="*/ 441063 h 1333948"/>
              <a:gd name="connsiteX10" fmla="*/ 462579 w 467958"/>
              <a:gd name="connsiteY10" fmla="*/ 322729 h 1333948"/>
              <a:gd name="connsiteX11" fmla="*/ 462580 w 467958"/>
              <a:gd name="connsiteY11" fmla="*/ 204395 h 1333948"/>
              <a:gd name="connsiteX12" fmla="*/ 462579 w 467958"/>
              <a:gd name="connsiteY12" fmla="*/ 59167 h 1333948"/>
              <a:gd name="connsiteX13" fmla="*/ 467958 w 467958"/>
              <a:gd name="connsiteY13" fmla="*/ 0 h 1333948"/>
              <a:gd name="connsiteX14" fmla="*/ 467958 w 467958"/>
              <a:gd name="connsiteY14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2880 w 467958"/>
              <a:gd name="connsiteY4" fmla="*/ 1097280 h 1333948"/>
              <a:gd name="connsiteX5" fmla="*/ 279699 w 467958"/>
              <a:gd name="connsiteY5" fmla="*/ 914399 h 1333948"/>
              <a:gd name="connsiteX6" fmla="*/ 311972 w 467958"/>
              <a:gd name="connsiteY6" fmla="*/ 849854 h 1333948"/>
              <a:gd name="connsiteX7" fmla="*/ 360381 w 467958"/>
              <a:gd name="connsiteY7" fmla="*/ 731520 h 1333948"/>
              <a:gd name="connsiteX8" fmla="*/ 419549 w 467958"/>
              <a:gd name="connsiteY8" fmla="*/ 559397 h 1333948"/>
              <a:gd name="connsiteX9" fmla="*/ 457200 w 467958"/>
              <a:gd name="connsiteY9" fmla="*/ 441063 h 1333948"/>
              <a:gd name="connsiteX10" fmla="*/ 462579 w 467958"/>
              <a:gd name="connsiteY10" fmla="*/ 322729 h 1333948"/>
              <a:gd name="connsiteX11" fmla="*/ 462580 w 467958"/>
              <a:gd name="connsiteY11" fmla="*/ 204395 h 1333948"/>
              <a:gd name="connsiteX12" fmla="*/ 462579 w 467958"/>
              <a:gd name="connsiteY12" fmla="*/ 59167 h 1333948"/>
              <a:gd name="connsiteX13" fmla="*/ 467958 w 467958"/>
              <a:gd name="connsiteY13" fmla="*/ 0 h 1333948"/>
              <a:gd name="connsiteX14" fmla="*/ 467958 w 467958"/>
              <a:gd name="connsiteY14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2880 w 467958"/>
              <a:gd name="connsiteY4" fmla="*/ 1103719 h 1333948"/>
              <a:gd name="connsiteX5" fmla="*/ 279699 w 467958"/>
              <a:gd name="connsiteY5" fmla="*/ 914399 h 1333948"/>
              <a:gd name="connsiteX6" fmla="*/ 311972 w 467958"/>
              <a:gd name="connsiteY6" fmla="*/ 849854 h 1333948"/>
              <a:gd name="connsiteX7" fmla="*/ 360381 w 467958"/>
              <a:gd name="connsiteY7" fmla="*/ 731520 h 1333948"/>
              <a:gd name="connsiteX8" fmla="*/ 419549 w 467958"/>
              <a:gd name="connsiteY8" fmla="*/ 559397 h 1333948"/>
              <a:gd name="connsiteX9" fmla="*/ 457200 w 467958"/>
              <a:gd name="connsiteY9" fmla="*/ 441063 h 1333948"/>
              <a:gd name="connsiteX10" fmla="*/ 462579 w 467958"/>
              <a:gd name="connsiteY10" fmla="*/ 322729 h 1333948"/>
              <a:gd name="connsiteX11" fmla="*/ 462580 w 467958"/>
              <a:gd name="connsiteY11" fmla="*/ 204395 h 1333948"/>
              <a:gd name="connsiteX12" fmla="*/ 462579 w 467958"/>
              <a:gd name="connsiteY12" fmla="*/ 59167 h 1333948"/>
              <a:gd name="connsiteX13" fmla="*/ 467958 w 467958"/>
              <a:gd name="connsiteY13" fmla="*/ 0 h 1333948"/>
              <a:gd name="connsiteX14" fmla="*/ 467958 w 467958"/>
              <a:gd name="connsiteY14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79699 w 467958"/>
              <a:gd name="connsiteY5" fmla="*/ 914399 h 1333948"/>
              <a:gd name="connsiteX6" fmla="*/ 311972 w 467958"/>
              <a:gd name="connsiteY6" fmla="*/ 849854 h 1333948"/>
              <a:gd name="connsiteX7" fmla="*/ 360381 w 467958"/>
              <a:gd name="connsiteY7" fmla="*/ 731520 h 1333948"/>
              <a:gd name="connsiteX8" fmla="*/ 419549 w 467958"/>
              <a:gd name="connsiteY8" fmla="*/ 559397 h 1333948"/>
              <a:gd name="connsiteX9" fmla="*/ 457200 w 467958"/>
              <a:gd name="connsiteY9" fmla="*/ 441063 h 1333948"/>
              <a:gd name="connsiteX10" fmla="*/ 462579 w 467958"/>
              <a:gd name="connsiteY10" fmla="*/ 322729 h 1333948"/>
              <a:gd name="connsiteX11" fmla="*/ 462580 w 467958"/>
              <a:gd name="connsiteY11" fmla="*/ 204395 h 1333948"/>
              <a:gd name="connsiteX12" fmla="*/ 462579 w 467958"/>
              <a:gd name="connsiteY12" fmla="*/ 59167 h 1333948"/>
              <a:gd name="connsiteX13" fmla="*/ 467958 w 467958"/>
              <a:gd name="connsiteY13" fmla="*/ 0 h 1333948"/>
              <a:gd name="connsiteX14" fmla="*/ 467958 w 467958"/>
              <a:gd name="connsiteY14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46593 w 467958"/>
              <a:gd name="connsiteY5" fmla="*/ 955082 h 1333948"/>
              <a:gd name="connsiteX6" fmla="*/ 279699 w 467958"/>
              <a:gd name="connsiteY6" fmla="*/ 914399 h 1333948"/>
              <a:gd name="connsiteX7" fmla="*/ 311972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59472 w 467958"/>
              <a:gd name="connsiteY5" fmla="*/ 955082 h 1333948"/>
              <a:gd name="connsiteX6" fmla="*/ 279699 w 467958"/>
              <a:gd name="connsiteY6" fmla="*/ 914399 h 1333948"/>
              <a:gd name="connsiteX7" fmla="*/ 311972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79699 w 467958"/>
              <a:gd name="connsiteY6" fmla="*/ 914399 h 1333948"/>
              <a:gd name="connsiteX7" fmla="*/ 311972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79699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79699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86138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44091 w 467958"/>
              <a:gd name="connsiteY1" fmla="*/ 1302735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86138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44091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86138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7958" h="1333948">
                <a:moveTo>
                  <a:pt x="0" y="1333948"/>
                </a:moveTo>
                <a:cubicBezTo>
                  <a:pt x="6275" y="1325880"/>
                  <a:pt x="27058" y="1314226"/>
                  <a:pt x="44091" y="1296296"/>
                </a:cubicBezTo>
                <a:cubicBezTo>
                  <a:pt x="61124" y="1278366"/>
                  <a:pt x="85620" y="1246750"/>
                  <a:pt x="102198" y="1226371"/>
                </a:cubicBezTo>
                <a:cubicBezTo>
                  <a:pt x="118777" y="1205992"/>
                  <a:pt x="130115" y="1195538"/>
                  <a:pt x="143562" y="1174023"/>
                </a:cubicBezTo>
                <a:cubicBezTo>
                  <a:pt x="157009" y="1152508"/>
                  <a:pt x="168928" y="1140209"/>
                  <a:pt x="189320" y="1103719"/>
                </a:cubicBezTo>
                <a:cubicBezTo>
                  <a:pt x="209712" y="1067229"/>
                  <a:pt x="250849" y="986635"/>
                  <a:pt x="265912" y="955082"/>
                </a:cubicBezTo>
                <a:cubicBezTo>
                  <a:pt x="280975" y="923529"/>
                  <a:pt x="277388" y="931937"/>
                  <a:pt x="286138" y="914399"/>
                </a:cubicBezTo>
                <a:cubicBezTo>
                  <a:pt x="294888" y="896861"/>
                  <a:pt x="306037" y="880334"/>
                  <a:pt x="318411" y="849854"/>
                </a:cubicBezTo>
                <a:cubicBezTo>
                  <a:pt x="330785" y="819374"/>
                  <a:pt x="343525" y="779930"/>
                  <a:pt x="360381" y="731520"/>
                </a:cubicBezTo>
                <a:cubicBezTo>
                  <a:pt x="377237" y="683110"/>
                  <a:pt x="403413" y="607806"/>
                  <a:pt x="419549" y="559397"/>
                </a:cubicBezTo>
                <a:cubicBezTo>
                  <a:pt x="435685" y="510988"/>
                  <a:pt x="450028" y="480508"/>
                  <a:pt x="457200" y="441063"/>
                </a:cubicBezTo>
                <a:cubicBezTo>
                  <a:pt x="464372" y="401618"/>
                  <a:pt x="461682" y="362174"/>
                  <a:pt x="462579" y="322729"/>
                </a:cubicBezTo>
                <a:cubicBezTo>
                  <a:pt x="463476" y="283284"/>
                  <a:pt x="462580" y="248322"/>
                  <a:pt x="462580" y="204395"/>
                </a:cubicBezTo>
                <a:cubicBezTo>
                  <a:pt x="462580" y="160468"/>
                  <a:pt x="461683" y="93233"/>
                  <a:pt x="462579" y="59167"/>
                </a:cubicBezTo>
                <a:cubicBezTo>
                  <a:pt x="463475" y="25101"/>
                  <a:pt x="467062" y="9861"/>
                  <a:pt x="467958" y="0"/>
                </a:cubicBezTo>
                <a:lnTo>
                  <a:pt x="467958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Freeform 30"/>
          <p:cNvSpPr/>
          <p:nvPr/>
        </p:nvSpPr>
        <p:spPr>
          <a:xfrm>
            <a:off x="5284431" y="2762639"/>
            <a:ext cx="70841" cy="1336134"/>
          </a:xfrm>
          <a:custGeom>
            <a:avLst/>
            <a:gdLst>
              <a:gd name="connsiteX0" fmla="*/ 9045 w 103049"/>
              <a:gd name="connsiteY0" fmla="*/ 0 h 1384969"/>
              <a:gd name="connsiteX1" fmla="*/ 9045 w 103049"/>
              <a:gd name="connsiteY1" fmla="*/ 1213503 h 1384969"/>
              <a:gd name="connsiteX2" fmla="*/ 103049 w 103049"/>
              <a:gd name="connsiteY2" fmla="*/ 1375873 h 1384969"/>
              <a:gd name="connsiteX3" fmla="*/ 103049 w 103049"/>
              <a:gd name="connsiteY3" fmla="*/ 1375873 h 138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049" h="1384969">
                <a:moveTo>
                  <a:pt x="9045" y="0"/>
                </a:moveTo>
                <a:cubicBezTo>
                  <a:pt x="1211" y="492095"/>
                  <a:pt x="-6622" y="984191"/>
                  <a:pt x="9045" y="1213503"/>
                </a:cubicBezTo>
                <a:cubicBezTo>
                  <a:pt x="24712" y="1442815"/>
                  <a:pt x="103049" y="1375873"/>
                  <a:pt x="103049" y="1375873"/>
                </a:cubicBezTo>
                <a:lnTo>
                  <a:pt x="103049" y="1375873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Freeform 31"/>
          <p:cNvSpPr/>
          <p:nvPr/>
        </p:nvSpPr>
        <p:spPr>
          <a:xfrm>
            <a:off x="5288351" y="3951658"/>
            <a:ext cx="505610" cy="249696"/>
          </a:xfrm>
          <a:custGeom>
            <a:avLst/>
            <a:gdLst>
              <a:gd name="connsiteX0" fmla="*/ 0 w 510989"/>
              <a:gd name="connsiteY0" fmla="*/ 0 h 225824"/>
              <a:gd name="connsiteX1" fmla="*/ 26894 w 510989"/>
              <a:gd name="connsiteY1" fmla="*/ 134471 h 225824"/>
              <a:gd name="connsiteX2" fmla="*/ 102198 w 510989"/>
              <a:gd name="connsiteY2" fmla="*/ 199017 h 225824"/>
              <a:gd name="connsiteX3" fmla="*/ 204396 w 510989"/>
              <a:gd name="connsiteY3" fmla="*/ 220532 h 225824"/>
              <a:gd name="connsiteX4" fmla="*/ 290457 w 510989"/>
              <a:gd name="connsiteY4" fmla="*/ 220532 h 225824"/>
              <a:gd name="connsiteX5" fmla="*/ 398033 w 510989"/>
              <a:gd name="connsiteY5" fmla="*/ 161365 h 225824"/>
              <a:gd name="connsiteX6" fmla="*/ 478716 w 510989"/>
              <a:gd name="connsiteY6" fmla="*/ 96819 h 225824"/>
              <a:gd name="connsiteX7" fmla="*/ 510989 w 510989"/>
              <a:gd name="connsiteY7" fmla="*/ 69925 h 225824"/>
              <a:gd name="connsiteX8" fmla="*/ 510989 w 510989"/>
              <a:gd name="connsiteY8" fmla="*/ 69925 h 225824"/>
              <a:gd name="connsiteX0" fmla="*/ 0 w 505610"/>
              <a:gd name="connsiteY0" fmla="*/ 0 h 231203"/>
              <a:gd name="connsiteX1" fmla="*/ 21515 w 505610"/>
              <a:gd name="connsiteY1" fmla="*/ 139850 h 231203"/>
              <a:gd name="connsiteX2" fmla="*/ 96819 w 505610"/>
              <a:gd name="connsiteY2" fmla="*/ 204396 h 231203"/>
              <a:gd name="connsiteX3" fmla="*/ 199017 w 505610"/>
              <a:gd name="connsiteY3" fmla="*/ 225911 h 231203"/>
              <a:gd name="connsiteX4" fmla="*/ 285078 w 505610"/>
              <a:gd name="connsiteY4" fmla="*/ 225911 h 231203"/>
              <a:gd name="connsiteX5" fmla="*/ 392654 w 505610"/>
              <a:gd name="connsiteY5" fmla="*/ 166744 h 231203"/>
              <a:gd name="connsiteX6" fmla="*/ 473337 w 505610"/>
              <a:gd name="connsiteY6" fmla="*/ 102198 h 231203"/>
              <a:gd name="connsiteX7" fmla="*/ 505610 w 505610"/>
              <a:gd name="connsiteY7" fmla="*/ 75304 h 231203"/>
              <a:gd name="connsiteX8" fmla="*/ 505610 w 505610"/>
              <a:gd name="connsiteY8" fmla="*/ 75304 h 231203"/>
              <a:gd name="connsiteX0" fmla="*/ 0 w 505610"/>
              <a:gd name="connsiteY0" fmla="*/ 0 h 230499"/>
              <a:gd name="connsiteX1" fmla="*/ 21515 w 505610"/>
              <a:gd name="connsiteY1" fmla="*/ 139850 h 230499"/>
              <a:gd name="connsiteX2" fmla="*/ 96819 w 505610"/>
              <a:gd name="connsiteY2" fmla="*/ 220532 h 230499"/>
              <a:gd name="connsiteX3" fmla="*/ 199017 w 505610"/>
              <a:gd name="connsiteY3" fmla="*/ 225911 h 230499"/>
              <a:gd name="connsiteX4" fmla="*/ 285078 w 505610"/>
              <a:gd name="connsiteY4" fmla="*/ 225911 h 230499"/>
              <a:gd name="connsiteX5" fmla="*/ 392654 w 505610"/>
              <a:gd name="connsiteY5" fmla="*/ 166744 h 230499"/>
              <a:gd name="connsiteX6" fmla="*/ 473337 w 505610"/>
              <a:gd name="connsiteY6" fmla="*/ 102198 h 230499"/>
              <a:gd name="connsiteX7" fmla="*/ 505610 w 505610"/>
              <a:gd name="connsiteY7" fmla="*/ 75304 h 230499"/>
              <a:gd name="connsiteX8" fmla="*/ 505610 w 505610"/>
              <a:gd name="connsiteY8" fmla="*/ 75304 h 230499"/>
              <a:gd name="connsiteX0" fmla="*/ 0 w 505610"/>
              <a:gd name="connsiteY0" fmla="*/ 0 h 231203"/>
              <a:gd name="connsiteX1" fmla="*/ 21515 w 505610"/>
              <a:gd name="connsiteY1" fmla="*/ 139850 h 231203"/>
              <a:gd name="connsiteX2" fmla="*/ 96819 w 505610"/>
              <a:gd name="connsiteY2" fmla="*/ 204395 h 231203"/>
              <a:gd name="connsiteX3" fmla="*/ 199017 w 505610"/>
              <a:gd name="connsiteY3" fmla="*/ 225911 h 231203"/>
              <a:gd name="connsiteX4" fmla="*/ 285078 w 505610"/>
              <a:gd name="connsiteY4" fmla="*/ 225911 h 231203"/>
              <a:gd name="connsiteX5" fmla="*/ 392654 w 505610"/>
              <a:gd name="connsiteY5" fmla="*/ 166744 h 231203"/>
              <a:gd name="connsiteX6" fmla="*/ 473337 w 505610"/>
              <a:gd name="connsiteY6" fmla="*/ 102198 h 231203"/>
              <a:gd name="connsiteX7" fmla="*/ 505610 w 505610"/>
              <a:gd name="connsiteY7" fmla="*/ 75304 h 231203"/>
              <a:gd name="connsiteX8" fmla="*/ 505610 w 505610"/>
              <a:gd name="connsiteY8" fmla="*/ 75304 h 231203"/>
              <a:gd name="connsiteX0" fmla="*/ 0 w 505610"/>
              <a:gd name="connsiteY0" fmla="*/ 0 h 258595"/>
              <a:gd name="connsiteX1" fmla="*/ 21515 w 505610"/>
              <a:gd name="connsiteY1" fmla="*/ 139850 h 258595"/>
              <a:gd name="connsiteX2" fmla="*/ 96819 w 505610"/>
              <a:gd name="connsiteY2" fmla="*/ 204395 h 258595"/>
              <a:gd name="connsiteX3" fmla="*/ 199017 w 505610"/>
              <a:gd name="connsiteY3" fmla="*/ 258184 h 258595"/>
              <a:gd name="connsiteX4" fmla="*/ 285078 w 505610"/>
              <a:gd name="connsiteY4" fmla="*/ 225911 h 258595"/>
              <a:gd name="connsiteX5" fmla="*/ 392654 w 505610"/>
              <a:gd name="connsiteY5" fmla="*/ 166744 h 258595"/>
              <a:gd name="connsiteX6" fmla="*/ 473337 w 505610"/>
              <a:gd name="connsiteY6" fmla="*/ 102198 h 258595"/>
              <a:gd name="connsiteX7" fmla="*/ 505610 w 505610"/>
              <a:gd name="connsiteY7" fmla="*/ 75304 h 258595"/>
              <a:gd name="connsiteX8" fmla="*/ 505610 w 505610"/>
              <a:gd name="connsiteY8" fmla="*/ 75304 h 258595"/>
              <a:gd name="connsiteX0" fmla="*/ 0 w 505610"/>
              <a:gd name="connsiteY0" fmla="*/ 0 h 242971"/>
              <a:gd name="connsiteX1" fmla="*/ 21515 w 505610"/>
              <a:gd name="connsiteY1" fmla="*/ 139850 h 242971"/>
              <a:gd name="connsiteX2" fmla="*/ 96819 w 505610"/>
              <a:gd name="connsiteY2" fmla="*/ 204395 h 242971"/>
              <a:gd name="connsiteX3" fmla="*/ 199017 w 505610"/>
              <a:gd name="connsiteY3" fmla="*/ 242048 h 242971"/>
              <a:gd name="connsiteX4" fmla="*/ 285078 w 505610"/>
              <a:gd name="connsiteY4" fmla="*/ 225911 h 242971"/>
              <a:gd name="connsiteX5" fmla="*/ 392654 w 505610"/>
              <a:gd name="connsiteY5" fmla="*/ 166744 h 242971"/>
              <a:gd name="connsiteX6" fmla="*/ 473337 w 505610"/>
              <a:gd name="connsiteY6" fmla="*/ 102198 h 242971"/>
              <a:gd name="connsiteX7" fmla="*/ 505610 w 505610"/>
              <a:gd name="connsiteY7" fmla="*/ 75304 h 242971"/>
              <a:gd name="connsiteX8" fmla="*/ 505610 w 505610"/>
              <a:gd name="connsiteY8" fmla="*/ 75304 h 242971"/>
              <a:gd name="connsiteX0" fmla="*/ 0 w 505610"/>
              <a:gd name="connsiteY0" fmla="*/ 0 h 238148"/>
              <a:gd name="connsiteX1" fmla="*/ 21515 w 505610"/>
              <a:gd name="connsiteY1" fmla="*/ 139850 h 238148"/>
              <a:gd name="connsiteX2" fmla="*/ 96819 w 505610"/>
              <a:gd name="connsiteY2" fmla="*/ 204395 h 238148"/>
              <a:gd name="connsiteX3" fmla="*/ 199017 w 505610"/>
              <a:gd name="connsiteY3" fmla="*/ 236669 h 238148"/>
              <a:gd name="connsiteX4" fmla="*/ 285078 w 505610"/>
              <a:gd name="connsiteY4" fmla="*/ 225911 h 238148"/>
              <a:gd name="connsiteX5" fmla="*/ 392654 w 505610"/>
              <a:gd name="connsiteY5" fmla="*/ 166744 h 238148"/>
              <a:gd name="connsiteX6" fmla="*/ 473337 w 505610"/>
              <a:gd name="connsiteY6" fmla="*/ 102198 h 238148"/>
              <a:gd name="connsiteX7" fmla="*/ 505610 w 505610"/>
              <a:gd name="connsiteY7" fmla="*/ 75304 h 238148"/>
              <a:gd name="connsiteX8" fmla="*/ 505610 w 505610"/>
              <a:gd name="connsiteY8" fmla="*/ 75304 h 238148"/>
              <a:gd name="connsiteX0" fmla="*/ 0 w 505610"/>
              <a:gd name="connsiteY0" fmla="*/ 0 h 238148"/>
              <a:gd name="connsiteX1" fmla="*/ 26894 w 505610"/>
              <a:gd name="connsiteY1" fmla="*/ 139850 h 238148"/>
              <a:gd name="connsiteX2" fmla="*/ 96819 w 505610"/>
              <a:gd name="connsiteY2" fmla="*/ 204395 h 238148"/>
              <a:gd name="connsiteX3" fmla="*/ 199017 w 505610"/>
              <a:gd name="connsiteY3" fmla="*/ 236669 h 238148"/>
              <a:gd name="connsiteX4" fmla="*/ 285078 w 505610"/>
              <a:gd name="connsiteY4" fmla="*/ 225911 h 238148"/>
              <a:gd name="connsiteX5" fmla="*/ 392654 w 505610"/>
              <a:gd name="connsiteY5" fmla="*/ 166744 h 238148"/>
              <a:gd name="connsiteX6" fmla="*/ 473337 w 505610"/>
              <a:gd name="connsiteY6" fmla="*/ 102198 h 238148"/>
              <a:gd name="connsiteX7" fmla="*/ 505610 w 505610"/>
              <a:gd name="connsiteY7" fmla="*/ 75304 h 238148"/>
              <a:gd name="connsiteX8" fmla="*/ 505610 w 505610"/>
              <a:gd name="connsiteY8" fmla="*/ 75304 h 238148"/>
              <a:gd name="connsiteX0" fmla="*/ 0 w 505610"/>
              <a:gd name="connsiteY0" fmla="*/ 0 h 237383"/>
              <a:gd name="connsiteX1" fmla="*/ 26894 w 505610"/>
              <a:gd name="connsiteY1" fmla="*/ 139850 h 237383"/>
              <a:gd name="connsiteX2" fmla="*/ 91440 w 505610"/>
              <a:gd name="connsiteY2" fmla="*/ 215153 h 237383"/>
              <a:gd name="connsiteX3" fmla="*/ 199017 w 505610"/>
              <a:gd name="connsiteY3" fmla="*/ 236669 h 237383"/>
              <a:gd name="connsiteX4" fmla="*/ 285078 w 505610"/>
              <a:gd name="connsiteY4" fmla="*/ 225911 h 237383"/>
              <a:gd name="connsiteX5" fmla="*/ 392654 w 505610"/>
              <a:gd name="connsiteY5" fmla="*/ 166744 h 237383"/>
              <a:gd name="connsiteX6" fmla="*/ 473337 w 505610"/>
              <a:gd name="connsiteY6" fmla="*/ 102198 h 237383"/>
              <a:gd name="connsiteX7" fmla="*/ 505610 w 505610"/>
              <a:gd name="connsiteY7" fmla="*/ 75304 h 237383"/>
              <a:gd name="connsiteX8" fmla="*/ 505610 w 505610"/>
              <a:gd name="connsiteY8" fmla="*/ 75304 h 237383"/>
              <a:gd name="connsiteX0" fmla="*/ 0 w 505610"/>
              <a:gd name="connsiteY0" fmla="*/ 0 h 237383"/>
              <a:gd name="connsiteX1" fmla="*/ 26894 w 505610"/>
              <a:gd name="connsiteY1" fmla="*/ 139850 h 237383"/>
              <a:gd name="connsiteX2" fmla="*/ 91440 w 505610"/>
              <a:gd name="connsiteY2" fmla="*/ 215153 h 237383"/>
              <a:gd name="connsiteX3" fmla="*/ 199017 w 505610"/>
              <a:gd name="connsiteY3" fmla="*/ 236669 h 237383"/>
              <a:gd name="connsiteX4" fmla="*/ 285078 w 505610"/>
              <a:gd name="connsiteY4" fmla="*/ 225911 h 237383"/>
              <a:gd name="connsiteX5" fmla="*/ 392654 w 505610"/>
              <a:gd name="connsiteY5" fmla="*/ 166744 h 237383"/>
              <a:gd name="connsiteX6" fmla="*/ 473337 w 505610"/>
              <a:gd name="connsiteY6" fmla="*/ 102198 h 237383"/>
              <a:gd name="connsiteX7" fmla="*/ 505610 w 505610"/>
              <a:gd name="connsiteY7" fmla="*/ 75304 h 237383"/>
              <a:gd name="connsiteX8" fmla="*/ 505610 w 505610"/>
              <a:gd name="connsiteY8" fmla="*/ 75304 h 237383"/>
              <a:gd name="connsiteX0" fmla="*/ 0 w 505610"/>
              <a:gd name="connsiteY0" fmla="*/ 0 h 252958"/>
              <a:gd name="connsiteX1" fmla="*/ 26894 w 505610"/>
              <a:gd name="connsiteY1" fmla="*/ 139850 h 252958"/>
              <a:gd name="connsiteX2" fmla="*/ 91440 w 505610"/>
              <a:gd name="connsiteY2" fmla="*/ 215153 h 252958"/>
              <a:gd name="connsiteX3" fmla="*/ 199017 w 505610"/>
              <a:gd name="connsiteY3" fmla="*/ 252806 h 252958"/>
              <a:gd name="connsiteX4" fmla="*/ 285078 w 505610"/>
              <a:gd name="connsiteY4" fmla="*/ 225911 h 252958"/>
              <a:gd name="connsiteX5" fmla="*/ 392654 w 505610"/>
              <a:gd name="connsiteY5" fmla="*/ 166744 h 252958"/>
              <a:gd name="connsiteX6" fmla="*/ 473337 w 505610"/>
              <a:gd name="connsiteY6" fmla="*/ 102198 h 252958"/>
              <a:gd name="connsiteX7" fmla="*/ 505610 w 505610"/>
              <a:gd name="connsiteY7" fmla="*/ 75304 h 252958"/>
              <a:gd name="connsiteX8" fmla="*/ 505610 w 505610"/>
              <a:gd name="connsiteY8" fmla="*/ 75304 h 252958"/>
              <a:gd name="connsiteX0" fmla="*/ 0 w 505610"/>
              <a:gd name="connsiteY0" fmla="*/ 0 h 252958"/>
              <a:gd name="connsiteX1" fmla="*/ 26894 w 505610"/>
              <a:gd name="connsiteY1" fmla="*/ 139850 h 252958"/>
              <a:gd name="connsiteX2" fmla="*/ 91440 w 505610"/>
              <a:gd name="connsiteY2" fmla="*/ 215153 h 252958"/>
              <a:gd name="connsiteX3" fmla="*/ 199017 w 505610"/>
              <a:gd name="connsiteY3" fmla="*/ 252806 h 252958"/>
              <a:gd name="connsiteX4" fmla="*/ 285078 w 505610"/>
              <a:gd name="connsiteY4" fmla="*/ 225911 h 252958"/>
              <a:gd name="connsiteX5" fmla="*/ 392654 w 505610"/>
              <a:gd name="connsiteY5" fmla="*/ 166744 h 252958"/>
              <a:gd name="connsiteX6" fmla="*/ 473337 w 505610"/>
              <a:gd name="connsiteY6" fmla="*/ 102198 h 252958"/>
              <a:gd name="connsiteX7" fmla="*/ 505610 w 505610"/>
              <a:gd name="connsiteY7" fmla="*/ 75304 h 252958"/>
              <a:gd name="connsiteX8" fmla="*/ 505610 w 505610"/>
              <a:gd name="connsiteY8" fmla="*/ 75304 h 252958"/>
              <a:gd name="connsiteX0" fmla="*/ 0 w 505610"/>
              <a:gd name="connsiteY0" fmla="*/ 0 h 247638"/>
              <a:gd name="connsiteX1" fmla="*/ 26894 w 505610"/>
              <a:gd name="connsiteY1" fmla="*/ 139850 h 247638"/>
              <a:gd name="connsiteX2" fmla="*/ 91440 w 505610"/>
              <a:gd name="connsiteY2" fmla="*/ 215153 h 247638"/>
              <a:gd name="connsiteX3" fmla="*/ 199017 w 505610"/>
              <a:gd name="connsiteY3" fmla="*/ 247428 h 247638"/>
              <a:gd name="connsiteX4" fmla="*/ 285078 w 505610"/>
              <a:gd name="connsiteY4" fmla="*/ 225911 h 247638"/>
              <a:gd name="connsiteX5" fmla="*/ 392654 w 505610"/>
              <a:gd name="connsiteY5" fmla="*/ 166744 h 247638"/>
              <a:gd name="connsiteX6" fmla="*/ 473337 w 505610"/>
              <a:gd name="connsiteY6" fmla="*/ 102198 h 247638"/>
              <a:gd name="connsiteX7" fmla="*/ 505610 w 505610"/>
              <a:gd name="connsiteY7" fmla="*/ 75304 h 247638"/>
              <a:gd name="connsiteX8" fmla="*/ 505610 w 505610"/>
              <a:gd name="connsiteY8" fmla="*/ 75304 h 247638"/>
              <a:gd name="connsiteX0" fmla="*/ 0 w 505610"/>
              <a:gd name="connsiteY0" fmla="*/ 0 h 247638"/>
              <a:gd name="connsiteX1" fmla="*/ 26894 w 505610"/>
              <a:gd name="connsiteY1" fmla="*/ 139850 h 247638"/>
              <a:gd name="connsiteX2" fmla="*/ 91440 w 505610"/>
              <a:gd name="connsiteY2" fmla="*/ 215153 h 247638"/>
              <a:gd name="connsiteX3" fmla="*/ 199017 w 505610"/>
              <a:gd name="connsiteY3" fmla="*/ 247428 h 247638"/>
              <a:gd name="connsiteX4" fmla="*/ 285078 w 505610"/>
              <a:gd name="connsiteY4" fmla="*/ 225911 h 247638"/>
              <a:gd name="connsiteX5" fmla="*/ 392654 w 505610"/>
              <a:gd name="connsiteY5" fmla="*/ 166744 h 247638"/>
              <a:gd name="connsiteX6" fmla="*/ 473337 w 505610"/>
              <a:gd name="connsiteY6" fmla="*/ 102198 h 247638"/>
              <a:gd name="connsiteX7" fmla="*/ 505610 w 505610"/>
              <a:gd name="connsiteY7" fmla="*/ 75304 h 247638"/>
              <a:gd name="connsiteX8" fmla="*/ 505610 w 505610"/>
              <a:gd name="connsiteY8" fmla="*/ 75304 h 247638"/>
              <a:gd name="connsiteX0" fmla="*/ 0 w 505610"/>
              <a:gd name="connsiteY0" fmla="*/ 0 h 247538"/>
              <a:gd name="connsiteX1" fmla="*/ 26894 w 505610"/>
              <a:gd name="connsiteY1" fmla="*/ 139850 h 247538"/>
              <a:gd name="connsiteX2" fmla="*/ 91440 w 505610"/>
              <a:gd name="connsiteY2" fmla="*/ 215153 h 247538"/>
              <a:gd name="connsiteX3" fmla="*/ 199017 w 505610"/>
              <a:gd name="connsiteY3" fmla="*/ 247428 h 247538"/>
              <a:gd name="connsiteX4" fmla="*/ 285078 w 505610"/>
              <a:gd name="connsiteY4" fmla="*/ 225911 h 247538"/>
              <a:gd name="connsiteX5" fmla="*/ 392654 w 505610"/>
              <a:gd name="connsiteY5" fmla="*/ 166744 h 247538"/>
              <a:gd name="connsiteX6" fmla="*/ 473337 w 505610"/>
              <a:gd name="connsiteY6" fmla="*/ 102198 h 247538"/>
              <a:gd name="connsiteX7" fmla="*/ 505610 w 505610"/>
              <a:gd name="connsiteY7" fmla="*/ 75304 h 247538"/>
              <a:gd name="connsiteX8" fmla="*/ 505610 w 505610"/>
              <a:gd name="connsiteY8" fmla="*/ 75304 h 247538"/>
              <a:gd name="connsiteX0" fmla="*/ 0 w 505610"/>
              <a:gd name="connsiteY0" fmla="*/ 0 h 247538"/>
              <a:gd name="connsiteX1" fmla="*/ 26894 w 505610"/>
              <a:gd name="connsiteY1" fmla="*/ 139850 h 247538"/>
              <a:gd name="connsiteX2" fmla="*/ 91440 w 505610"/>
              <a:gd name="connsiteY2" fmla="*/ 215153 h 247538"/>
              <a:gd name="connsiteX3" fmla="*/ 199017 w 505610"/>
              <a:gd name="connsiteY3" fmla="*/ 247428 h 247538"/>
              <a:gd name="connsiteX4" fmla="*/ 285078 w 505610"/>
              <a:gd name="connsiteY4" fmla="*/ 225911 h 247538"/>
              <a:gd name="connsiteX5" fmla="*/ 392654 w 505610"/>
              <a:gd name="connsiteY5" fmla="*/ 166744 h 247538"/>
              <a:gd name="connsiteX6" fmla="*/ 473337 w 505610"/>
              <a:gd name="connsiteY6" fmla="*/ 102198 h 247538"/>
              <a:gd name="connsiteX7" fmla="*/ 505610 w 505610"/>
              <a:gd name="connsiteY7" fmla="*/ 75304 h 247538"/>
              <a:gd name="connsiteX8" fmla="*/ 505610 w 505610"/>
              <a:gd name="connsiteY8" fmla="*/ 75304 h 247538"/>
              <a:gd name="connsiteX0" fmla="*/ 0 w 505610"/>
              <a:gd name="connsiteY0" fmla="*/ 0 h 247538"/>
              <a:gd name="connsiteX1" fmla="*/ 26894 w 505610"/>
              <a:gd name="connsiteY1" fmla="*/ 139850 h 247538"/>
              <a:gd name="connsiteX2" fmla="*/ 91440 w 505610"/>
              <a:gd name="connsiteY2" fmla="*/ 215153 h 247538"/>
              <a:gd name="connsiteX3" fmla="*/ 199017 w 505610"/>
              <a:gd name="connsiteY3" fmla="*/ 247428 h 247538"/>
              <a:gd name="connsiteX4" fmla="*/ 285078 w 505610"/>
              <a:gd name="connsiteY4" fmla="*/ 225911 h 247538"/>
              <a:gd name="connsiteX5" fmla="*/ 392654 w 505610"/>
              <a:gd name="connsiteY5" fmla="*/ 166744 h 247538"/>
              <a:gd name="connsiteX6" fmla="*/ 473337 w 505610"/>
              <a:gd name="connsiteY6" fmla="*/ 102198 h 247538"/>
              <a:gd name="connsiteX7" fmla="*/ 505610 w 505610"/>
              <a:gd name="connsiteY7" fmla="*/ 75304 h 247538"/>
              <a:gd name="connsiteX8" fmla="*/ 505610 w 505610"/>
              <a:gd name="connsiteY8" fmla="*/ 75304 h 247538"/>
              <a:gd name="connsiteX0" fmla="*/ 0 w 505610"/>
              <a:gd name="connsiteY0" fmla="*/ 0 h 248867"/>
              <a:gd name="connsiteX1" fmla="*/ 26894 w 505610"/>
              <a:gd name="connsiteY1" fmla="*/ 139850 h 248867"/>
              <a:gd name="connsiteX2" fmla="*/ 91440 w 505610"/>
              <a:gd name="connsiteY2" fmla="*/ 215153 h 248867"/>
              <a:gd name="connsiteX3" fmla="*/ 199017 w 505610"/>
              <a:gd name="connsiteY3" fmla="*/ 247428 h 248867"/>
              <a:gd name="connsiteX4" fmla="*/ 285078 w 505610"/>
              <a:gd name="connsiteY4" fmla="*/ 242048 h 248867"/>
              <a:gd name="connsiteX5" fmla="*/ 392654 w 505610"/>
              <a:gd name="connsiteY5" fmla="*/ 166744 h 248867"/>
              <a:gd name="connsiteX6" fmla="*/ 473337 w 505610"/>
              <a:gd name="connsiteY6" fmla="*/ 102198 h 248867"/>
              <a:gd name="connsiteX7" fmla="*/ 505610 w 505610"/>
              <a:gd name="connsiteY7" fmla="*/ 75304 h 248867"/>
              <a:gd name="connsiteX8" fmla="*/ 505610 w 505610"/>
              <a:gd name="connsiteY8" fmla="*/ 75304 h 248867"/>
              <a:gd name="connsiteX0" fmla="*/ 0 w 505610"/>
              <a:gd name="connsiteY0" fmla="*/ 0 h 247729"/>
              <a:gd name="connsiteX1" fmla="*/ 26894 w 505610"/>
              <a:gd name="connsiteY1" fmla="*/ 139850 h 247729"/>
              <a:gd name="connsiteX2" fmla="*/ 91440 w 505610"/>
              <a:gd name="connsiteY2" fmla="*/ 215153 h 247729"/>
              <a:gd name="connsiteX3" fmla="*/ 199017 w 505610"/>
              <a:gd name="connsiteY3" fmla="*/ 247428 h 247729"/>
              <a:gd name="connsiteX4" fmla="*/ 279699 w 505610"/>
              <a:gd name="connsiteY4" fmla="*/ 231291 h 247729"/>
              <a:gd name="connsiteX5" fmla="*/ 392654 w 505610"/>
              <a:gd name="connsiteY5" fmla="*/ 166744 h 247729"/>
              <a:gd name="connsiteX6" fmla="*/ 473337 w 505610"/>
              <a:gd name="connsiteY6" fmla="*/ 102198 h 247729"/>
              <a:gd name="connsiteX7" fmla="*/ 505610 w 505610"/>
              <a:gd name="connsiteY7" fmla="*/ 75304 h 247729"/>
              <a:gd name="connsiteX8" fmla="*/ 505610 w 505610"/>
              <a:gd name="connsiteY8" fmla="*/ 75304 h 247729"/>
              <a:gd name="connsiteX0" fmla="*/ 0 w 505610"/>
              <a:gd name="connsiteY0" fmla="*/ 0 h 250533"/>
              <a:gd name="connsiteX1" fmla="*/ 26894 w 505610"/>
              <a:gd name="connsiteY1" fmla="*/ 139850 h 250533"/>
              <a:gd name="connsiteX2" fmla="*/ 91440 w 505610"/>
              <a:gd name="connsiteY2" fmla="*/ 215153 h 250533"/>
              <a:gd name="connsiteX3" fmla="*/ 199017 w 505610"/>
              <a:gd name="connsiteY3" fmla="*/ 247428 h 250533"/>
              <a:gd name="connsiteX4" fmla="*/ 279699 w 505610"/>
              <a:gd name="connsiteY4" fmla="*/ 247427 h 250533"/>
              <a:gd name="connsiteX5" fmla="*/ 392654 w 505610"/>
              <a:gd name="connsiteY5" fmla="*/ 166744 h 250533"/>
              <a:gd name="connsiteX6" fmla="*/ 473337 w 505610"/>
              <a:gd name="connsiteY6" fmla="*/ 102198 h 250533"/>
              <a:gd name="connsiteX7" fmla="*/ 505610 w 505610"/>
              <a:gd name="connsiteY7" fmla="*/ 75304 h 250533"/>
              <a:gd name="connsiteX8" fmla="*/ 505610 w 505610"/>
              <a:gd name="connsiteY8" fmla="*/ 75304 h 250533"/>
              <a:gd name="connsiteX0" fmla="*/ 0 w 505610"/>
              <a:gd name="connsiteY0" fmla="*/ 0 h 250533"/>
              <a:gd name="connsiteX1" fmla="*/ 26894 w 505610"/>
              <a:gd name="connsiteY1" fmla="*/ 139850 h 250533"/>
              <a:gd name="connsiteX2" fmla="*/ 91440 w 505610"/>
              <a:gd name="connsiteY2" fmla="*/ 215153 h 250533"/>
              <a:gd name="connsiteX3" fmla="*/ 199017 w 505610"/>
              <a:gd name="connsiteY3" fmla="*/ 247428 h 250533"/>
              <a:gd name="connsiteX4" fmla="*/ 279699 w 505610"/>
              <a:gd name="connsiteY4" fmla="*/ 247427 h 250533"/>
              <a:gd name="connsiteX5" fmla="*/ 392654 w 505610"/>
              <a:gd name="connsiteY5" fmla="*/ 166744 h 250533"/>
              <a:gd name="connsiteX6" fmla="*/ 473337 w 505610"/>
              <a:gd name="connsiteY6" fmla="*/ 102198 h 250533"/>
              <a:gd name="connsiteX7" fmla="*/ 505610 w 505610"/>
              <a:gd name="connsiteY7" fmla="*/ 75304 h 250533"/>
              <a:gd name="connsiteX8" fmla="*/ 505610 w 505610"/>
              <a:gd name="connsiteY8" fmla="*/ 75304 h 250533"/>
              <a:gd name="connsiteX0" fmla="*/ 0 w 505610"/>
              <a:gd name="connsiteY0" fmla="*/ 0 h 248107"/>
              <a:gd name="connsiteX1" fmla="*/ 26894 w 505610"/>
              <a:gd name="connsiteY1" fmla="*/ 139850 h 248107"/>
              <a:gd name="connsiteX2" fmla="*/ 91440 w 505610"/>
              <a:gd name="connsiteY2" fmla="*/ 215153 h 248107"/>
              <a:gd name="connsiteX3" fmla="*/ 199017 w 505610"/>
              <a:gd name="connsiteY3" fmla="*/ 247428 h 248107"/>
              <a:gd name="connsiteX4" fmla="*/ 274320 w 505610"/>
              <a:gd name="connsiteY4" fmla="*/ 236670 h 248107"/>
              <a:gd name="connsiteX5" fmla="*/ 392654 w 505610"/>
              <a:gd name="connsiteY5" fmla="*/ 166744 h 248107"/>
              <a:gd name="connsiteX6" fmla="*/ 473337 w 505610"/>
              <a:gd name="connsiteY6" fmla="*/ 102198 h 248107"/>
              <a:gd name="connsiteX7" fmla="*/ 505610 w 505610"/>
              <a:gd name="connsiteY7" fmla="*/ 75304 h 248107"/>
              <a:gd name="connsiteX8" fmla="*/ 505610 w 505610"/>
              <a:gd name="connsiteY8" fmla="*/ 75304 h 248107"/>
              <a:gd name="connsiteX0" fmla="*/ 0 w 505610"/>
              <a:gd name="connsiteY0" fmla="*/ 0 h 248107"/>
              <a:gd name="connsiteX1" fmla="*/ 26894 w 505610"/>
              <a:gd name="connsiteY1" fmla="*/ 139850 h 248107"/>
              <a:gd name="connsiteX2" fmla="*/ 91440 w 505610"/>
              <a:gd name="connsiteY2" fmla="*/ 215153 h 248107"/>
              <a:gd name="connsiteX3" fmla="*/ 199017 w 505610"/>
              <a:gd name="connsiteY3" fmla="*/ 247428 h 248107"/>
              <a:gd name="connsiteX4" fmla="*/ 274320 w 505610"/>
              <a:gd name="connsiteY4" fmla="*/ 236670 h 248107"/>
              <a:gd name="connsiteX5" fmla="*/ 392654 w 505610"/>
              <a:gd name="connsiteY5" fmla="*/ 166744 h 248107"/>
              <a:gd name="connsiteX6" fmla="*/ 473337 w 505610"/>
              <a:gd name="connsiteY6" fmla="*/ 102198 h 248107"/>
              <a:gd name="connsiteX7" fmla="*/ 505610 w 505610"/>
              <a:gd name="connsiteY7" fmla="*/ 75304 h 248107"/>
              <a:gd name="connsiteX8" fmla="*/ 505610 w 505610"/>
              <a:gd name="connsiteY8" fmla="*/ 75304 h 248107"/>
              <a:gd name="connsiteX0" fmla="*/ 0 w 505610"/>
              <a:gd name="connsiteY0" fmla="*/ 0 h 248107"/>
              <a:gd name="connsiteX1" fmla="*/ 26894 w 505610"/>
              <a:gd name="connsiteY1" fmla="*/ 139850 h 248107"/>
              <a:gd name="connsiteX2" fmla="*/ 91440 w 505610"/>
              <a:gd name="connsiteY2" fmla="*/ 215153 h 248107"/>
              <a:gd name="connsiteX3" fmla="*/ 199017 w 505610"/>
              <a:gd name="connsiteY3" fmla="*/ 247428 h 248107"/>
              <a:gd name="connsiteX4" fmla="*/ 274320 w 505610"/>
              <a:gd name="connsiteY4" fmla="*/ 236670 h 248107"/>
              <a:gd name="connsiteX5" fmla="*/ 392654 w 505610"/>
              <a:gd name="connsiteY5" fmla="*/ 166744 h 248107"/>
              <a:gd name="connsiteX6" fmla="*/ 473337 w 505610"/>
              <a:gd name="connsiteY6" fmla="*/ 102198 h 248107"/>
              <a:gd name="connsiteX7" fmla="*/ 505610 w 505610"/>
              <a:gd name="connsiteY7" fmla="*/ 75304 h 248107"/>
              <a:gd name="connsiteX8" fmla="*/ 505610 w 505610"/>
              <a:gd name="connsiteY8" fmla="*/ 75304 h 248107"/>
              <a:gd name="connsiteX0" fmla="*/ 0 w 505610"/>
              <a:gd name="connsiteY0" fmla="*/ 0 h 248107"/>
              <a:gd name="connsiteX1" fmla="*/ 26894 w 505610"/>
              <a:gd name="connsiteY1" fmla="*/ 139850 h 248107"/>
              <a:gd name="connsiteX2" fmla="*/ 91440 w 505610"/>
              <a:gd name="connsiteY2" fmla="*/ 215153 h 248107"/>
              <a:gd name="connsiteX3" fmla="*/ 199017 w 505610"/>
              <a:gd name="connsiteY3" fmla="*/ 247428 h 248107"/>
              <a:gd name="connsiteX4" fmla="*/ 274320 w 505610"/>
              <a:gd name="connsiteY4" fmla="*/ 236670 h 248107"/>
              <a:gd name="connsiteX5" fmla="*/ 392654 w 505610"/>
              <a:gd name="connsiteY5" fmla="*/ 166744 h 248107"/>
              <a:gd name="connsiteX6" fmla="*/ 473337 w 505610"/>
              <a:gd name="connsiteY6" fmla="*/ 102198 h 248107"/>
              <a:gd name="connsiteX7" fmla="*/ 505610 w 505610"/>
              <a:gd name="connsiteY7" fmla="*/ 75304 h 248107"/>
              <a:gd name="connsiteX8" fmla="*/ 505610 w 505610"/>
              <a:gd name="connsiteY8" fmla="*/ 75304 h 248107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66744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66744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26971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367"/>
              <a:gd name="connsiteX1" fmla="*/ 26894 w 505610"/>
              <a:gd name="connsiteY1" fmla="*/ 126971 h 248367"/>
              <a:gd name="connsiteX2" fmla="*/ 91440 w 505610"/>
              <a:gd name="connsiteY2" fmla="*/ 215153 h 248367"/>
              <a:gd name="connsiteX3" fmla="*/ 199017 w 505610"/>
              <a:gd name="connsiteY3" fmla="*/ 247428 h 248367"/>
              <a:gd name="connsiteX4" fmla="*/ 274320 w 505610"/>
              <a:gd name="connsiteY4" fmla="*/ 236670 h 248367"/>
              <a:gd name="connsiteX5" fmla="*/ 355001 w 505610"/>
              <a:gd name="connsiteY5" fmla="*/ 205458 h 248367"/>
              <a:gd name="connsiteX6" fmla="*/ 392654 w 505610"/>
              <a:gd name="connsiteY6" fmla="*/ 177502 h 248367"/>
              <a:gd name="connsiteX7" fmla="*/ 473337 w 505610"/>
              <a:gd name="connsiteY7" fmla="*/ 102198 h 248367"/>
              <a:gd name="connsiteX8" fmla="*/ 505610 w 505610"/>
              <a:gd name="connsiteY8" fmla="*/ 75304 h 248367"/>
              <a:gd name="connsiteX9" fmla="*/ 505610 w 505610"/>
              <a:gd name="connsiteY9" fmla="*/ 75304 h 248367"/>
              <a:gd name="connsiteX0" fmla="*/ 0 w 505610"/>
              <a:gd name="connsiteY0" fmla="*/ 0 h 248367"/>
              <a:gd name="connsiteX1" fmla="*/ 26894 w 505610"/>
              <a:gd name="connsiteY1" fmla="*/ 126971 h 248367"/>
              <a:gd name="connsiteX2" fmla="*/ 91440 w 505610"/>
              <a:gd name="connsiteY2" fmla="*/ 215153 h 248367"/>
              <a:gd name="connsiteX3" fmla="*/ 199017 w 505610"/>
              <a:gd name="connsiteY3" fmla="*/ 247428 h 248367"/>
              <a:gd name="connsiteX4" fmla="*/ 274320 w 505610"/>
              <a:gd name="connsiteY4" fmla="*/ 236670 h 248367"/>
              <a:gd name="connsiteX5" fmla="*/ 355001 w 505610"/>
              <a:gd name="connsiteY5" fmla="*/ 205458 h 248367"/>
              <a:gd name="connsiteX6" fmla="*/ 392654 w 505610"/>
              <a:gd name="connsiteY6" fmla="*/ 177502 h 248367"/>
              <a:gd name="connsiteX7" fmla="*/ 473337 w 505610"/>
              <a:gd name="connsiteY7" fmla="*/ 102198 h 248367"/>
              <a:gd name="connsiteX8" fmla="*/ 505610 w 505610"/>
              <a:gd name="connsiteY8" fmla="*/ 75304 h 248367"/>
              <a:gd name="connsiteX9" fmla="*/ 505610 w 505610"/>
              <a:gd name="connsiteY9" fmla="*/ 75304 h 248367"/>
              <a:gd name="connsiteX0" fmla="*/ 0 w 505610"/>
              <a:gd name="connsiteY0" fmla="*/ 0 h 249955"/>
              <a:gd name="connsiteX1" fmla="*/ 26894 w 505610"/>
              <a:gd name="connsiteY1" fmla="*/ 126971 h 249955"/>
              <a:gd name="connsiteX2" fmla="*/ 91440 w 505610"/>
              <a:gd name="connsiteY2" fmla="*/ 215153 h 249955"/>
              <a:gd name="connsiteX3" fmla="*/ 199017 w 505610"/>
              <a:gd name="connsiteY3" fmla="*/ 247428 h 249955"/>
              <a:gd name="connsiteX4" fmla="*/ 274320 w 505610"/>
              <a:gd name="connsiteY4" fmla="*/ 243110 h 249955"/>
              <a:gd name="connsiteX5" fmla="*/ 355001 w 505610"/>
              <a:gd name="connsiteY5" fmla="*/ 205458 h 249955"/>
              <a:gd name="connsiteX6" fmla="*/ 392654 w 505610"/>
              <a:gd name="connsiteY6" fmla="*/ 177502 h 249955"/>
              <a:gd name="connsiteX7" fmla="*/ 473337 w 505610"/>
              <a:gd name="connsiteY7" fmla="*/ 102198 h 249955"/>
              <a:gd name="connsiteX8" fmla="*/ 505610 w 505610"/>
              <a:gd name="connsiteY8" fmla="*/ 75304 h 249955"/>
              <a:gd name="connsiteX9" fmla="*/ 505610 w 505610"/>
              <a:gd name="connsiteY9" fmla="*/ 75304 h 249955"/>
              <a:gd name="connsiteX0" fmla="*/ 0 w 505610"/>
              <a:gd name="connsiteY0" fmla="*/ 0 h 249955"/>
              <a:gd name="connsiteX1" fmla="*/ 26894 w 505610"/>
              <a:gd name="connsiteY1" fmla="*/ 126971 h 249955"/>
              <a:gd name="connsiteX2" fmla="*/ 91440 w 505610"/>
              <a:gd name="connsiteY2" fmla="*/ 215153 h 249955"/>
              <a:gd name="connsiteX3" fmla="*/ 199017 w 505610"/>
              <a:gd name="connsiteY3" fmla="*/ 247428 h 249955"/>
              <a:gd name="connsiteX4" fmla="*/ 274320 w 505610"/>
              <a:gd name="connsiteY4" fmla="*/ 243110 h 249955"/>
              <a:gd name="connsiteX5" fmla="*/ 355001 w 505610"/>
              <a:gd name="connsiteY5" fmla="*/ 205458 h 249955"/>
              <a:gd name="connsiteX6" fmla="*/ 392654 w 505610"/>
              <a:gd name="connsiteY6" fmla="*/ 177502 h 249955"/>
              <a:gd name="connsiteX7" fmla="*/ 473337 w 505610"/>
              <a:gd name="connsiteY7" fmla="*/ 102198 h 249955"/>
              <a:gd name="connsiteX8" fmla="*/ 505610 w 505610"/>
              <a:gd name="connsiteY8" fmla="*/ 75304 h 249955"/>
              <a:gd name="connsiteX9" fmla="*/ 505610 w 505610"/>
              <a:gd name="connsiteY9" fmla="*/ 75304 h 249955"/>
              <a:gd name="connsiteX0" fmla="*/ 0 w 505610"/>
              <a:gd name="connsiteY0" fmla="*/ 0 h 249955"/>
              <a:gd name="connsiteX1" fmla="*/ 26894 w 505610"/>
              <a:gd name="connsiteY1" fmla="*/ 126971 h 249955"/>
              <a:gd name="connsiteX2" fmla="*/ 91440 w 505610"/>
              <a:gd name="connsiteY2" fmla="*/ 215153 h 249955"/>
              <a:gd name="connsiteX3" fmla="*/ 199017 w 505610"/>
              <a:gd name="connsiteY3" fmla="*/ 247428 h 249955"/>
              <a:gd name="connsiteX4" fmla="*/ 274320 w 505610"/>
              <a:gd name="connsiteY4" fmla="*/ 243110 h 249955"/>
              <a:gd name="connsiteX5" fmla="*/ 355001 w 505610"/>
              <a:gd name="connsiteY5" fmla="*/ 205458 h 249955"/>
              <a:gd name="connsiteX6" fmla="*/ 392654 w 505610"/>
              <a:gd name="connsiteY6" fmla="*/ 183941 h 249955"/>
              <a:gd name="connsiteX7" fmla="*/ 473337 w 505610"/>
              <a:gd name="connsiteY7" fmla="*/ 102198 h 249955"/>
              <a:gd name="connsiteX8" fmla="*/ 505610 w 505610"/>
              <a:gd name="connsiteY8" fmla="*/ 75304 h 249955"/>
              <a:gd name="connsiteX9" fmla="*/ 505610 w 505610"/>
              <a:gd name="connsiteY9" fmla="*/ 75304 h 249955"/>
              <a:gd name="connsiteX0" fmla="*/ 0 w 505610"/>
              <a:gd name="connsiteY0" fmla="*/ 0 h 249696"/>
              <a:gd name="connsiteX1" fmla="*/ 26894 w 505610"/>
              <a:gd name="connsiteY1" fmla="*/ 126971 h 249696"/>
              <a:gd name="connsiteX2" fmla="*/ 91440 w 505610"/>
              <a:gd name="connsiteY2" fmla="*/ 215153 h 249696"/>
              <a:gd name="connsiteX3" fmla="*/ 199017 w 505610"/>
              <a:gd name="connsiteY3" fmla="*/ 247428 h 249696"/>
              <a:gd name="connsiteX4" fmla="*/ 274320 w 505610"/>
              <a:gd name="connsiteY4" fmla="*/ 243110 h 249696"/>
              <a:gd name="connsiteX5" fmla="*/ 355001 w 505610"/>
              <a:gd name="connsiteY5" fmla="*/ 211897 h 249696"/>
              <a:gd name="connsiteX6" fmla="*/ 392654 w 505610"/>
              <a:gd name="connsiteY6" fmla="*/ 183941 h 249696"/>
              <a:gd name="connsiteX7" fmla="*/ 473337 w 505610"/>
              <a:gd name="connsiteY7" fmla="*/ 102198 h 249696"/>
              <a:gd name="connsiteX8" fmla="*/ 505610 w 505610"/>
              <a:gd name="connsiteY8" fmla="*/ 75304 h 249696"/>
              <a:gd name="connsiteX9" fmla="*/ 505610 w 505610"/>
              <a:gd name="connsiteY9" fmla="*/ 75304 h 249696"/>
              <a:gd name="connsiteX0" fmla="*/ 0 w 505610"/>
              <a:gd name="connsiteY0" fmla="*/ 0 h 249696"/>
              <a:gd name="connsiteX1" fmla="*/ 26894 w 505610"/>
              <a:gd name="connsiteY1" fmla="*/ 126971 h 249696"/>
              <a:gd name="connsiteX2" fmla="*/ 91440 w 505610"/>
              <a:gd name="connsiteY2" fmla="*/ 215153 h 249696"/>
              <a:gd name="connsiteX3" fmla="*/ 199017 w 505610"/>
              <a:gd name="connsiteY3" fmla="*/ 247428 h 249696"/>
              <a:gd name="connsiteX4" fmla="*/ 274320 w 505610"/>
              <a:gd name="connsiteY4" fmla="*/ 243110 h 249696"/>
              <a:gd name="connsiteX5" fmla="*/ 355001 w 505610"/>
              <a:gd name="connsiteY5" fmla="*/ 211897 h 249696"/>
              <a:gd name="connsiteX6" fmla="*/ 399093 w 505610"/>
              <a:gd name="connsiteY6" fmla="*/ 183941 h 249696"/>
              <a:gd name="connsiteX7" fmla="*/ 473337 w 505610"/>
              <a:gd name="connsiteY7" fmla="*/ 102198 h 249696"/>
              <a:gd name="connsiteX8" fmla="*/ 505610 w 505610"/>
              <a:gd name="connsiteY8" fmla="*/ 75304 h 249696"/>
              <a:gd name="connsiteX9" fmla="*/ 505610 w 505610"/>
              <a:gd name="connsiteY9" fmla="*/ 75304 h 249696"/>
              <a:gd name="connsiteX0" fmla="*/ 0 w 505610"/>
              <a:gd name="connsiteY0" fmla="*/ 0 h 249696"/>
              <a:gd name="connsiteX1" fmla="*/ 26894 w 505610"/>
              <a:gd name="connsiteY1" fmla="*/ 126971 h 249696"/>
              <a:gd name="connsiteX2" fmla="*/ 91440 w 505610"/>
              <a:gd name="connsiteY2" fmla="*/ 215153 h 249696"/>
              <a:gd name="connsiteX3" fmla="*/ 199017 w 505610"/>
              <a:gd name="connsiteY3" fmla="*/ 247428 h 249696"/>
              <a:gd name="connsiteX4" fmla="*/ 274320 w 505610"/>
              <a:gd name="connsiteY4" fmla="*/ 243110 h 249696"/>
              <a:gd name="connsiteX5" fmla="*/ 355001 w 505610"/>
              <a:gd name="connsiteY5" fmla="*/ 211897 h 249696"/>
              <a:gd name="connsiteX6" fmla="*/ 399093 w 505610"/>
              <a:gd name="connsiteY6" fmla="*/ 183941 h 249696"/>
              <a:gd name="connsiteX7" fmla="*/ 473337 w 505610"/>
              <a:gd name="connsiteY7" fmla="*/ 115076 h 249696"/>
              <a:gd name="connsiteX8" fmla="*/ 505610 w 505610"/>
              <a:gd name="connsiteY8" fmla="*/ 75304 h 249696"/>
              <a:gd name="connsiteX9" fmla="*/ 505610 w 505610"/>
              <a:gd name="connsiteY9" fmla="*/ 75304 h 249696"/>
              <a:gd name="connsiteX0" fmla="*/ 0 w 505610"/>
              <a:gd name="connsiteY0" fmla="*/ 0 h 249696"/>
              <a:gd name="connsiteX1" fmla="*/ 26894 w 505610"/>
              <a:gd name="connsiteY1" fmla="*/ 126971 h 249696"/>
              <a:gd name="connsiteX2" fmla="*/ 91440 w 505610"/>
              <a:gd name="connsiteY2" fmla="*/ 215153 h 249696"/>
              <a:gd name="connsiteX3" fmla="*/ 199017 w 505610"/>
              <a:gd name="connsiteY3" fmla="*/ 247428 h 249696"/>
              <a:gd name="connsiteX4" fmla="*/ 274320 w 505610"/>
              <a:gd name="connsiteY4" fmla="*/ 243110 h 249696"/>
              <a:gd name="connsiteX5" fmla="*/ 355001 w 505610"/>
              <a:gd name="connsiteY5" fmla="*/ 211897 h 249696"/>
              <a:gd name="connsiteX6" fmla="*/ 399093 w 505610"/>
              <a:gd name="connsiteY6" fmla="*/ 183941 h 249696"/>
              <a:gd name="connsiteX7" fmla="*/ 473337 w 505610"/>
              <a:gd name="connsiteY7" fmla="*/ 108637 h 249696"/>
              <a:gd name="connsiteX8" fmla="*/ 505610 w 505610"/>
              <a:gd name="connsiteY8" fmla="*/ 75304 h 249696"/>
              <a:gd name="connsiteX9" fmla="*/ 505610 w 505610"/>
              <a:gd name="connsiteY9" fmla="*/ 75304 h 249696"/>
              <a:gd name="connsiteX0" fmla="*/ 0 w 505610"/>
              <a:gd name="connsiteY0" fmla="*/ 0 h 249270"/>
              <a:gd name="connsiteX1" fmla="*/ 26894 w 505610"/>
              <a:gd name="connsiteY1" fmla="*/ 126971 h 249270"/>
              <a:gd name="connsiteX2" fmla="*/ 91440 w 505610"/>
              <a:gd name="connsiteY2" fmla="*/ 215153 h 249270"/>
              <a:gd name="connsiteX3" fmla="*/ 199017 w 505610"/>
              <a:gd name="connsiteY3" fmla="*/ 247428 h 249270"/>
              <a:gd name="connsiteX4" fmla="*/ 274320 w 505610"/>
              <a:gd name="connsiteY4" fmla="*/ 243110 h 249270"/>
              <a:gd name="connsiteX5" fmla="*/ 355001 w 505610"/>
              <a:gd name="connsiteY5" fmla="*/ 224775 h 249270"/>
              <a:gd name="connsiteX6" fmla="*/ 399093 w 505610"/>
              <a:gd name="connsiteY6" fmla="*/ 183941 h 249270"/>
              <a:gd name="connsiteX7" fmla="*/ 473337 w 505610"/>
              <a:gd name="connsiteY7" fmla="*/ 108637 h 249270"/>
              <a:gd name="connsiteX8" fmla="*/ 505610 w 505610"/>
              <a:gd name="connsiteY8" fmla="*/ 75304 h 249270"/>
              <a:gd name="connsiteX9" fmla="*/ 505610 w 505610"/>
              <a:gd name="connsiteY9" fmla="*/ 75304 h 249270"/>
              <a:gd name="connsiteX0" fmla="*/ 0 w 505610"/>
              <a:gd name="connsiteY0" fmla="*/ 0 h 249468"/>
              <a:gd name="connsiteX1" fmla="*/ 26894 w 505610"/>
              <a:gd name="connsiteY1" fmla="*/ 126971 h 249468"/>
              <a:gd name="connsiteX2" fmla="*/ 91440 w 505610"/>
              <a:gd name="connsiteY2" fmla="*/ 215153 h 249468"/>
              <a:gd name="connsiteX3" fmla="*/ 199017 w 505610"/>
              <a:gd name="connsiteY3" fmla="*/ 247428 h 249468"/>
              <a:gd name="connsiteX4" fmla="*/ 274320 w 505610"/>
              <a:gd name="connsiteY4" fmla="*/ 243110 h 249468"/>
              <a:gd name="connsiteX5" fmla="*/ 355001 w 505610"/>
              <a:gd name="connsiteY5" fmla="*/ 218336 h 249468"/>
              <a:gd name="connsiteX6" fmla="*/ 399093 w 505610"/>
              <a:gd name="connsiteY6" fmla="*/ 183941 h 249468"/>
              <a:gd name="connsiteX7" fmla="*/ 473337 w 505610"/>
              <a:gd name="connsiteY7" fmla="*/ 108637 h 249468"/>
              <a:gd name="connsiteX8" fmla="*/ 505610 w 505610"/>
              <a:gd name="connsiteY8" fmla="*/ 75304 h 249468"/>
              <a:gd name="connsiteX9" fmla="*/ 505610 w 505610"/>
              <a:gd name="connsiteY9" fmla="*/ 75304 h 249468"/>
              <a:gd name="connsiteX0" fmla="*/ 0 w 505610"/>
              <a:gd name="connsiteY0" fmla="*/ 0 h 249468"/>
              <a:gd name="connsiteX1" fmla="*/ 26894 w 505610"/>
              <a:gd name="connsiteY1" fmla="*/ 126971 h 249468"/>
              <a:gd name="connsiteX2" fmla="*/ 91440 w 505610"/>
              <a:gd name="connsiteY2" fmla="*/ 215153 h 249468"/>
              <a:gd name="connsiteX3" fmla="*/ 199017 w 505610"/>
              <a:gd name="connsiteY3" fmla="*/ 247428 h 249468"/>
              <a:gd name="connsiteX4" fmla="*/ 274320 w 505610"/>
              <a:gd name="connsiteY4" fmla="*/ 243110 h 249468"/>
              <a:gd name="connsiteX5" fmla="*/ 355001 w 505610"/>
              <a:gd name="connsiteY5" fmla="*/ 218336 h 249468"/>
              <a:gd name="connsiteX6" fmla="*/ 392654 w 505610"/>
              <a:gd name="connsiteY6" fmla="*/ 183941 h 249468"/>
              <a:gd name="connsiteX7" fmla="*/ 473337 w 505610"/>
              <a:gd name="connsiteY7" fmla="*/ 108637 h 249468"/>
              <a:gd name="connsiteX8" fmla="*/ 505610 w 505610"/>
              <a:gd name="connsiteY8" fmla="*/ 75304 h 249468"/>
              <a:gd name="connsiteX9" fmla="*/ 505610 w 505610"/>
              <a:gd name="connsiteY9" fmla="*/ 75304 h 249468"/>
              <a:gd name="connsiteX0" fmla="*/ 0 w 505610"/>
              <a:gd name="connsiteY0" fmla="*/ 0 h 249696"/>
              <a:gd name="connsiteX1" fmla="*/ 26894 w 505610"/>
              <a:gd name="connsiteY1" fmla="*/ 126971 h 249696"/>
              <a:gd name="connsiteX2" fmla="*/ 91440 w 505610"/>
              <a:gd name="connsiteY2" fmla="*/ 215153 h 249696"/>
              <a:gd name="connsiteX3" fmla="*/ 199017 w 505610"/>
              <a:gd name="connsiteY3" fmla="*/ 247428 h 249696"/>
              <a:gd name="connsiteX4" fmla="*/ 274320 w 505610"/>
              <a:gd name="connsiteY4" fmla="*/ 243110 h 249696"/>
              <a:gd name="connsiteX5" fmla="*/ 348562 w 505610"/>
              <a:gd name="connsiteY5" fmla="*/ 211897 h 249696"/>
              <a:gd name="connsiteX6" fmla="*/ 392654 w 505610"/>
              <a:gd name="connsiteY6" fmla="*/ 183941 h 249696"/>
              <a:gd name="connsiteX7" fmla="*/ 473337 w 505610"/>
              <a:gd name="connsiteY7" fmla="*/ 108637 h 249696"/>
              <a:gd name="connsiteX8" fmla="*/ 505610 w 505610"/>
              <a:gd name="connsiteY8" fmla="*/ 75304 h 249696"/>
              <a:gd name="connsiteX9" fmla="*/ 505610 w 505610"/>
              <a:gd name="connsiteY9" fmla="*/ 75304 h 249696"/>
              <a:gd name="connsiteX0" fmla="*/ 0 w 505610"/>
              <a:gd name="connsiteY0" fmla="*/ 0 h 249696"/>
              <a:gd name="connsiteX1" fmla="*/ 26894 w 505610"/>
              <a:gd name="connsiteY1" fmla="*/ 126971 h 249696"/>
              <a:gd name="connsiteX2" fmla="*/ 91440 w 505610"/>
              <a:gd name="connsiteY2" fmla="*/ 215153 h 249696"/>
              <a:gd name="connsiteX3" fmla="*/ 199017 w 505610"/>
              <a:gd name="connsiteY3" fmla="*/ 247428 h 249696"/>
              <a:gd name="connsiteX4" fmla="*/ 274320 w 505610"/>
              <a:gd name="connsiteY4" fmla="*/ 243110 h 249696"/>
              <a:gd name="connsiteX5" fmla="*/ 348562 w 505610"/>
              <a:gd name="connsiteY5" fmla="*/ 211897 h 249696"/>
              <a:gd name="connsiteX6" fmla="*/ 392654 w 505610"/>
              <a:gd name="connsiteY6" fmla="*/ 183941 h 249696"/>
              <a:gd name="connsiteX7" fmla="*/ 437040 w 505610"/>
              <a:gd name="connsiteY7" fmla="*/ 147556 h 249696"/>
              <a:gd name="connsiteX8" fmla="*/ 473337 w 505610"/>
              <a:gd name="connsiteY8" fmla="*/ 108637 h 249696"/>
              <a:gd name="connsiteX9" fmla="*/ 505610 w 505610"/>
              <a:gd name="connsiteY9" fmla="*/ 75304 h 249696"/>
              <a:gd name="connsiteX10" fmla="*/ 505610 w 505610"/>
              <a:gd name="connsiteY10" fmla="*/ 75304 h 249696"/>
              <a:gd name="connsiteX0" fmla="*/ 0 w 505610"/>
              <a:gd name="connsiteY0" fmla="*/ 0 h 249696"/>
              <a:gd name="connsiteX1" fmla="*/ 26894 w 505610"/>
              <a:gd name="connsiteY1" fmla="*/ 126971 h 249696"/>
              <a:gd name="connsiteX2" fmla="*/ 91440 w 505610"/>
              <a:gd name="connsiteY2" fmla="*/ 215153 h 249696"/>
              <a:gd name="connsiteX3" fmla="*/ 199017 w 505610"/>
              <a:gd name="connsiteY3" fmla="*/ 247428 h 249696"/>
              <a:gd name="connsiteX4" fmla="*/ 274320 w 505610"/>
              <a:gd name="connsiteY4" fmla="*/ 243110 h 249696"/>
              <a:gd name="connsiteX5" fmla="*/ 348562 w 505610"/>
              <a:gd name="connsiteY5" fmla="*/ 211897 h 249696"/>
              <a:gd name="connsiteX6" fmla="*/ 392654 w 505610"/>
              <a:gd name="connsiteY6" fmla="*/ 183941 h 249696"/>
              <a:gd name="connsiteX7" fmla="*/ 437040 w 505610"/>
              <a:gd name="connsiteY7" fmla="*/ 147556 h 249696"/>
              <a:gd name="connsiteX8" fmla="*/ 478532 w 505610"/>
              <a:gd name="connsiteY8" fmla="*/ 113833 h 249696"/>
              <a:gd name="connsiteX9" fmla="*/ 505610 w 505610"/>
              <a:gd name="connsiteY9" fmla="*/ 75304 h 249696"/>
              <a:gd name="connsiteX10" fmla="*/ 505610 w 505610"/>
              <a:gd name="connsiteY10" fmla="*/ 75304 h 249696"/>
              <a:gd name="connsiteX0" fmla="*/ 0 w 505610"/>
              <a:gd name="connsiteY0" fmla="*/ 0 h 249696"/>
              <a:gd name="connsiteX1" fmla="*/ 26894 w 505610"/>
              <a:gd name="connsiteY1" fmla="*/ 126971 h 249696"/>
              <a:gd name="connsiteX2" fmla="*/ 91440 w 505610"/>
              <a:gd name="connsiteY2" fmla="*/ 215153 h 249696"/>
              <a:gd name="connsiteX3" fmla="*/ 199017 w 505610"/>
              <a:gd name="connsiteY3" fmla="*/ 247428 h 249696"/>
              <a:gd name="connsiteX4" fmla="*/ 274320 w 505610"/>
              <a:gd name="connsiteY4" fmla="*/ 243110 h 249696"/>
              <a:gd name="connsiteX5" fmla="*/ 348562 w 505610"/>
              <a:gd name="connsiteY5" fmla="*/ 211897 h 249696"/>
              <a:gd name="connsiteX6" fmla="*/ 392654 w 505610"/>
              <a:gd name="connsiteY6" fmla="*/ 183941 h 249696"/>
              <a:gd name="connsiteX7" fmla="*/ 437040 w 505610"/>
              <a:gd name="connsiteY7" fmla="*/ 147556 h 249696"/>
              <a:gd name="connsiteX8" fmla="*/ 478532 w 505610"/>
              <a:gd name="connsiteY8" fmla="*/ 113833 h 249696"/>
              <a:gd name="connsiteX9" fmla="*/ 505610 w 505610"/>
              <a:gd name="connsiteY9" fmla="*/ 75304 h 249696"/>
              <a:gd name="connsiteX10" fmla="*/ 505610 w 505610"/>
              <a:gd name="connsiteY10" fmla="*/ 75304 h 24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5610" h="249696">
                <a:moveTo>
                  <a:pt x="0" y="0"/>
                </a:moveTo>
                <a:cubicBezTo>
                  <a:pt x="17809" y="50651"/>
                  <a:pt x="11654" y="91112"/>
                  <a:pt x="26894" y="126971"/>
                </a:cubicBezTo>
                <a:cubicBezTo>
                  <a:pt x="42134" y="162830"/>
                  <a:pt x="62753" y="195077"/>
                  <a:pt x="91440" y="215153"/>
                </a:cubicBezTo>
                <a:cubicBezTo>
                  <a:pt x="120127" y="235229"/>
                  <a:pt x="168537" y="242769"/>
                  <a:pt x="199017" y="247428"/>
                </a:cubicBezTo>
                <a:cubicBezTo>
                  <a:pt x="229497" y="252088"/>
                  <a:pt x="249396" y="249032"/>
                  <a:pt x="274320" y="243110"/>
                </a:cubicBezTo>
                <a:cubicBezTo>
                  <a:pt x="299244" y="237188"/>
                  <a:pt x="328840" y="221758"/>
                  <a:pt x="348562" y="211897"/>
                </a:cubicBezTo>
                <a:cubicBezTo>
                  <a:pt x="368284" y="202036"/>
                  <a:pt x="377908" y="194665"/>
                  <a:pt x="392654" y="183941"/>
                </a:cubicBezTo>
                <a:cubicBezTo>
                  <a:pt x="407400" y="173218"/>
                  <a:pt x="423593" y="160107"/>
                  <a:pt x="437040" y="147556"/>
                </a:cubicBezTo>
                <a:cubicBezTo>
                  <a:pt x="450487" y="135005"/>
                  <a:pt x="466238" y="124143"/>
                  <a:pt x="478532" y="113833"/>
                </a:cubicBezTo>
                <a:cubicBezTo>
                  <a:pt x="497358" y="95727"/>
                  <a:pt x="505610" y="75304"/>
                  <a:pt x="505610" y="75304"/>
                </a:cubicBezTo>
                <a:lnTo>
                  <a:pt x="505610" y="75304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7" name="Picture 2" descr="Green and Blue Pencils in the Sun clipart. Free download transparent .PNG | 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285">
            <a:off x="3991382" y="2373705"/>
            <a:ext cx="833262" cy="11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52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046 L 0.02656 -0.11065 L 0.02565 0.05671 L 0.0276 0.0824 L 0.03815 0.09953 L 0.05351 0.10301 L 0.0737 0.08588 L 0.08906 0.04652 L 0.10443 -0.00811 L 0.10924 -0.03889 L 0.11028 -0.11065 L 0.1112 0.07222 L 0.12083 0.10115 L 0.1362 0.09791 L 0.15443 0.07222 L 0.17851 -0.00139 L 0.18815 -0.0713 L 0.19101 -0.11227 L 0.19101 0.32523 C 0.1914 0.22314 0.19167 0.12106 0.19193 0.01921 L 0.21315 -0.05417 L 0.2276 -0.08172 L 0.24674 -0.09537 L 0.26797 -0.09352 L 0.2737 -0.05764 L 0.27565 0.01064 L 0.27851 0.07384 L 0.2862 0.09953 L 0.30443 0.09444 L 0.32083 0.05509 L 0.33724 -0.00139 L 0.33724 -0.00116 " pathEditMode="relative" rAng="0" ptsTypes="AAAAAAAAAAAAAAAAAAAAAAAAAAAAAAAA">
                                      <p:cBhvr>
                                        <p:cTn id="10" dur="1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75" y="1060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3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3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109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12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3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7" presetClass="exit" presetSubtype="0" fill="hold" nodeType="withEffect">
                                  <p:stCondLst>
                                    <p:cond delay="13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675793" y="1511764"/>
            <a:ext cx="7288823" cy="3902316"/>
            <a:chOff x="1983167" y="700610"/>
            <a:chExt cx="7510390" cy="3902316"/>
          </a:xfrm>
        </p:grpSpPr>
        <p:grpSp>
          <p:nvGrpSpPr>
            <p:cNvPr id="5" name="Group 4"/>
            <p:cNvGrpSpPr/>
            <p:nvPr/>
          </p:nvGrpSpPr>
          <p:grpSpPr>
            <a:xfrm>
              <a:off x="1983167" y="700610"/>
              <a:ext cx="5226518" cy="3902316"/>
              <a:chOff x="6899258" y="1187554"/>
              <a:chExt cx="5226518" cy="3902316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2"/>
              <a:srcRect l="27738" t="39665" r="39071" b="25263"/>
              <a:stretch/>
            </p:blipFill>
            <p:spPr>
              <a:xfrm>
                <a:off x="6902854" y="1187554"/>
                <a:ext cx="5222922" cy="3131280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2"/>
              <a:srcRect l="27738" t="40463" r="39071" b="50237"/>
              <a:stretch/>
            </p:blipFill>
            <p:spPr>
              <a:xfrm>
                <a:off x="6899258" y="4259555"/>
                <a:ext cx="5222922" cy="830315"/>
              </a:xfrm>
              <a:prstGeom prst="rect">
                <a:avLst/>
              </a:prstGeom>
            </p:spPr>
          </p:pic>
        </p:grpSp>
        <p:grpSp>
          <p:nvGrpSpPr>
            <p:cNvPr id="6" name="Group 5"/>
            <p:cNvGrpSpPr/>
            <p:nvPr/>
          </p:nvGrpSpPr>
          <p:grpSpPr>
            <a:xfrm>
              <a:off x="7150879" y="700610"/>
              <a:ext cx="2342678" cy="3888870"/>
              <a:chOff x="6984999" y="284705"/>
              <a:chExt cx="2342678" cy="3888870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2"/>
              <a:srcRect l="41828" t="39665" r="43787" b="25263"/>
              <a:stretch/>
            </p:blipFill>
            <p:spPr>
              <a:xfrm>
                <a:off x="6997697" y="284705"/>
                <a:ext cx="2329980" cy="3131280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/>
              <a:srcRect l="41772" t="40463" r="43764" b="50388"/>
              <a:stretch/>
            </p:blipFill>
            <p:spPr>
              <a:xfrm>
                <a:off x="6984999" y="3356707"/>
                <a:ext cx="2342677" cy="816868"/>
              </a:xfrm>
              <a:prstGeom prst="rect">
                <a:avLst/>
              </a:prstGeom>
            </p:spPr>
          </p:pic>
        </p:grpSp>
      </p:grpSp>
      <p:sp>
        <p:nvSpPr>
          <p:cNvPr id="11" name="TextBox 10"/>
          <p:cNvSpPr txBox="1"/>
          <p:nvPr/>
        </p:nvSpPr>
        <p:spPr>
          <a:xfrm>
            <a:off x="3039633" y="1496754"/>
            <a:ext cx="755773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94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HP001 4 hàng" panose="020B0603050302020204" pitchFamily="34" charset="-93"/>
              </a:rPr>
              <a:t>Ďį</a:t>
            </a:r>
            <a:endParaRPr lang="vi-VN" sz="294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5661531" y="3161644"/>
            <a:ext cx="548640" cy="144665"/>
          </a:xfrm>
          <a:custGeom>
            <a:avLst/>
            <a:gdLst>
              <a:gd name="connsiteX0" fmla="*/ 548640 w 548640"/>
              <a:gd name="connsiteY0" fmla="*/ 135439 h 135439"/>
              <a:gd name="connsiteX1" fmla="*/ 482138 w 548640"/>
              <a:gd name="connsiteY1" fmla="*/ 80021 h 135439"/>
              <a:gd name="connsiteX2" fmla="*/ 410094 w 548640"/>
              <a:gd name="connsiteY2" fmla="*/ 46770 h 135439"/>
              <a:gd name="connsiteX3" fmla="*/ 338050 w 548640"/>
              <a:gd name="connsiteY3" fmla="*/ 24603 h 135439"/>
              <a:gd name="connsiteX4" fmla="*/ 238298 w 548640"/>
              <a:gd name="connsiteY4" fmla="*/ 2436 h 135439"/>
              <a:gd name="connsiteX5" fmla="*/ 149629 w 548640"/>
              <a:gd name="connsiteY5" fmla="*/ 2436 h 135439"/>
              <a:gd name="connsiteX6" fmla="*/ 55418 w 548640"/>
              <a:gd name="connsiteY6" fmla="*/ 19061 h 135439"/>
              <a:gd name="connsiteX7" fmla="*/ 0 w 548640"/>
              <a:gd name="connsiteY7" fmla="*/ 46770 h 135439"/>
              <a:gd name="connsiteX8" fmla="*/ 0 w 548640"/>
              <a:gd name="connsiteY8" fmla="*/ 46770 h 135439"/>
              <a:gd name="connsiteX0" fmla="*/ 548640 w 548640"/>
              <a:gd name="connsiteY0" fmla="*/ 134752 h 134752"/>
              <a:gd name="connsiteX1" fmla="*/ 482138 w 548640"/>
              <a:gd name="connsiteY1" fmla="*/ 79334 h 134752"/>
              <a:gd name="connsiteX2" fmla="*/ 410094 w 548640"/>
              <a:gd name="connsiteY2" fmla="*/ 46083 h 134752"/>
              <a:gd name="connsiteX3" fmla="*/ 338050 w 548640"/>
              <a:gd name="connsiteY3" fmla="*/ 12832 h 134752"/>
              <a:gd name="connsiteX4" fmla="*/ 238298 w 548640"/>
              <a:gd name="connsiteY4" fmla="*/ 1749 h 134752"/>
              <a:gd name="connsiteX5" fmla="*/ 149629 w 548640"/>
              <a:gd name="connsiteY5" fmla="*/ 1749 h 134752"/>
              <a:gd name="connsiteX6" fmla="*/ 55418 w 548640"/>
              <a:gd name="connsiteY6" fmla="*/ 18374 h 134752"/>
              <a:gd name="connsiteX7" fmla="*/ 0 w 548640"/>
              <a:gd name="connsiteY7" fmla="*/ 46083 h 134752"/>
              <a:gd name="connsiteX8" fmla="*/ 0 w 548640"/>
              <a:gd name="connsiteY8" fmla="*/ 46083 h 134752"/>
              <a:gd name="connsiteX0" fmla="*/ 548640 w 548640"/>
              <a:gd name="connsiteY0" fmla="*/ 134752 h 134752"/>
              <a:gd name="connsiteX1" fmla="*/ 482138 w 548640"/>
              <a:gd name="connsiteY1" fmla="*/ 79334 h 134752"/>
              <a:gd name="connsiteX2" fmla="*/ 410094 w 548640"/>
              <a:gd name="connsiteY2" fmla="*/ 40541 h 134752"/>
              <a:gd name="connsiteX3" fmla="*/ 338050 w 548640"/>
              <a:gd name="connsiteY3" fmla="*/ 12832 h 134752"/>
              <a:gd name="connsiteX4" fmla="*/ 238298 w 548640"/>
              <a:gd name="connsiteY4" fmla="*/ 1749 h 134752"/>
              <a:gd name="connsiteX5" fmla="*/ 149629 w 548640"/>
              <a:gd name="connsiteY5" fmla="*/ 1749 h 134752"/>
              <a:gd name="connsiteX6" fmla="*/ 55418 w 548640"/>
              <a:gd name="connsiteY6" fmla="*/ 18374 h 134752"/>
              <a:gd name="connsiteX7" fmla="*/ 0 w 548640"/>
              <a:gd name="connsiteY7" fmla="*/ 46083 h 134752"/>
              <a:gd name="connsiteX8" fmla="*/ 0 w 548640"/>
              <a:gd name="connsiteY8" fmla="*/ 46083 h 134752"/>
              <a:gd name="connsiteX0" fmla="*/ 548640 w 548640"/>
              <a:gd name="connsiteY0" fmla="*/ 134752 h 134752"/>
              <a:gd name="connsiteX1" fmla="*/ 482138 w 548640"/>
              <a:gd name="connsiteY1" fmla="*/ 79334 h 134752"/>
              <a:gd name="connsiteX2" fmla="*/ 410094 w 548640"/>
              <a:gd name="connsiteY2" fmla="*/ 40541 h 134752"/>
              <a:gd name="connsiteX3" fmla="*/ 338050 w 548640"/>
              <a:gd name="connsiteY3" fmla="*/ 12832 h 134752"/>
              <a:gd name="connsiteX4" fmla="*/ 238298 w 548640"/>
              <a:gd name="connsiteY4" fmla="*/ 1749 h 134752"/>
              <a:gd name="connsiteX5" fmla="*/ 149629 w 548640"/>
              <a:gd name="connsiteY5" fmla="*/ 1749 h 134752"/>
              <a:gd name="connsiteX6" fmla="*/ 55418 w 548640"/>
              <a:gd name="connsiteY6" fmla="*/ 18374 h 134752"/>
              <a:gd name="connsiteX7" fmla="*/ 0 w 548640"/>
              <a:gd name="connsiteY7" fmla="*/ 46083 h 134752"/>
              <a:gd name="connsiteX8" fmla="*/ 0 w 548640"/>
              <a:gd name="connsiteY8" fmla="*/ 46083 h 134752"/>
              <a:gd name="connsiteX0" fmla="*/ 548640 w 548640"/>
              <a:gd name="connsiteY0" fmla="*/ 144350 h 144350"/>
              <a:gd name="connsiteX1" fmla="*/ 482138 w 548640"/>
              <a:gd name="connsiteY1" fmla="*/ 88932 h 144350"/>
              <a:gd name="connsiteX2" fmla="*/ 410094 w 548640"/>
              <a:gd name="connsiteY2" fmla="*/ 50139 h 144350"/>
              <a:gd name="connsiteX3" fmla="*/ 338050 w 548640"/>
              <a:gd name="connsiteY3" fmla="*/ 22430 h 144350"/>
              <a:gd name="connsiteX4" fmla="*/ 238298 w 548640"/>
              <a:gd name="connsiteY4" fmla="*/ 263 h 144350"/>
              <a:gd name="connsiteX5" fmla="*/ 149629 w 548640"/>
              <a:gd name="connsiteY5" fmla="*/ 11347 h 144350"/>
              <a:gd name="connsiteX6" fmla="*/ 55418 w 548640"/>
              <a:gd name="connsiteY6" fmla="*/ 27972 h 144350"/>
              <a:gd name="connsiteX7" fmla="*/ 0 w 548640"/>
              <a:gd name="connsiteY7" fmla="*/ 55681 h 144350"/>
              <a:gd name="connsiteX8" fmla="*/ 0 w 548640"/>
              <a:gd name="connsiteY8" fmla="*/ 55681 h 144350"/>
              <a:gd name="connsiteX0" fmla="*/ 548640 w 548640"/>
              <a:gd name="connsiteY0" fmla="*/ 145041 h 145041"/>
              <a:gd name="connsiteX1" fmla="*/ 482138 w 548640"/>
              <a:gd name="connsiteY1" fmla="*/ 89623 h 145041"/>
              <a:gd name="connsiteX2" fmla="*/ 410094 w 548640"/>
              <a:gd name="connsiteY2" fmla="*/ 50830 h 145041"/>
              <a:gd name="connsiteX3" fmla="*/ 338050 w 548640"/>
              <a:gd name="connsiteY3" fmla="*/ 23121 h 145041"/>
              <a:gd name="connsiteX4" fmla="*/ 238298 w 548640"/>
              <a:gd name="connsiteY4" fmla="*/ 954 h 145041"/>
              <a:gd name="connsiteX5" fmla="*/ 149629 w 548640"/>
              <a:gd name="connsiteY5" fmla="*/ 6496 h 145041"/>
              <a:gd name="connsiteX6" fmla="*/ 55418 w 548640"/>
              <a:gd name="connsiteY6" fmla="*/ 28663 h 145041"/>
              <a:gd name="connsiteX7" fmla="*/ 0 w 548640"/>
              <a:gd name="connsiteY7" fmla="*/ 56372 h 145041"/>
              <a:gd name="connsiteX8" fmla="*/ 0 w 548640"/>
              <a:gd name="connsiteY8" fmla="*/ 56372 h 145041"/>
              <a:gd name="connsiteX0" fmla="*/ 548640 w 548640"/>
              <a:gd name="connsiteY0" fmla="*/ 145041 h 145041"/>
              <a:gd name="connsiteX1" fmla="*/ 482138 w 548640"/>
              <a:gd name="connsiteY1" fmla="*/ 89623 h 145041"/>
              <a:gd name="connsiteX2" fmla="*/ 410094 w 548640"/>
              <a:gd name="connsiteY2" fmla="*/ 50830 h 145041"/>
              <a:gd name="connsiteX3" fmla="*/ 338050 w 548640"/>
              <a:gd name="connsiteY3" fmla="*/ 23121 h 145041"/>
              <a:gd name="connsiteX4" fmla="*/ 238298 w 548640"/>
              <a:gd name="connsiteY4" fmla="*/ 954 h 145041"/>
              <a:gd name="connsiteX5" fmla="*/ 149629 w 548640"/>
              <a:gd name="connsiteY5" fmla="*/ 6496 h 145041"/>
              <a:gd name="connsiteX6" fmla="*/ 55418 w 548640"/>
              <a:gd name="connsiteY6" fmla="*/ 28663 h 145041"/>
              <a:gd name="connsiteX7" fmla="*/ 0 w 548640"/>
              <a:gd name="connsiteY7" fmla="*/ 56372 h 145041"/>
              <a:gd name="connsiteX8" fmla="*/ 0 w 548640"/>
              <a:gd name="connsiteY8" fmla="*/ 56372 h 145041"/>
              <a:gd name="connsiteX0" fmla="*/ 548640 w 548640"/>
              <a:gd name="connsiteY0" fmla="*/ 144318 h 144318"/>
              <a:gd name="connsiteX1" fmla="*/ 482138 w 548640"/>
              <a:gd name="connsiteY1" fmla="*/ 88900 h 144318"/>
              <a:gd name="connsiteX2" fmla="*/ 410094 w 548640"/>
              <a:gd name="connsiteY2" fmla="*/ 50107 h 144318"/>
              <a:gd name="connsiteX3" fmla="*/ 338050 w 548640"/>
              <a:gd name="connsiteY3" fmla="*/ 11314 h 144318"/>
              <a:gd name="connsiteX4" fmla="*/ 238298 w 548640"/>
              <a:gd name="connsiteY4" fmla="*/ 231 h 144318"/>
              <a:gd name="connsiteX5" fmla="*/ 149629 w 548640"/>
              <a:gd name="connsiteY5" fmla="*/ 5773 h 144318"/>
              <a:gd name="connsiteX6" fmla="*/ 55418 w 548640"/>
              <a:gd name="connsiteY6" fmla="*/ 27940 h 144318"/>
              <a:gd name="connsiteX7" fmla="*/ 0 w 548640"/>
              <a:gd name="connsiteY7" fmla="*/ 55649 h 144318"/>
              <a:gd name="connsiteX8" fmla="*/ 0 w 548640"/>
              <a:gd name="connsiteY8" fmla="*/ 55649 h 144318"/>
              <a:gd name="connsiteX0" fmla="*/ 548640 w 548640"/>
              <a:gd name="connsiteY0" fmla="*/ 144318 h 144318"/>
              <a:gd name="connsiteX1" fmla="*/ 482138 w 548640"/>
              <a:gd name="connsiteY1" fmla="*/ 88900 h 144318"/>
              <a:gd name="connsiteX2" fmla="*/ 410094 w 548640"/>
              <a:gd name="connsiteY2" fmla="*/ 50107 h 144318"/>
              <a:gd name="connsiteX3" fmla="*/ 338050 w 548640"/>
              <a:gd name="connsiteY3" fmla="*/ 11314 h 144318"/>
              <a:gd name="connsiteX4" fmla="*/ 238298 w 548640"/>
              <a:gd name="connsiteY4" fmla="*/ 231 h 144318"/>
              <a:gd name="connsiteX5" fmla="*/ 149629 w 548640"/>
              <a:gd name="connsiteY5" fmla="*/ 5773 h 144318"/>
              <a:gd name="connsiteX6" fmla="*/ 55418 w 548640"/>
              <a:gd name="connsiteY6" fmla="*/ 27940 h 144318"/>
              <a:gd name="connsiteX7" fmla="*/ 0 w 548640"/>
              <a:gd name="connsiteY7" fmla="*/ 55649 h 144318"/>
              <a:gd name="connsiteX8" fmla="*/ 0 w 548640"/>
              <a:gd name="connsiteY8" fmla="*/ 55649 h 144318"/>
              <a:gd name="connsiteX0" fmla="*/ 548640 w 548640"/>
              <a:gd name="connsiteY0" fmla="*/ 144665 h 144665"/>
              <a:gd name="connsiteX1" fmla="*/ 482138 w 548640"/>
              <a:gd name="connsiteY1" fmla="*/ 89247 h 144665"/>
              <a:gd name="connsiteX2" fmla="*/ 410094 w 548640"/>
              <a:gd name="connsiteY2" fmla="*/ 50454 h 144665"/>
              <a:gd name="connsiteX3" fmla="*/ 338050 w 548640"/>
              <a:gd name="connsiteY3" fmla="*/ 17203 h 144665"/>
              <a:gd name="connsiteX4" fmla="*/ 238298 w 548640"/>
              <a:gd name="connsiteY4" fmla="*/ 578 h 144665"/>
              <a:gd name="connsiteX5" fmla="*/ 149629 w 548640"/>
              <a:gd name="connsiteY5" fmla="*/ 6120 h 144665"/>
              <a:gd name="connsiteX6" fmla="*/ 55418 w 548640"/>
              <a:gd name="connsiteY6" fmla="*/ 28287 h 144665"/>
              <a:gd name="connsiteX7" fmla="*/ 0 w 548640"/>
              <a:gd name="connsiteY7" fmla="*/ 55996 h 144665"/>
              <a:gd name="connsiteX8" fmla="*/ 0 w 548640"/>
              <a:gd name="connsiteY8" fmla="*/ 55996 h 144665"/>
              <a:gd name="connsiteX0" fmla="*/ 548640 w 548640"/>
              <a:gd name="connsiteY0" fmla="*/ 144665 h 144665"/>
              <a:gd name="connsiteX1" fmla="*/ 482138 w 548640"/>
              <a:gd name="connsiteY1" fmla="*/ 89247 h 144665"/>
              <a:gd name="connsiteX2" fmla="*/ 410094 w 548640"/>
              <a:gd name="connsiteY2" fmla="*/ 44913 h 144665"/>
              <a:gd name="connsiteX3" fmla="*/ 338050 w 548640"/>
              <a:gd name="connsiteY3" fmla="*/ 17203 h 144665"/>
              <a:gd name="connsiteX4" fmla="*/ 238298 w 548640"/>
              <a:gd name="connsiteY4" fmla="*/ 578 h 144665"/>
              <a:gd name="connsiteX5" fmla="*/ 149629 w 548640"/>
              <a:gd name="connsiteY5" fmla="*/ 6120 h 144665"/>
              <a:gd name="connsiteX6" fmla="*/ 55418 w 548640"/>
              <a:gd name="connsiteY6" fmla="*/ 28287 h 144665"/>
              <a:gd name="connsiteX7" fmla="*/ 0 w 548640"/>
              <a:gd name="connsiteY7" fmla="*/ 55996 h 144665"/>
              <a:gd name="connsiteX8" fmla="*/ 0 w 548640"/>
              <a:gd name="connsiteY8" fmla="*/ 55996 h 14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640" h="144665">
                <a:moveTo>
                  <a:pt x="548640" y="144665"/>
                </a:moveTo>
                <a:cubicBezTo>
                  <a:pt x="526934" y="124345"/>
                  <a:pt x="505229" y="105872"/>
                  <a:pt x="482138" y="89247"/>
                </a:cubicBezTo>
                <a:cubicBezTo>
                  <a:pt x="459047" y="72622"/>
                  <a:pt x="434109" y="56920"/>
                  <a:pt x="410094" y="44913"/>
                </a:cubicBezTo>
                <a:cubicBezTo>
                  <a:pt x="386079" y="32906"/>
                  <a:pt x="366683" y="24592"/>
                  <a:pt x="338050" y="17203"/>
                </a:cubicBezTo>
                <a:cubicBezTo>
                  <a:pt x="309417" y="9814"/>
                  <a:pt x="269701" y="2425"/>
                  <a:pt x="238298" y="578"/>
                </a:cubicBezTo>
                <a:cubicBezTo>
                  <a:pt x="206895" y="-1269"/>
                  <a:pt x="180109" y="1502"/>
                  <a:pt x="149629" y="6120"/>
                </a:cubicBezTo>
                <a:cubicBezTo>
                  <a:pt x="119149" y="10738"/>
                  <a:pt x="80356" y="19974"/>
                  <a:pt x="55418" y="28287"/>
                </a:cubicBezTo>
                <a:cubicBezTo>
                  <a:pt x="30480" y="36600"/>
                  <a:pt x="0" y="55996"/>
                  <a:pt x="0" y="55996"/>
                </a:cubicBezTo>
                <a:lnTo>
                  <a:pt x="0" y="55996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Freeform 12"/>
          <p:cNvSpPr/>
          <p:nvPr/>
        </p:nvSpPr>
        <p:spPr>
          <a:xfrm>
            <a:off x="5290228" y="3206558"/>
            <a:ext cx="393469" cy="803768"/>
          </a:xfrm>
          <a:custGeom>
            <a:avLst/>
            <a:gdLst>
              <a:gd name="connsiteX0" fmla="*/ 387928 w 387928"/>
              <a:gd name="connsiteY0" fmla="*/ 0 h 798021"/>
              <a:gd name="connsiteX1" fmla="*/ 304800 w 387928"/>
              <a:gd name="connsiteY1" fmla="*/ 33251 h 798021"/>
              <a:gd name="connsiteX2" fmla="*/ 243840 w 387928"/>
              <a:gd name="connsiteY2" fmla="*/ 83127 h 798021"/>
              <a:gd name="connsiteX3" fmla="*/ 160713 w 387928"/>
              <a:gd name="connsiteY3" fmla="*/ 171796 h 798021"/>
              <a:gd name="connsiteX4" fmla="*/ 94211 w 387928"/>
              <a:gd name="connsiteY4" fmla="*/ 271549 h 798021"/>
              <a:gd name="connsiteX5" fmla="*/ 27709 w 387928"/>
              <a:gd name="connsiteY5" fmla="*/ 432261 h 798021"/>
              <a:gd name="connsiteX6" fmla="*/ 11084 w 387928"/>
              <a:gd name="connsiteY6" fmla="*/ 570807 h 798021"/>
              <a:gd name="connsiteX7" fmla="*/ 0 w 387928"/>
              <a:gd name="connsiteY7" fmla="*/ 720436 h 798021"/>
              <a:gd name="connsiteX8" fmla="*/ 11084 w 387928"/>
              <a:gd name="connsiteY8" fmla="*/ 798021 h 798021"/>
              <a:gd name="connsiteX9" fmla="*/ 11084 w 387928"/>
              <a:gd name="connsiteY9" fmla="*/ 798021 h 798021"/>
              <a:gd name="connsiteX0" fmla="*/ 394952 w 394952"/>
              <a:gd name="connsiteY0" fmla="*/ 0 h 798021"/>
              <a:gd name="connsiteX1" fmla="*/ 311824 w 394952"/>
              <a:gd name="connsiteY1" fmla="*/ 33251 h 798021"/>
              <a:gd name="connsiteX2" fmla="*/ 250864 w 394952"/>
              <a:gd name="connsiteY2" fmla="*/ 83127 h 798021"/>
              <a:gd name="connsiteX3" fmla="*/ 167737 w 394952"/>
              <a:gd name="connsiteY3" fmla="*/ 171796 h 798021"/>
              <a:gd name="connsiteX4" fmla="*/ 101235 w 394952"/>
              <a:gd name="connsiteY4" fmla="*/ 271549 h 798021"/>
              <a:gd name="connsiteX5" fmla="*/ 34733 w 394952"/>
              <a:gd name="connsiteY5" fmla="*/ 432261 h 798021"/>
              <a:gd name="connsiteX6" fmla="*/ 1483 w 394952"/>
              <a:gd name="connsiteY6" fmla="*/ 570807 h 798021"/>
              <a:gd name="connsiteX7" fmla="*/ 7024 w 394952"/>
              <a:gd name="connsiteY7" fmla="*/ 720436 h 798021"/>
              <a:gd name="connsiteX8" fmla="*/ 18108 w 394952"/>
              <a:gd name="connsiteY8" fmla="*/ 798021 h 798021"/>
              <a:gd name="connsiteX9" fmla="*/ 18108 w 394952"/>
              <a:gd name="connsiteY9" fmla="*/ 798021 h 798021"/>
              <a:gd name="connsiteX0" fmla="*/ 390456 w 390456"/>
              <a:gd name="connsiteY0" fmla="*/ 0 h 798021"/>
              <a:gd name="connsiteX1" fmla="*/ 307328 w 390456"/>
              <a:gd name="connsiteY1" fmla="*/ 33251 h 798021"/>
              <a:gd name="connsiteX2" fmla="*/ 246368 w 390456"/>
              <a:gd name="connsiteY2" fmla="*/ 83127 h 798021"/>
              <a:gd name="connsiteX3" fmla="*/ 163241 w 390456"/>
              <a:gd name="connsiteY3" fmla="*/ 171796 h 798021"/>
              <a:gd name="connsiteX4" fmla="*/ 96739 w 390456"/>
              <a:gd name="connsiteY4" fmla="*/ 271549 h 798021"/>
              <a:gd name="connsiteX5" fmla="*/ 30237 w 390456"/>
              <a:gd name="connsiteY5" fmla="*/ 432261 h 798021"/>
              <a:gd name="connsiteX6" fmla="*/ 2528 w 390456"/>
              <a:gd name="connsiteY6" fmla="*/ 576349 h 798021"/>
              <a:gd name="connsiteX7" fmla="*/ 2528 w 390456"/>
              <a:gd name="connsiteY7" fmla="*/ 720436 h 798021"/>
              <a:gd name="connsiteX8" fmla="*/ 13612 w 390456"/>
              <a:gd name="connsiteY8" fmla="*/ 798021 h 798021"/>
              <a:gd name="connsiteX9" fmla="*/ 13612 w 390456"/>
              <a:gd name="connsiteY9" fmla="*/ 798021 h 798021"/>
              <a:gd name="connsiteX0" fmla="*/ 395998 w 395998"/>
              <a:gd name="connsiteY0" fmla="*/ 0 h 798021"/>
              <a:gd name="connsiteX1" fmla="*/ 307328 w 395998"/>
              <a:gd name="connsiteY1" fmla="*/ 33251 h 798021"/>
              <a:gd name="connsiteX2" fmla="*/ 246368 w 395998"/>
              <a:gd name="connsiteY2" fmla="*/ 83127 h 798021"/>
              <a:gd name="connsiteX3" fmla="*/ 163241 w 395998"/>
              <a:gd name="connsiteY3" fmla="*/ 171796 h 798021"/>
              <a:gd name="connsiteX4" fmla="*/ 96739 w 395998"/>
              <a:gd name="connsiteY4" fmla="*/ 271549 h 798021"/>
              <a:gd name="connsiteX5" fmla="*/ 30237 w 395998"/>
              <a:gd name="connsiteY5" fmla="*/ 432261 h 798021"/>
              <a:gd name="connsiteX6" fmla="*/ 2528 w 395998"/>
              <a:gd name="connsiteY6" fmla="*/ 576349 h 798021"/>
              <a:gd name="connsiteX7" fmla="*/ 2528 w 395998"/>
              <a:gd name="connsiteY7" fmla="*/ 720436 h 798021"/>
              <a:gd name="connsiteX8" fmla="*/ 13612 w 395998"/>
              <a:gd name="connsiteY8" fmla="*/ 798021 h 798021"/>
              <a:gd name="connsiteX9" fmla="*/ 13612 w 395998"/>
              <a:gd name="connsiteY9" fmla="*/ 798021 h 798021"/>
              <a:gd name="connsiteX0" fmla="*/ 384914 w 384914"/>
              <a:gd name="connsiteY0" fmla="*/ 0 h 798021"/>
              <a:gd name="connsiteX1" fmla="*/ 307328 w 384914"/>
              <a:gd name="connsiteY1" fmla="*/ 33251 h 798021"/>
              <a:gd name="connsiteX2" fmla="*/ 246368 w 384914"/>
              <a:gd name="connsiteY2" fmla="*/ 83127 h 798021"/>
              <a:gd name="connsiteX3" fmla="*/ 163241 w 384914"/>
              <a:gd name="connsiteY3" fmla="*/ 171796 h 798021"/>
              <a:gd name="connsiteX4" fmla="*/ 96739 w 384914"/>
              <a:gd name="connsiteY4" fmla="*/ 271549 h 798021"/>
              <a:gd name="connsiteX5" fmla="*/ 30237 w 384914"/>
              <a:gd name="connsiteY5" fmla="*/ 432261 h 798021"/>
              <a:gd name="connsiteX6" fmla="*/ 2528 w 384914"/>
              <a:gd name="connsiteY6" fmla="*/ 576349 h 798021"/>
              <a:gd name="connsiteX7" fmla="*/ 2528 w 384914"/>
              <a:gd name="connsiteY7" fmla="*/ 720436 h 798021"/>
              <a:gd name="connsiteX8" fmla="*/ 13612 w 384914"/>
              <a:gd name="connsiteY8" fmla="*/ 798021 h 798021"/>
              <a:gd name="connsiteX9" fmla="*/ 13612 w 384914"/>
              <a:gd name="connsiteY9" fmla="*/ 798021 h 798021"/>
              <a:gd name="connsiteX0" fmla="*/ 384914 w 384914"/>
              <a:gd name="connsiteY0" fmla="*/ 0 h 798021"/>
              <a:gd name="connsiteX1" fmla="*/ 307328 w 384914"/>
              <a:gd name="connsiteY1" fmla="*/ 33251 h 798021"/>
              <a:gd name="connsiteX2" fmla="*/ 246368 w 384914"/>
              <a:gd name="connsiteY2" fmla="*/ 83127 h 798021"/>
              <a:gd name="connsiteX3" fmla="*/ 163241 w 384914"/>
              <a:gd name="connsiteY3" fmla="*/ 171796 h 798021"/>
              <a:gd name="connsiteX4" fmla="*/ 96739 w 384914"/>
              <a:gd name="connsiteY4" fmla="*/ 271549 h 798021"/>
              <a:gd name="connsiteX5" fmla="*/ 30237 w 384914"/>
              <a:gd name="connsiteY5" fmla="*/ 432261 h 798021"/>
              <a:gd name="connsiteX6" fmla="*/ 2528 w 384914"/>
              <a:gd name="connsiteY6" fmla="*/ 576349 h 798021"/>
              <a:gd name="connsiteX7" fmla="*/ 2528 w 384914"/>
              <a:gd name="connsiteY7" fmla="*/ 720436 h 798021"/>
              <a:gd name="connsiteX8" fmla="*/ 13612 w 384914"/>
              <a:gd name="connsiteY8" fmla="*/ 798021 h 798021"/>
              <a:gd name="connsiteX9" fmla="*/ 13612 w 384914"/>
              <a:gd name="connsiteY9" fmla="*/ 798021 h 798021"/>
              <a:gd name="connsiteX0" fmla="*/ 384914 w 384914"/>
              <a:gd name="connsiteY0" fmla="*/ 0 h 798021"/>
              <a:gd name="connsiteX1" fmla="*/ 307328 w 384914"/>
              <a:gd name="connsiteY1" fmla="*/ 38793 h 798021"/>
              <a:gd name="connsiteX2" fmla="*/ 246368 w 384914"/>
              <a:gd name="connsiteY2" fmla="*/ 83127 h 798021"/>
              <a:gd name="connsiteX3" fmla="*/ 163241 w 384914"/>
              <a:gd name="connsiteY3" fmla="*/ 171796 h 798021"/>
              <a:gd name="connsiteX4" fmla="*/ 96739 w 384914"/>
              <a:gd name="connsiteY4" fmla="*/ 271549 h 798021"/>
              <a:gd name="connsiteX5" fmla="*/ 30237 w 384914"/>
              <a:gd name="connsiteY5" fmla="*/ 432261 h 798021"/>
              <a:gd name="connsiteX6" fmla="*/ 2528 w 384914"/>
              <a:gd name="connsiteY6" fmla="*/ 576349 h 798021"/>
              <a:gd name="connsiteX7" fmla="*/ 2528 w 384914"/>
              <a:gd name="connsiteY7" fmla="*/ 720436 h 798021"/>
              <a:gd name="connsiteX8" fmla="*/ 13612 w 384914"/>
              <a:gd name="connsiteY8" fmla="*/ 798021 h 798021"/>
              <a:gd name="connsiteX9" fmla="*/ 13612 w 384914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803768"/>
              <a:gd name="connsiteX1" fmla="*/ 311034 w 388620"/>
              <a:gd name="connsiteY1" fmla="*/ 38793 h 803768"/>
              <a:gd name="connsiteX2" fmla="*/ 250074 w 388620"/>
              <a:gd name="connsiteY2" fmla="*/ 83127 h 803768"/>
              <a:gd name="connsiteX3" fmla="*/ 166947 w 388620"/>
              <a:gd name="connsiteY3" fmla="*/ 171796 h 803768"/>
              <a:gd name="connsiteX4" fmla="*/ 100445 w 388620"/>
              <a:gd name="connsiteY4" fmla="*/ 271549 h 803768"/>
              <a:gd name="connsiteX5" fmla="*/ 33943 w 388620"/>
              <a:gd name="connsiteY5" fmla="*/ 432261 h 803768"/>
              <a:gd name="connsiteX6" fmla="*/ 6234 w 388620"/>
              <a:gd name="connsiteY6" fmla="*/ 576349 h 803768"/>
              <a:gd name="connsiteX7" fmla="*/ 692 w 388620"/>
              <a:gd name="connsiteY7" fmla="*/ 720436 h 803768"/>
              <a:gd name="connsiteX8" fmla="*/ 17318 w 388620"/>
              <a:gd name="connsiteY8" fmla="*/ 798021 h 803768"/>
              <a:gd name="connsiteX9" fmla="*/ 11776 w 388620"/>
              <a:gd name="connsiteY9" fmla="*/ 798021 h 803768"/>
              <a:gd name="connsiteX0" fmla="*/ 393469 w 393469"/>
              <a:gd name="connsiteY0" fmla="*/ 0 h 803768"/>
              <a:gd name="connsiteX1" fmla="*/ 315883 w 393469"/>
              <a:gd name="connsiteY1" fmla="*/ 38793 h 803768"/>
              <a:gd name="connsiteX2" fmla="*/ 254923 w 393469"/>
              <a:gd name="connsiteY2" fmla="*/ 83127 h 803768"/>
              <a:gd name="connsiteX3" fmla="*/ 171796 w 393469"/>
              <a:gd name="connsiteY3" fmla="*/ 171796 h 803768"/>
              <a:gd name="connsiteX4" fmla="*/ 105294 w 393469"/>
              <a:gd name="connsiteY4" fmla="*/ 271549 h 803768"/>
              <a:gd name="connsiteX5" fmla="*/ 38792 w 393469"/>
              <a:gd name="connsiteY5" fmla="*/ 432261 h 803768"/>
              <a:gd name="connsiteX6" fmla="*/ 11083 w 393469"/>
              <a:gd name="connsiteY6" fmla="*/ 576349 h 803768"/>
              <a:gd name="connsiteX7" fmla="*/ 5541 w 393469"/>
              <a:gd name="connsiteY7" fmla="*/ 720436 h 803768"/>
              <a:gd name="connsiteX8" fmla="*/ 22167 w 393469"/>
              <a:gd name="connsiteY8" fmla="*/ 798021 h 803768"/>
              <a:gd name="connsiteX9" fmla="*/ 0 w 393469"/>
              <a:gd name="connsiteY9" fmla="*/ 798021 h 80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3469" h="803768">
                <a:moveTo>
                  <a:pt x="393469" y="0"/>
                </a:moveTo>
                <a:cubicBezTo>
                  <a:pt x="363912" y="9698"/>
                  <a:pt x="338974" y="24938"/>
                  <a:pt x="315883" y="38793"/>
                </a:cubicBezTo>
                <a:cubicBezTo>
                  <a:pt x="292792" y="52648"/>
                  <a:pt x="278937" y="60960"/>
                  <a:pt x="254923" y="83127"/>
                </a:cubicBezTo>
                <a:cubicBezTo>
                  <a:pt x="230909" y="105294"/>
                  <a:pt x="196734" y="140392"/>
                  <a:pt x="171796" y="171796"/>
                </a:cubicBezTo>
                <a:cubicBezTo>
                  <a:pt x="146858" y="203200"/>
                  <a:pt x="127461" y="228138"/>
                  <a:pt x="105294" y="271549"/>
                </a:cubicBezTo>
                <a:cubicBezTo>
                  <a:pt x="83127" y="314960"/>
                  <a:pt x="54494" y="381461"/>
                  <a:pt x="38792" y="432261"/>
                </a:cubicBezTo>
                <a:cubicBezTo>
                  <a:pt x="23090" y="483061"/>
                  <a:pt x="16625" y="528320"/>
                  <a:pt x="11083" y="576349"/>
                </a:cubicBezTo>
                <a:cubicBezTo>
                  <a:pt x="5541" y="624378"/>
                  <a:pt x="3694" y="683491"/>
                  <a:pt x="5541" y="720436"/>
                </a:cubicBezTo>
                <a:cubicBezTo>
                  <a:pt x="7388" y="757381"/>
                  <a:pt x="23091" y="785090"/>
                  <a:pt x="22167" y="798021"/>
                </a:cubicBezTo>
                <a:cubicBezTo>
                  <a:pt x="21244" y="810952"/>
                  <a:pt x="1847" y="798021"/>
                  <a:pt x="0" y="798021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Freeform 13"/>
          <p:cNvSpPr/>
          <p:nvPr/>
        </p:nvSpPr>
        <p:spPr>
          <a:xfrm>
            <a:off x="5295771" y="3971327"/>
            <a:ext cx="648392" cy="581938"/>
          </a:xfrm>
          <a:custGeom>
            <a:avLst/>
            <a:gdLst>
              <a:gd name="connsiteX0" fmla="*/ 0 w 642851"/>
              <a:gd name="connsiteY0" fmla="*/ 0 h 564648"/>
              <a:gd name="connsiteX1" fmla="*/ 49877 w 642851"/>
              <a:gd name="connsiteY1" fmla="*/ 166254 h 564648"/>
              <a:gd name="connsiteX2" fmla="*/ 121920 w 642851"/>
              <a:gd name="connsiteY2" fmla="*/ 304800 h 564648"/>
              <a:gd name="connsiteX3" fmla="*/ 210589 w 642851"/>
              <a:gd name="connsiteY3" fmla="*/ 404553 h 564648"/>
              <a:gd name="connsiteX4" fmla="*/ 277091 w 642851"/>
              <a:gd name="connsiteY4" fmla="*/ 459971 h 564648"/>
              <a:gd name="connsiteX5" fmla="*/ 354677 w 642851"/>
              <a:gd name="connsiteY5" fmla="*/ 493222 h 564648"/>
              <a:gd name="connsiteX6" fmla="*/ 498764 w 642851"/>
              <a:gd name="connsiteY6" fmla="*/ 559723 h 564648"/>
              <a:gd name="connsiteX7" fmla="*/ 642851 w 642851"/>
              <a:gd name="connsiteY7" fmla="*/ 559723 h 564648"/>
              <a:gd name="connsiteX8" fmla="*/ 642851 w 642851"/>
              <a:gd name="connsiteY8" fmla="*/ 559723 h 564648"/>
              <a:gd name="connsiteX0" fmla="*/ 0 w 648392"/>
              <a:gd name="connsiteY0" fmla="*/ 0 h 586815"/>
              <a:gd name="connsiteX1" fmla="*/ 55418 w 648392"/>
              <a:gd name="connsiteY1" fmla="*/ 188421 h 586815"/>
              <a:gd name="connsiteX2" fmla="*/ 127461 w 648392"/>
              <a:gd name="connsiteY2" fmla="*/ 326967 h 586815"/>
              <a:gd name="connsiteX3" fmla="*/ 216130 w 648392"/>
              <a:gd name="connsiteY3" fmla="*/ 426720 h 586815"/>
              <a:gd name="connsiteX4" fmla="*/ 282632 w 648392"/>
              <a:gd name="connsiteY4" fmla="*/ 482138 h 586815"/>
              <a:gd name="connsiteX5" fmla="*/ 360218 w 648392"/>
              <a:gd name="connsiteY5" fmla="*/ 515389 h 586815"/>
              <a:gd name="connsiteX6" fmla="*/ 504305 w 648392"/>
              <a:gd name="connsiteY6" fmla="*/ 581890 h 586815"/>
              <a:gd name="connsiteX7" fmla="*/ 648392 w 648392"/>
              <a:gd name="connsiteY7" fmla="*/ 581890 h 586815"/>
              <a:gd name="connsiteX8" fmla="*/ 648392 w 648392"/>
              <a:gd name="connsiteY8" fmla="*/ 581890 h 586815"/>
              <a:gd name="connsiteX0" fmla="*/ 0 w 648392"/>
              <a:gd name="connsiteY0" fmla="*/ 0 h 586815"/>
              <a:gd name="connsiteX1" fmla="*/ 55418 w 648392"/>
              <a:gd name="connsiteY1" fmla="*/ 188421 h 586815"/>
              <a:gd name="connsiteX2" fmla="*/ 127461 w 648392"/>
              <a:gd name="connsiteY2" fmla="*/ 326967 h 586815"/>
              <a:gd name="connsiteX3" fmla="*/ 216130 w 648392"/>
              <a:gd name="connsiteY3" fmla="*/ 437803 h 586815"/>
              <a:gd name="connsiteX4" fmla="*/ 282632 w 648392"/>
              <a:gd name="connsiteY4" fmla="*/ 482138 h 586815"/>
              <a:gd name="connsiteX5" fmla="*/ 360218 w 648392"/>
              <a:gd name="connsiteY5" fmla="*/ 515389 h 586815"/>
              <a:gd name="connsiteX6" fmla="*/ 504305 w 648392"/>
              <a:gd name="connsiteY6" fmla="*/ 581890 h 586815"/>
              <a:gd name="connsiteX7" fmla="*/ 648392 w 648392"/>
              <a:gd name="connsiteY7" fmla="*/ 581890 h 586815"/>
              <a:gd name="connsiteX8" fmla="*/ 648392 w 648392"/>
              <a:gd name="connsiteY8" fmla="*/ 581890 h 586815"/>
              <a:gd name="connsiteX0" fmla="*/ 0 w 648392"/>
              <a:gd name="connsiteY0" fmla="*/ 0 h 586405"/>
              <a:gd name="connsiteX1" fmla="*/ 55418 w 648392"/>
              <a:gd name="connsiteY1" fmla="*/ 188421 h 586405"/>
              <a:gd name="connsiteX2" fmla="*/ 127461 w 648392"/>
              <a:gd name="connsiteY2" fmla="*/ 326967 h 586405"/>
              <a:gd name="connsiteX3" fmla="*/ 216130 w 648392"/>
              <a:gd name="connsiteY3" fmla="*/ 437803 h 586405"/>
              <a:gd name="connsiteX4" fmla="*/ 282632 w 648392"/>
              <a:gd name="connsiteY4" fmla="*/ 482138 h 586405"/>
              <a:gd name="connsiteX5" fmla="*/ 360218 w 648392"/>
              <a:gd name="connsiteY5" fmla="*/ 520930 h 586405"/>
              <a:gd name="connsiteX6" fmla="*/ 504305 w 648392"/>
              <a:gd name="connsiteY6" fmla="*/ 581890 h 586405"/>
              <a:gd name="connsiteX7" fmla="*/ 648392 w 648392"/>
              <a:gd name="connsiteY7" fmla="*/ 581890 h 586405"/>
              <a:gd name="connsiteX8" fmla="*/ 648392 w 648392"/>
              <a:gd name="connsiteY8" fmla="*/ 581890 h 586405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93221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7680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1938"/>
              <a:gd name="connsiteX1" fmla="*/ 55418 w 648392"/>
              <a:gd name="connsiteY1" fmla="*/ 188421 h 581938"/>
              <a:gd name="connsiteX2" fmla="*/ 127461 w 648392"/>
              <a:gd name="connsiteY2" fmla="*/ 326967 h 581938"/>
              <a:gd name="connsiteX3" fmla="*/ 216130 w 648392"/>
              <a:gd name="connsiteY3" fmla="*/ 437803 h 581938"/>
              <a:gd name="connsiteX4" fmla="*/ 282632 w 648392"/>
              <a:gd name="connsiteY4" fmla="*/ 487680 h 581938"/>
              <a:gd name="connsiteX5" fmla="*/ 360218 w 648392"/>
              <a:gd name="connsiteY5" fmla="*/ 532014 h 581938"/>
              <a:gd name="connsiteX6" fmla="*/ 504305 w 648392"/>
              <a:gd name="connsiteY6" fmla="*/ 576348 h 581938"/>
              <a:gd name="connsiteX7" fmla="*/ 648392 w 648392"/>
              <a:gd name="connsiteY7" fmla="*/ 581890 h 581938"/>
              <a:gd name="connsiteX8" fmla="*/ 648392 w 648392"/>
              <a:gd name="connsiteY8" fmla="*/ 581890 h 581938"/>
              <a:gd name="connsiteX0" fmla="*/ 0 w 648392"/>
              <a:gd name="connsiteY0" fmla="*/ 0 h 581938"/>
              <a:gd name="connsiteX1" fmla="*/ 49876 w 648392"/>
              <a:gd name="connsiteY1" fmla="*/ 188421 h 581938"/>
              <a:gd name="connsiteX2" fmla="*/ 127461 w 648392"/>
              <a:gd name="connsiteY2" fmla="*/ 326967 h 581938"/>
              <a:gd name="connsiteX3" fmla="*/ 216130 w 648392"/>
              <a:gd name="connsiteY3" fmla="*/ 437803 h 581938"/>
              <a:gd name="connsiteX4" fmla="*/ 282632 w 648392"/>
              <a:gd name="connsiteY4" fmla="*/ 487680 h 581938"/>
              <a:gd name="connsiteX5" fmla="*/ 360218 w 648392"/>
              <a:gd name="connsiteY5" fmla="*/ 532014 h 581938"/>
              <a:gd name="connsiteX6" fmla="*/ 504305 w 648392"/>
              <a:gd name="connsiteY6" fmla="*/ 576348 h 581938"/>
              <a:gd name="connsiteX7" fmla="*/ 648392 w 648392"/>
              <a:gd name="connsiteY7" fmla="*/ 581890 h 581938"/>
              <a:gd name="connsiteX8" fmla="*/ 648392 w 648392"/>
              <a:gd name="connsiteY8" fmla="*/ 581890 h 581938"/>
              <a:gd name="connsiteX0" fmla="*/ 0 w 648392"/>
              <a:gd name="connsiteY0" fmla="*/ 0 h 581938"/>
              <a:gd name="connsiteX1" fmla="*/ 49876 w 648392"/>
              <a:gd name="connsiteY1" fmla="*/ 188421 h 581938"/>
              <a:gd name="connsiteX2" fmla="*/ 127461 w 648392"/>
              <a:gd name="connsiteY2" fmla="*/ 338050 h 581938"/>
              <a:gd name="connsiteX3" fmla="*/ 216130 w 648392"/>
              <a:gd name="connsiteY3" fmla="*/ 437803 h 581938"/>
              <a:gd name="connsiteX4" fmla="*/ 282632 w 648392"/>
              <a:gd name="connsiteY4" fmla="*/ 487680 h 581938"/>
              <a:gd name="connsiteX5" fmla="*/ 360218 w 648392"/>
              <a:gd name="connsiteY5" fmla="*/ 532014 h 581938"/>
              <a:gd name="connsiteX6" fmla="*/ 504305 w 648392"/>
              <a:gd name="connsiteY6" fmla="*/ 576348 h 581938"/>
              <a:gd name="connsiteX7" fmla="*/ 648392 w 648392"/>
              <a:gd name="connsiteY7" fmla="*/ 581890 h 581938"/>
              <a:gd name="connsiteX8" fmla="*/ 648392 w 648392"/>
              <a:gd name="connsiteY8" fmla="*/ 581890 h 581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8392" h="581938">
                <a:moveTo>
                  <a:pt x="0" y="0"/>
                </a:moveTo>
                <a:cubicBezTo>
                  <a:pt x="14778" y="57727"/>
                  <a:pt x="28632" y="132079"/>
                  <a:pt x="49876" y="188421"/>
                </a:cubicBezTo>
                <a:cubicBezTo>
                  <a:pt x="71120" y="244763"/>
                  <a:pt x="99752" y="296486"/>
                  <a:pt x="127461" y="338050"/>
                </a:cubicBezTo>
                <a:cubicBezTo>
                  <a:pt x="155170" y="379614"/>
                  <a:pt x="190268" y="412865"/>
                  <a:pt x="216130" y="437803"/>
                </a:cubicBezTo>
                <a:cubicBezTo>
                  <a:pt x="241992" y="462741"/>
                  <a:pt x="258617" y="471978"/>
                  <a:pt x="282632" y="487680"/>
                </a:cubicBezTo>
                <a:cubicBezTo>
                  <a:pt x="306647" y="503382"/>
                  <a:pt x="323273" y="517236"/>
                  <a:pt x="360218" y="532014"/>
                </a:cubicBezTo>
                <a:cubicBezTo>
                  <a:pt x="397164" y="546792"/>
                  <a:pt x="456276" y="568035"/>
                  <a:pt x="504305" y="576348"/>
                </a:cubicBezTo>
                <a:cubicBezTo>
                  <a:pt x="552334" y="584661"/>
                  <a:pt x="624378" y="580966"/>
                  <a:pt x="648392" y="581890"/>
                </a:cubicBezTo>
                <a:lnTo>
                  <a:pt x="648392" y="58189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Freeform 14"/>
          <p:cNvSpPr/>
          <p:nvPr/>
        </p:nvSpPr>
        <p:spPr>
          <a:xfrm>
            <a:off x="5905370" y="3903588"/>
            <a:ext cx="543304" cy="655172"/>
          </a:xfrm>
          <a:custGeom>
            <a:avLst/>
            <a:gdLst>
              <a:gd name="connsiteX0" fmla="*/ 0 w 510053"/>
              <a:gd name="connsiteY0" fmla="*/ 655172 h 655172"/>
              <a:gd name="connsiteX1" fmla="*/ 60960 w 510053"/>
              <a:gd name="connsiteY1" fmla="*/ 638547 h 655172"/>
              <a:gd name="connsiteX2" fmla="*/ 155171 w 510053"/>
              <a:gd name="connsiteY2" fmla="*/ 594212 h 655172"/>
              <a:gd name="connsiteX3" fmla="*/ 254924 w 510053"/>
              <a:gd name="connsiteY3" fmla="*/ 538794 h 655172"/>
              <a:gd name="connsiteX4" fmla="*/ 376844 w 510053"/>
              <a:gd name="connsiteY4" fmla="*/ 405790 h 655172"/>
              <a:gd name="connsiteX5" fmla="*/ 465513 w 510053"/>
              <a:gd name="connsiteY5" fmla="*/ 228452 h 655172"/>
              <a:gd name="connsiteX6" fmla="*/ 504306 w 510053"/>
              <a:gd name="connsiteY6" fmla="*/ 28947 h 655172"/>
              <a:gd name="connsiteX7" fmla="*/ 509848 w 510053"/>
              <a:gd name="connsiteY7" fmla="*/ 1238 h 655172"/>
              <a:gd name="connsiteX8" fmla="*/ 509848 w 510053"/>
              <a:gd name="connsiteY8" fmla="*/ 1238 h 655172"/>
              <a:gd name="connsiteX0" fmla="*/ 0 w 521136"/>
              <a:gd name="connsiteY0" fmla="*/ 655172 h 655172"/>
              <a:gd name="connsiteX1" fmla="*/ 72043 w 521136"/>
              <a:gd name="connsiteY1" fmla="*/ 638547 h 655172"/>
              <a:gd name="connsiteX2" fmla="*/ 166254 w 521136"/>
              <a:gd name="connsiteY2" fmla="*/ 594212 h 655172"/>
              <a:gd name="connsiteX3" fmla="*/ 266007 w 521136"/>
              <a:gd name="connsiteY3" fmla="*/ 538794 h 655172"/>
              <a:gd name="connsiteX4" fmla="*/ 387927 w 521136"/>
              <a:gd name="connsiteY4" fmla="*/ 405790 h 655172"/>
              <a:gd name="connsiteX5" fmla="*/ 476596 w 521136"/>
              <a:gd name="connsiteY5" fmla="*/ 228452 h 655172"/>
              <a:gd name="connsiteX6" fmla="*/ 515389 w 521136"/>
              <a:gd name="connsiteY6" fmla="*/ 28947 h 655172"/>
              <a:gd name="connsiteX7" fmla="*/ 520931 w 521136"/>
              <a:gd name="connsiteY7" fmla="*/ 1238 h 655172"/>
              <a:gd name="connsiteX8" fmla="*/ 520931 w 521136"/>
              <a:gd name="connsiteY8" fmla="*/ 1238 h 655172"/>
              <a:gd name="connsiteX0" fmla="*/ 0 w 543304"/>
              <a:gd name="connsiteY0" fmla="*/ 655172 h 655172"/>
              <a:gd name="connsiteX1" fmla="*/ 94211 w 543304"/>
              <a:gd name="connsiteY1" fmla="*/ 638547 h 655172"/>
              <a:gd name="connsiteX2" fmla="*/ 188422 w 543304"/>
              <a:gd name="connsiteY2" fmla="*/ 594212 h 655172"/>
              <a:gd name="connsiteX3" fmla="*/ 288175 w 543304"/>
              <a:gd name="connsiteY3" fmla="*/ 538794 h 655172"/>
              <a:gd name="connsiteX4" fmla="*/ 410095 w 543304"/>
              <a:gd name="connsiteY4" fmla="*/ 405790 h 655172"/>
              <a:gd name="connsiteX5" fmla="*/ 498764 w 543304"/>
              <a:gd name="connsiteY5" fmla="*/ 228452 h 655172"/>
              <a:gd name="connsiteX6" fmla="*/ 537557 w 543304"/>
              <a:gd name="connsiteY6" fmla="*/ 28947 h 655172"/>
              <a:gd name="connsiteX7" fmla="*/ 543099 w 543304"/>
              <a:gd name="connsiteY7" fmla="*/ 1238 h 655172"/>
              <a:gd name="connsiteX8" fmla="*/ 543099 w 543304"/>
              <a:gd name="connsiteY8" fmla="*/ 1238 h 655172"/>
              <a:gd name="connsiteX0" fmla="*/ 0 w 543304"/>
              <a:gd name="connsiteY0" fmla="*/ 655172 h 655172"/>
              <a:gd name="connsiteX1" fmla="*/ 94211 w 543304"/>
              <a:gd name="connsiteY1" fmla="*/ 638547 h 655172"/>
              <a:gd name="connsiteX2" fmla="*/ 188422 w 543304"/>
              <a:gd name="connsiteY2" fmla="*/ 605296 h 655172"/>
              <a:gd name="connsiteX3" fmla="*/ 288175 w 543304"/>
              <a:gd name="connsiteY3" fmla="*/ 538794 h 655172"/>
              <a:gd name="connsiteX4" fmla="*/ 410095 w 543304"/>
              <a:gd name="connsiteY4" fmla="*/ 405790 h 655172"/>
              <a:gd name="connsiteX5" fmla="*/ 498764 w 543304"/>
              <a:gd name="connsiteY5" fmla="*/ 228452 h 655172"/>
              <a:gd name="connsiteX6" fmla="*/ 537557 w 543304"/>
              <a:gd name="connsiteY6" fmla="*/ 28947 h 655172"/>
              <a:gd name="connsiteX7" fmla="*/ 543099 w 543304"/>
              <a:gd name="connsiteY7" fmla="*/ 1238 h 655172"/>
              <a:gd name="connsiteX8" fmla="*/ 543099 w 543304"/>
              <a:gd name="connsiteY8" fmla="*/ 1238 h 655172"/>
              <a:gd name="connsiteX0" fmla="*/ 0 w 543304"/>
              <a:gd name="connsiteY0" fmla="*/ 655172 h 655172"/>
              <a:gd name="connsiteX1" fmla="*/ 94211 w 543304"/>
              <a:gd name="connsiteY1" fmla="*/ 638547 h 655172"/>
              <a:gd name="connsiteX2" fmla="*/ 188422 w 543304"/>
              <a:gd name="connsiteY2" fmla="*/ 605296 h 655172"/>
              <a:gd name="connsiteX3" fmla="*/ 288175 w 543304"/>
              <a:gd name="connsiteY3" fmla="*/ 538794 h 655172"/>
              <a:gd name="connsiteX4" fmla="*/ 410095 w 543304"/>
              <a:gd name="connsiteY4" fmla="*/ 405790 h 655172"/>
              <a:gd name="connsiteX5" fmla="*/ 498764 w 543304"/>
              <a:gd name="connsiteY5" fmla="*/ 228452 h 655172"/>
              <a:gd name="connsiteX6" fmla="*/ 537557 w 543304"/>
              <a:gd name="connsiteY6" fmla="*/ 28947 h 655172"/>
              <a:gd name="connsiteX7" fmla="*/ 543099 w 543304"/>
              <a:gd name="connsiteY7" fmla="*/ 1238 h 655172"/>
              <a:gd name="connsiteX8" fmla="*/ 543099 w 543304"/>
              <a:gd name="connsiteY8" fmla="*/ 1238 h 655172"/>
              <a:gd name="connsiteX0" fmla="*/ 0 w 543304"/>
              <a:gd name="connsiteY0" fmla="*/ 655172 h 655172"/>
              <a:gd name="connsiteX1" fmla="*/ 94211 w 543304"/>
              <a:gd name="connsiteY1" fmla="*/ 638547 h 655172"/>
              <a:gd name="connsiteX2" fmla="*/ 188422 w 543304"/>
              <a:gd name="connsiteY2" fmla="*/ 605296 h 655172"/>
              <a:gd name="connsiteX3" fmla="*/ 288175 w 543304"/>
              <a:gd name="connsiteY3" fmla="*/ 538794 h 655172"/>
              <a:gd name="connsiteX4" fmla="*/ 410095 w 543304"/>
              <a:gd name="connsiteY4" fmla="*/ 405790 h 655172"/>
              <a:gd name="connsiteX5" fmla="*/ 498764 w 543304"/>
              <a:gd name="connsiteY5" fmla="*/ 228452 h 655172"/>
              <a:gd name="connsiteX6" fmla="*/ 537557 w 543304"/>
              <a:gd name="connsiteY6" fmla="*/ 28947 h 655172"/>
              <a:gd name="connsiteX7" fmla="*/ 543099 w 543304"/>
              <a:gd name="connsiteY7" fmla="*/ 1238 h 655172"/>
              <a:gd name="connsiteX8" fmla="*/ 543099 w 543304"/>
              <a:gd name="connsiteY8" fmla="*/ 1238 h 65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3304" h="655172">
                <a:moveTo>
                  <a:pt x="0" y="655172"/>
                </a:moveTo>
                <a:cubicBezTo>
                  <a:pt x="17549" y="651939"/>
                  <a:pt x="62807" y="646860"/>
                  <a:pt x="94211" y="638547"/>
                </a:cubicBezTo>
                <a:cubicBezTo>
                  <a:pt x="125615" y="630234"/>
                  <a:pt x="156095" y="621922"/>
                  <a:pt x="188422" y="605296"/>
                </a:cubicBezTo>
                <a:cubicBezTo>
                  <a:pt x="220749" y="588671"/>
                  <a:pt x="251229" y="566503"/>
                  <a:pt x="288175" y="538794"/>
                </a:cubicBezTo>
                <a:cubicBezTo>
                  <a:pt x="325121" y="511085"/>
                  <a:pt x="374997" y="457514"/>
                  <a:pt x="410095" y="405790"/>
                </a:cubicBezTo>
                <a:cubicBezTo>
                  <a:pt x="445193" y="354066"/>
                  <a:pt x="477520" y="291259"/>
                  <a:pt x="498764" y="228452"/>
                </a:cubicBezTo>
                <a:cubicBezTo>
                  <a:pt x="520008" y="165645"/>
                  <a:pt x="530168" y="66816"/>
                  <a:pt x="537557" y="28947"/>
                </a:cubicBezTo>
                <a:cubicBezTo>
                  <a:pt x="544946" y="-8922"/>
                  <a:pt x="543099" y="1238"/>
                  <a:pt x="543099" y="1238"/>
                </a:cubicBezTo>
                <a:lnTo>
                  <a:pt x="543099" y="1238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Freeform 15"/>
          <p:cNvSpPr/>
          <p:nvPr/>
        </p:nvSpPr>
        <p:spPr>
          <a:xfrm>
            <a:off x="6149209" y="3256432"/>
            <a:ext cx="299257" cy="665018"/>
          </a:xfrm>
          <a:custGeom>
            <a:avLst/>
            <a:gdLst>
              <a:gd name="connsiteX0" fmla="*/ 188422 w 188422"/>
              <a:gd name="connsiteY0" fmla="*/ 554182 h 554182"/>
              <a:gd name="connsiteX1" fmla="*/ 177338 w 188422"/>
              <a:gd name="connsiteY1" fmla="*/ 415637 h 554182"/>
              <a:gd name="connsiteX2" fmla="*/ 144087 w 188422"/>
              <a:gd name="connsiteY2" fmla="*/ 249382 h 554182"/>
              <a:gd name="connsiteX3" fmla="*/ 49876 w 188422"/>
              <a:gd name="connsiteY3" fmla="*/ 66502 h 554182"/>
              <a:gd name="connsiteX4" fmla="*/ 0 w 188422"/>
              <a:gd name="connsiteY4" fmla="*/ 0 h 554182"/>
              <a:gd name="connsiteX5" fmla="*/ 0 w 188422"/>
              <a:gd name="connsiteY5" fmla="*/ 0 h 554182"/>
              <a:gd name="connsiteX0" fmla="*/ 210589 w 210589"/>
              <a:gd name="connsiteY0" fmla="*/ 576349 h 576349"/>
              <a:gd name="connsiteX1" fmla="*/ 199505 w 210589"/>
              <a:gd name="connsiteY1" fmla="*/ 437804 h 576349"/>
              <a:gd name="connsiteX2" fmla="*/ 166254 w 210589"/>
              <a:gd name="connsiteY2" fmla="*/ 271549 h 576349"/>
              <a:gd name="connsiteX3" fmla="*/ 72043 w 210589"/>
              <a:gd name="connsiteY3" fmla="*/ 88669 h 576349"/>
              <a:gd name="connsiteX4" fmla="*/ 22167 w 210589"/>
              <a:gd name="connsiteY4" fmla="*/ 22167 h 576349"/>
              <a:gd name="connsiteX5" fmla="*/ 0 w 210589"/>
              <a:gd name="connsiteY5" fmla="*/ 0 h 576349"/>
              <a:gd name="connsiteX0" fmla="*/ 238298 w 238298"/>
              <a:gd name="connsiteY0" fmla="*/ 598516 h 598516"/>
              <a:gd name="connsiteX1" fmla="*/ 227214 w 238298"/>
              <a:gd name="connsiteY1" fmla="*/ 459971 h 598516"/>
              <a:gd name="connsiteX2" fmla="*/ 193963 w 238298"/>
              <a:gd name="connsiteY2" fmla="*/ 293716 h 598516"/>
              <a:gd name="connsiteX3" fmla="*/ 99752 w 238298"/>
              <a:gd name="connsiteY3" fmla="*/ 110836 h 598516"/>
              <a:gd name="connsiteX4" fmla="*/ 49876 w 238298"/>
              <a:gd name="connsiteY4" fmla="*/ 44334 h 598516"/>
              <a:gd name="connsiteX5" fmla="*/ 0 w 238298"/>
              <a:gd name="connsiteY5" fmla="*/ 0 h 598516"/>
              <a:gd name="connsiteX0" fmla="*/ 260465 w 260465"/>
              <a:gd name="connsiteY0" fmla="*/ 626225 h 626225"/>
              <a:gd name="connsiteX1" fmla="*/ 249381 w 260465"/>
              <a:gd name="connsiteY1" fmla="*/ 487680 h 626225"/>
              <a:gd name="connsiteX2" fmla="*/ 216130 w 260465"/>
              <a:gd name="connsiteY2" fmla="*/ 321425 h 626225"/>
              <a:gd name="connsiteX3" fmla="*/ 121919 w 260465"/>
              <a:gd name="connsiteY3" fmla="*/ 138545 h 626225"/>
              <a:gd name="connsiteX4" fmla="*/ 72043 w 260465"/>
              <a:gd name="connsiteY4" fmla="*/ 72043 h 626225"/>
              <a:gd name="connsiteX5" fmla="*/ 0 w 260465"/>
              <a:gd name="connsiteY5" fmla="*/ 0 h 626225"/>
              <a:gd name="connsiteX0" fmla="*/ 282633 w 282633"/>
              <a:gd name="connsiteY0" fmla="*/ 637309 h 637309"/>
              <a:gd name="connsiteX1" fmla="*/ 271549 w 282633"/>
              <a:gd name="connsiteY1" fmla="*/ 498764 h 637309"/>
              <a:gd name="connsiteX2" fmla="*/ 238298 w 282633"/>
              <a:gd name="connsiteY2" fmla="*/ 332509 h 637309"/>
              <a:gd name="connsiteX3" fmla="*/ 144087 w 282633"/>
              <a:gd name="connsiteY3" fmla="*/ 149629 h 637309"/>
              <a:gd name="connsiteX4" fmla="*/ 94211 w 282633"/>
              <a:gd name="connsiteY4" fmla="*/ 83127 h 637309"/>
              <a:gd name="connsiteX5" fmla="*/ 0 w 282633"/>
              <a:gd name="connsiteY5" fmla="*/ 0 h 637309"/>
              <a:gd name="connsiteX0" fmla="*/ 288174 w 288174"/>
              <a:gd name="connsiteY0" fmla="*/ 642851 h 642851"/>
              <a:gd name="connsiteX1" fmla="*/ 277090 w 288174"/>
              <a:gd name="connsiteY1" fmla="*/ 504306 h 642851"/>
              <a:gd name="connsiteX2" fmla="*/ 243839 w 288174"/>
              <a:gd name="connsiteY2" fmla="*/ 338051 h 642851"/>
              <a:gd name="connsiteX3" fmla="*/ 149628 w 288174"/>
              <a:gd name="connsiteY3" fmla="*/ 155171 h 642851"/>
              <a:gd name="connsiteX4" fmla="*/ 99752 w 288174"/>
              <a:gd name="connsiteY4" fmla="*/ 88669 h 642851"/>
              <a:gd name="connsiteX5" fmla="*/ 0 w 288174"/>
              <a:gd name="connsiteY5" fmla="*/ 0 h 642851"/>
              <a:gd name="connsiteX0" fmla="*/ 293716 w 293716"/>
              <a:gd name="connsiteY0" fmla="*/ 642851 h 642851"/>
              <a:gd name="connsiteX1" fmla="*/ 282632 w 293716"/>
              <a:gd name="connsiteY1" fmla="*/ 504306 h 642851"/>
              <a:gd name="connsiteX2" fmla="*/ 249381 w 293716"/>
              <a:gd name="connsiteY2" fmla="*/ 338051 h 642851"/>
              <a:gd name="connsiteX3" fmla="*/ 155170 w 293716"/>
              <a:gd name="connsiteY3" fmla="*/ 155171 h 642851"/>
              <a:gd name="connsiteX4" fmla="*/ 105294 w 293716"/>
              <a:gd name="connsiteY4" fmla="*/ 88669 h 642851"/>
              <a:gd name="connsiteX5" fmla="*/ 0 w 293716"/>
              <a:gd name="connsiteY5" fmla="*/ 0 h 642851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160711 w 299257"/>
              <a:gd name="connsiteY3" fmla="*/ 149629 h 637309"/>
              <a:gd name="connsiteX4" fmla="*/ 110835 w 299257"/>
              <a:gd name="connsiteY4" fmla="*/ 83127 h 637309"/>
              <a:gd name="connsiteX5" fmla="*/ 0 w 299257"/>
              <a:gd name="connsiteY5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16132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7216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10591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7216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1674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1674 w 299257"/>
              <a:gd name="connsiteY3" fmla="*/ 249384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1674 w 299257"/>
              <a:gd name="connsiteY3" fmla="*/ 249384 h 637309"/>
              <a:gd name="connsiteX4" fmla="*/ 160711 w 299257"/>
              <a:gd name="connsiteY4" fmla="*/ 149629 h 637309"/>
              <a:gd name="connsiteX5" fmla="*/ 110835 w 299257"/>
              <a:gd name="connsiteY5" fmla="*/ 88669 h 637309"/>
              <a:gd name="connsiteX6" fmla="*/ 0 w 299257"/>
              <a:gd name="connsiteY6" fmla="*/ 0 h 637309"/>
              <a:gd name="connsiteX0" fmla="*/ 293715 w 293715"/>
              <a:gd name="connsiteY0" fmla="*/ 648392 h 648392"/>
              <a:gd name="connsiteX1" fmla="*/ 288173 w 293715"/>
              <a:gd name="connsiteY1" fmla="*/ 498764 h 648392"/>
              <a:gd name="connsiteX2" fmla="*/ 254922 w 293715"/>
              <a:gd name="connsiteY2" fmla="*/ 332509 h 648392"/>
              <a:gd name="connsiteX3" fmla="*/ 221674 w 293715"/>
              <a:gd name="connsiteY3" fmla="*/ 249384 h 648392"/>
              <a:gd name="connsiteX4" fmla="*/ 160711 w 293715"/>
              <a:gd name="connsiteY4" fmla="*/ 149629 h 648392"/>
              <a:gd name="connsiteX5" fmla="*/ 110835 w 293715"/>
              <a:gd name="connsiteY5" fmla="*/ 88669 h 648392"/>
              <a:gd name="connsiteX6" fmla="*/ 0 w 293715"/>
              <a:gd name="connsiteY6" fmla="*/ 0 h 648392"/>
              <a:gd name="connsiteX0" fmla="*/ 299257 w 299257"/>
              <a:gd name="connsiteY0" fmla="*/ 665018 h 665018"/>
              <a:gd name="connsiteX1" fmla="*/ 288173 w 299257"/>
              <a:gd name="connsiteY1" fmla="*/ 498764 h 665018"/>
              <a:gd name="connsiteX2" fmla="*/ 254922 w 299257"/>
              <a:gd name="connsiteY2" fmla="*/ 332509 h 665018"/>
              <a:gd name="connsiteX3" fmla="*/ 221674 w 299257"/>
              <a:gd name="connsiteY3" fmla="*/ 249384 h 665018"/>
              <a:gd name="connsiteX4" fmla="*/ 160711 w 299257"/>
              <a:gd name="connsiteY4" fmla="*/ 149629 h 665018"/>
              <a:gd name="connsiteX5" fmla="*/ 110835 w 299257"/>
              <a:gd name="connsiteY5" fmla="*/ 88669 h 665018"/>
              <a:gd name="connsiteX6" fmla="*/ 0 w 299257"/>
              <a:gd name="connsiteY6" fmla="*/ 0 h 66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9257" h="665018">
                <a:moveTo>
                  <a:pt x="299257" y="665018"/>
                </a:moveTo>
                <a:cubicBezTo>
                  <a:pt x="297409" y="621145"/>
                  <a:pt x="295562" y="554182"/>
                  <a:pt x="288173" y="498764"/>
                </a:cubicBezTo>
                <a:cubicBezTo>
                  <a:pt x="280784" y="443346"/>
                  <a:pt x="266005" y="374072"/>
                  <a:pt x="254922" y="332509"/>
                </a:cubicBezTo>
                <a:cubicBezTo>
                  <a:pt x="243839" y="290946"/>
                  <a:pt x="237376" y="279864"/>
                  <a:pt x="221674" y="249384"/>
                </a:cubicBezTo>
                <a:cubicBezTo>
                  <a:pt x="205972" y="218904"/>
                  <a:pt x="179184" y="176415"/>
                  <a:pt x="160711" y="149629"/>
                </a:cubicBezTo>
                <a:cubicBezTo>
                  <a:pt x="142238" y="122843"/>
                  <a:pt x="137620" y="113607"/>
                  <a:pt x="110835" y="88669"/>
                </a:cubicBezTo>
                <a:cubicBezTo>
                  <a:pt x="84050" y="63731"/>
                  <a:pt x="7389" y="7389"/>
                  <a:pt x="0" y="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Freeform 16"/>
          <p:cNvSpPr/>
          <p:nvPr/>
        </p:nvSpPr>
        <p:spPr>
          <a:xfrm>
            <a:off x="6200120" y="3334018"/>
            <a:ext cx="71012" cy="221673"/>
          </a:xfrm>
          <a:custGeom>
            <a:avLst/>
            <a:gdLst>
              <a:gd name="connsiteX0" fmla="*/ 43993 w 71703"/>
              <a:gd name="connsiteY0" fmla="*/ 0 h 221673"/>
              <a:gd name="connsiteX1" fmla="*/ 5201 w 71703"/>
              <a:gd name="connsiteY1" fmla="*/ 99753 h 221673"/>
              <a:gd name="connsiteX2" fmla="*/ 5201 w 71703"/>
              <a:gd name="connsiteY2" fmla="*/ 166255 h 221673"/>
              <a:gd name="connsiteX3" fmla="*/ 49535 w 71703"/>
              <a:gd name="connsiteY3" fmla="*/ 210590 h 221673"/>
              <a:gd name="connsiteX4" fmla="*/ 71703 w 71703"/>
              <a:gd name="connsiteY4" fmla="*/ 221673 h 221673"/>
              <a:gd name="connsiteX5" fmla="*/ 71703 w 71703"/>
              <a:gd name="connsiteY5" fmla="*/ 221673 h 221673"/>
              <a:gd name="connsiteX0" fmla="*/ 43302 w 71012"/>
              <a:gd name="connsiteY0" fmla="*/ 0 h 221673"/>
              <a:gd name="connsiteX1" fmla="*/ 4510 w 71012"/>
              <a:gd name="connsiteY1" fmla="*/ 99753 h 221673"/>
              <a:gd name="connsiteX2" fmla="*/ 4510 w 71012"/>
              <a:gd name="connsiteY2" fmla="*/ 166255 h 221673"/>
              <a:gd name="connsiteX3" fmla="*/ 37761 w 71012"/>
              <a:gd name="connsiteY3" fmla="*/ 210590 h 221673"/>
              <a:gd name="connsiteX4" fmla="*/ 71012 w 71012"/>
              <a:gd name="connsiteY4" fmla="*/ 221673 h 221673"/>
              <a:gd name="connsiteX5" fmla="*/ 71012 w 71012"/>
              <a:gd name="connsiteY5" fmla="*/ 221673 h 22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12" h="221673">
                <a:moveTo>
                  <a:pt x="43302" y="0"/>
                </a:moveTo>
                <a:cubicBezTo>
                  <a:pt x="27138" y="36022"/>
                  <a:pt x="10975" y="72044"/>
                  <a:pt x="4510" y="99753"/>
                </a:cubicBezTo>
                <a:cubicBezTo>
                  <a:pt x="-1955" y="127462"/>
                  <a:pt x="-1032" y="147782"/>
                  <a:pt x="4510" y="166255"/>
                </a:cubicBezTo>
                <a:cubicBezTo>
                  <a:pt x="10052" y="184728"/>
                  <a:pt x="37761" y="210590"/>
                  <a:pt x="37761" y="210590"/>
                </a:cubicBezTo>
                <a:cubicBezTo>
                  <a:pt x="48845" y="219826"/>
                  <a:pt x="65470" y="219826"/>
                  <a:pt x="71012" y="221673"/>
                </a:cubicBezTo>
                <a:lnTo>
                  <a:pt x="71012" y="221673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Freeform 17"/>
          <p:cNvSpPr/>
          <p:nvPr/>
        </p:nvSpPr>
        <p:spPr>
          <a:xfrm>
            <a:off x="6248963" y="3167494"/>
            <a:ext cx="692728" cy="405387"/>
          </a:xfrm>
          <a:custGeom>
            <a:avLst/>
            <a:gdLst>
              <a:gd name="connsiteX0" fmla="*/ 0 w 681644"/>
              <a:gd name="connsiteY0" fmla="*/ 388197 h 405932"/>
              <a:gd name="connsiteX1" fmla="*/ 60960 w 681644"/>
              <a:gd name="connsiteY1" fmla="*/ 404823 h 405932"/>
              <a:gd name="connsiteX2" fmla="*/ 166254 w 681644"/>
              <a:gd name="connsiteY2" fmla="*/ 360488 h 405932"/>
              <a:gd name="connsiteX3" fmla="*/ 254924 w 681644"/>
              <a:gd name="connsiteY3" fmla="*/ 266277 h 405932"/>
              <a:gd name="connsiteX4" fmla="*/ 354676 w 681644"/>
              <a:gd name="connsiteY4" fmla="*/ 138815 h 405932"/>
              <a:gd name="connsiteX5" fmla="*/ 471054 w 681644"/>
              <a:gd name="connsiteY5" fmla="*/ 33521 h 405932"/>
              <a:gd name="connsiteX6" fmla="*/ 592974 w 681644"/>
              <a:gd name="connsiteY6" fmla="*/ 270 h 405932"/>
              <a:gd name="connsiteX7" fmla="*/ 681644 w 681644"/>
              <a:gd name="connsiteY7" fmla="*/ 16895 h 405932"/>
              <a:gd name="connsiteX8" fmla="*/ 681644 w 681644"/>
              <a:gd name="connsiteY8" fmla="*/ 16895 h 405932"/>
              <a:gd name="connsiteX0" fmla="*/ 0 w 687186"/>
              <a:gd name="connsiteY0" fmla="*/ 371571 h 404922"/>
              <a:gd name="connsiteX1" fmla="*/ 66502 w 687186"/>
              <a:gd name="connsiteY1" fmla="*/ 404823 h 404922"/>
              <a:gd name="connsiteX2" fmla="*/ 171796 w 687186"/>
              <a:gd name="connsiteY2" fmla="*/ 360488 h 404922"/>
              <a:gd name="connsiteX3" fmla="*/ 260466 w 687186"/>
              <a:gd name="connsiteY3" fmla="*/ 266277 h 404922"/>
              <a:gd name="connsiteX4" fmla="*/ 360218 w 687186"/>
              <a:gd name="connsiteY4" fmla="*/ 138815 h 404922"/>
              <a:gd name="connsiteX5" fmla="*/ 476596 w 687186"/>
              <a:gd name="connsiteY5" fmla="*/ 33521 h 404922"/>
              <a:gd name="connsiteX6" fmla="*/ 598516 w 687186"/>
              <a:gd name="connsiteY6" fmla="*/ 270 h 404922"/>
              <a:gd name="connsiteX7" fmla="*/ 687186 w 687186"/>
              <a:gd name="connsiteY7" fmla="*/ 16895 h 404922"/>
              <a:gd name="connsiteX8" fmla="*/ 687186 w 687186"/>
              <a:gd name="connsiteY8" fmla="*/ 16895 h 404922"/>
              <a:gd name="connsiteX0" fmla="*/ 0 w 692728"/>
              <a:gd name="connsiteY0" fmla="*/ 371571 h 404922"/>
              <a:gd name="connsiteX1" fmla="*/ 72044 w 692728"/>
              <a:gd name="connsiteY1" fmla="*/ 404823 h 404922"/>
              <a:gd name="connsiteX2" fmla="*/ 177338 w 692728"/>
              <a:gd name="connsiteY2" fmla="*/ 360488 h 404922"/>
              <a:gd name="connsiteX3" fmla="*/ 266008 w 692728"/>
              <a:gd name="connsiteY3" fmla="*/ 266277 h 404922"/>
              <a:gd name="connsiteX4" fmla="*/ 365760 w 692728"/>
              <a:gd name="connsiteY4" fmla="*/ 138815 h 404922"/>
              <a:gd name="connsiteX5" fmla="*/ 482138 w 692728"/>
              <a:gd name="connsiteY5" fmla="*/ 33521 h 404922"/>
              <a:gd name="connsiteX6" fmla="*/ 604058 w 692728"/>
              <a:gd name="connsiteY6" fmla="*/ 270 h 404922"/>
              <a:gd name="connsiteX7" fmla="*/ 692728 w 692728"/>
              <a:gd name="connsiteY7" fmla="*/ 16895 h 404922"/>
              <a:gd name="connsiteX8" fmla="*/ 692728 w 692728"/>
              <a:gd name="connsiteY8" fmla="*/ 16895 h 404922"/>
              <a:gd name="connsiteX0" fmla="*/ 0 w 692728"/>
              <a:gd name="connsiteY0" fmla="*/ 382655 h 405387"/>
              <a:gd name="connsiteX1" fmla="*/ 72044 w 692728"/>
              <a:gd name="connsiteY1" fmla="*/ 404823 h 405387"/>
              <a:gd name="connsiteX2" fmla="*/ 177338 w 692728"/>
              <a:gd name="connsiteY2" fmla="*/ 360488 h 405387"/>
              <a:gd name="connsiteX3" fmla="*/ 266008 w 692728"/>
              <a:gd name="connsiteY3" fmla="*/ 266277 h 405387"/>
              <a:gd name="connsiteX4" fmla="*/ 365760 w 692728"/>
              <a:gd name="connsiteY4" fmla="*/ 138815 h 405387"/>
              <a:gd name="connsiteX5" fmla="*/ 482138 w 692728"/>
              <a:gd name="connsiteY5" fmla="*/ 33521 h 405387"/>
              <a:gd name="connsiteX6" fmla="*/ 604058 w 692728"/>
              <a:gd name="connsiteY6" fmla="*/ 270 h 405387"/>
              <a:gd name="connsiteX7" fmla="*/ 692728 w 692728"/>
              <a:gd name="connsiteY7" fmla="*/ 16895 h 405387"/>
              <a:gd name="connsiteX8" fmla="*/ 692728 w 692728"/>
              <a:gd name="connsiteY8" fmla="*/ 16895 h 405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2728" h="405387">
                <a:moveTo>
                  <a:pt x="0" y="382655"/>
                </a:moveTo>
                <a:cubicBezTo>
                  <a:pt x="16625" y="393277"/>
                  <a:pt x="42488" y="408517"/>
                  <a:pt x="72044" y="404823"/>
                </a:cubicBezTo>
                <a:cubicBezTo>
                  <a:pt x="101600" y="401129"/>
                  <a:pt x="145011" y="383579"/>
                  <a:pt x="177338" y="360488"/>
                </a:cubicBezTo>
                <a:cubicBezTo>
                  <a:pt x="209665" y="337397"/>
                  <a:pt x="234604" y="303222"/>
                  <a:pt x="266008" y="266277"/>
                </a:cubicBezTo>
                <a:cubicBezTo>
                  <a:pt x="297412" y="229331"/>
                  <a:pt x="329738" y="177608"/>
                  <a:pt x="365760" y="138815"/>
                </a:cubicBezTo>
                <a:cubicBezTo>
                  <a:pt x="401782" y="100022"/>
                  <a:pt x="442422" y="56612"/>
                  <a:pt x="482138" y="33521"/>
                </a:cubicBezTo>
                <a:cubicBezTo>
                  <a:pt x="521854" y="10430"/>
                  <a:pt x="568960" y="3041"/>
                  <a:pt x="604058" y="270"/>
                </a:cubicBezTo>
                <a:cubicBezTo>
                  <a:pt x="639156" y="-2501"/>
                  <a:pt x="692728" y="16895"/>
                  <a:pt x="692728" y="16895"/>
                </a:cubicBezTo>
                <a:lnTo>
                  <a:pt x="692728" y="16895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Freeform 18"/>
          <p:cNvSpPr/>
          <p:nvPr/>
        </p:nvSpPr>
        <p:spPr>
          <a:xfrm>
            <a:off x="6930607" y="3178847"/>
            <a:ext cx="111656" cy="1429789"/>
          </a:xfrm>
          <a:custGeom>
            <a:avLst/>
            <a:gdLst>
              <a:gd name="connsiteX0" fmla="*/ 0 w 100572"/>
              <a:gd name="connsiteY0" fmla="*/ 0 h 1418706"/>
              <a:gd name="connsiteX1" fmla="*/ 55418 w 100572"/>
              <a:gd name="connsiteY1" fmla="*/ 55418 h 1418706"/>
              <a:gd name="connsiteX2" fmla="*/ 88669 w 100572"/>
              <a:gd name="connsiteY2" fmla="*/ 188422 h 1418706"/>
              <a:gd name="connsiteX3" fmla="*/ 99752 w 100572"/>
              <a:gd name="connsiteY3" fmla="*/ 459971 h 1418706"/>
              <a:gd name="connsiteX4" fmla="*/ 99752 w 100572"/>
              <a:gd name="connsiteY4" fmla="*/ 1418706 h 1418706"/>
              <a:gd name="connsiteX5" fmla="*/ 99752 w 100572"/>
              <a:gd name="connsiteY5" fmla="*/ 1418706 h 1418706"/>
              <a:gd name="connsiteX0" fmla="*/ 0 w 106114"/>
              <a:gd name="connsiteY0" fmla="*/ 0 h 1429789"/>
              <a:gd name="connsiteX1" fmla="*/ 60960 w 106114"/>
              <a:gd name="connsiteY1" fmla="*/ 66501 h 1429789"/>
              <a:gd name="connsiteX2" fmla="*/ 94211 w 106114"/>
              <a:gd name="connsiteY2" fmla="*/ 199505 h 1429789"/>
              <a:gd name="connsiteX3" fmla="*/ 105294 w 106114"/>
              <a:gd name="connsiteY3" fmla="*/ 471054 h 1429789"/>
              <a:gd name="connsiteX4" fmla="*/ 105294 w 106114"/>
              <a:gd name="connsiteY4" fmla="*/ 1429789 h 1429789"/>
              <a:gd name="connsiteX5" fmla="*/ 105294 w 106114"/>
              <a:gd name="connsiteY5" fmla="*/ 1429789 h 1429789"/>
              <a:gd name="connsiteX0" fmla="*/ 0 w 111656"/>
              <a:gd name="connsiteY0" fmla="*/ 0 h 1429789"/>
              <a:gd name="connsiteX1" fmla="*/ 66502 w 111656"/>
              <a:gd name="connsiteY1" fmla="*/ 66501 h 1429789"/>
              <a:gd name="connsiteX2" fmla="*/ 99753 w 111656"/>
              <a:gd name="connsiteY2" fmla="*/ 199505 h 1429789"/>
              <a:gd name="connsiteX3" fmla="*/ 110836 w 111656"/>
              <a:gd name="connsiteY3" fmla="*/ 471054 h 1429789"/>
              <a:gd name="connsiteX4" fmla="*/ 110836 w 111656"/>
              <a:gd name="connsiteY4" fmla="*/ 1429789 h 1429789"/>
              <a:gd name="connsiteX5" fmla="*/ 110836 w 111656"/>
              <a:gd name="connsiteY5" fmla="*/ 1429789 h 1429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656" h="1429789">
                <a:moveTo>
                  <a:pt x="0" y="0"/>
                </a:moveTo>
                <a:cubicBezTo>
                  <a:pt x="20320" y="12007"/>
                  <a:pt x="49877" y="33250"/>
                  <a:pt x="66502" y="66501"/>
                </a:cubicBezTo>
                <a:cubicBezTo>
                  <a:pt x="83127" y="99752"/>
                  <a:pt x="92364" y="132080"/>
                  <a:pt x="99753" y="199505"/>
                </a:cubicBezTo>
                <a:cubicBezTo>
                  <a:pt x="107142" y="266930"/>
                  <a:pt x="108989" y="266007"/>
                  <a:pt x="110836" y="471054"/>
                </a:cubicBezTo>
                <a:cubicBezTo>
                  <a:pt x="112683" y="676101"/>
                  <a:pt x="110836" y="1429789"/>
                  <a:pt x="110836" y="1429789"/>
                </a:cubicBezTo>
                <a:lnTo>
                  <a:pt x="110836" y="1429789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Freeform 23"/>
          <p:cNvSpPr/>
          <p:nvPr/>
        </p:nvSpPr>
        <p:spPr>
          <a:xfrm>
            <a:off x="5571251" y="2660961"/>
            <a:ext cx="361741" cy="296426"/>
          </a:xfrm>
          <a:custGeom>
            <a:avLst/>
            <a:gdLst>
              <a:gd name="connsiteX0" fmla="*/ 0 w 361741"/>
              <a:gd name="connsiteY0" fmla="*/ 296426 h 296426"/>
              <a:gd name="connsiteX1" fmla="*/ 130629 w 361741"/>
              <a:gd name="connsiteY1" fmla="*/ 216039 h 296426"/>
              <a:gd name="connsiteX2" fmla="*/ 216040 w 361741"/>
              <a:gd name="connsiteY2" fmla="*/ 150725 h 296426"/>
              <a:gd name="connsiteX3" fmla="*/ 321547 w 361741"/>
              <a:gd name="connsiteY3" fmla="*/ 55265 h 296426"/>
              <a:gd name="connsiteX4" fmla="*/ 361741 w 361741"/>
              <a:gd name="connsiteY4" fmla="*/ 0 h 296426"/>
              <a:gd name="connsiteX5" fmla="*/ 361741 w 361741"/>
              <a:gd name="connsiteY5" fmla="*/ 0 h 296426"/>
              <a:gd name="connsiteX0" fmla="*/ 0 w 361741"/>
              <a:gd name="connsiteY0" fmla="*/ 296426 h 296426"/>
              <a:gd name="connsiteX1" fmla="*/ 130629 w 361741"/>
              <a:gd name="connsiteY1" fmla="*/ 216039 h 296426"/>
              <a:gd name="connsiteX2" fmla="*/ 216040 w 361741"/>
              <a:gd name="connsiteY2" fmla="*/ 150725 h 296426"/>
              <a:gd name="connsiteX3" fmla="*/ 321547 w 361741"/>
              <a:gd name="connsiteY3" fmla="*/ 55265 h 296426"/>
              <a:gd name="connsiteX4" fmla="*/ 361741 w 361741"/>
              <a:gd name="connsiteY4" fmla="*/ 0 h 296426"/>
              <a:gd name="connsiteX5" fmla="*/ 361741 w 361741"/>
              <a:gd name="connsiteY5" fmla="*/ 0 h 296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741" h="296426">
                <a:moveTo>
                  <a:pt x="0" y="296426"/>
                </a:moveTo>
                <a:cubicBezTo>
                  <a:pt x="47311" y="268374"/>
                  <a:pt x="94622" y="240322"/>
                  <a:pt x="130629" y="216039"/>
                </a:cubicBezTo>
                <a:cubicBezTo>
                  <a:pt x="166636" y="191756"/>
                  <a:pt x="184220" y="177521"/>
                  <a:pt x="216040" y="150725"/>
                </a:cubicBezTo>
                <a:cubicBezTo>
                  <a:pt x="247860" y="123929"/>
                  <a:pt x="297264" y="80386"/>
                  <a:pt x="321547" y="55265"/>
                </a:cubicBezTo>
                <a:cubicBezTo>
                  <a:pt x="345830" y="30144"/>
                  <a:pt x="355042" y="9211"/>
                  <a:pt x="361741" y="0"/>
                </a:cubicBezTo>
                <a:lnTo>
                  <a:pt x="361741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Freeform 24"/>
          <p:cNvSpPr/>
          <p:nvPr/>
        </p:nvSpPr>
        <p:spPr>
          <a:xfrm>
            <a:off x="5868270" y="2682446"/>
            <a:ext cx="361741" cy="261257"/>
          </a:xfrm>
          <a:custGeom>
            <a:avLst/>
            <a:gdLst>
              <a:gd name="connsiteX0" fmla="*/ 341644 w 341644"/>
              <a:gd name="connsiteY0" fmla="*/ 256233 h 256233"/>
              <a:gd name="connsiteX1" fmla="*/ 251208 w 341644"/>
              <a:gd name="connsiteY1" fmla="*/ 216040 h 256233"/>
              <a:gd name="connsiteX2" fmla="*/ 165797 w 341644"/>
              <a:gd name="connsiteY2" fmla="*/ 155750 h 256233"/>
              <a:gd name="connsiteX3" fmla="*/ 85411 w 341644"/>
              <a:gd name="connsiteY3" fmla="*/ 75363 h 256233"/>
              <a:gd name="connsiteX4" fmla="*/ 0 w 341644"/>
              <a:gd name="connsiteY4" fmla="*/ 0 h 256233"/>
              <a:gd name="connsiteX5" fmla="*/ 0 w 341644"/>
              <a:gd name="connsiteY5" fmla="*/ 0 h 256233"/>
              <a:gd name="connsiteX0" fmla="*/ 341644 w 341644"/>
              <a:gd name="connsiteY0" fmla="*/ 256233 h 256233"/>
              <a:gd name="connsiteX1" fmla="*/ 251208 w 341644"/>
              <a:gd name="connsiteY1" fmla="*/ 216040 h 256233"/>
              <a:gd name="connsiteX2" fmla="*/ 165797 w 341644"/>
              <a:gd name="connsiteY2" fmla="*/ 155750 h 256233"/>
              <a:gd name="connsiteX3" fmla="*/ 85411 w 341644"/>
              <a:gd name="connsiteY3" fmla="*/ 75363 h 256233"/>
              <a:gd name="connsiteX4" fmla="*/ 50241 w 341644"/>
              <a:gd name="connsiteY4" fmla="*/ 25121 h 256233"/>
              <a:gd name="connsiteX5" fmla="*/ 0 w 341644"/>
              <a:gd name="connsiteY5" fmla="*/ 0 h 256233"/>
              <a:gd name="connsiteX6" fmla="*/ 0 w 341644"/>
              <a:gd name="connsiteY6" fmla="*/ 0 h 256233"/>
              <a:gd name="connsiteX0" fmla="*/ 341644 w 341644"/>
              <a:gd name="connsiteY0" fmla="*/ 256233 h 256233"/>
              <a:gd name="connsiteX1" fmla="*/ 251208 w 341644"/>
              <a:gd name="connsiteY1" fmla="*/ 216040 h 256233"/>
              <a:gd name="connsiteX2" fmla="*/ 165797 w 341644"/>
              <a:gd name="connsiteY2" fmla="*/ 155750 h 256233"/>
              <a:gd name="connsiteX3" fmla="*/ 85411 w 341644"/>
              <a:gd name="connsiteY3" fmla="*/ 75363 h 256233"/>
              <a:gd name="connsiteX4" fmla="*/ 40193 w 341644"/>
              <a:gd name="connsiteY4" fmla="*/ 30145 h 256233"/>
              <a:gd name="connsiteX5" fmla="*/ 0 w 341644"/>
              <a:gd name="connsiteY5" fmla="*/ 0 h 256233"/>
              <a:gd name="connsiteX6" fmla="*/ 0 w 341644"/>
              <a:gd name="connsiteY6" fmla="*/ 0 h 256233"/>
              <a:gd name="connsiteX0" fmla="*/ 341644 w 341644"/>
              <a:gd name="connsiteY0" fmla="*/ 256233 h 256233"/>
              <a:gd name="connsiteX1" fmla="*/ 251208 w 341644"/>
              <a:gd name="connsiteY1" fmla="*/ 216040 h 256233"/>
              <a:gd name="connsiteX2" fmla="*/ 175846 w 341644"/>
              <a:gd name="connsiteY2" fmla="*/ 155750 h 256233"/>
              <a:gd name="connsiteX3" fmla="*/ 85411 w 341644"/>
              <a:gd name="connsiteY3" fmla="*/ 75363 h 256233"/>
              <a:gd name="connsiteX4" fmla="*/ 40193 w 341644"/>
              <a:gd name="connsiteY4" fmla="*/ 30145 h 256233"/>
              <a:gd name="connsiteX5" fmla="*/ 0 w 341644"/>
              <a:gd name="connsiteY5" fmla="*/ 0 h 256233"/>
              <a:gd name="connsiteX6" fmla="*/ 0 w 341644"/>
              <a:gd name="connsiteY6" fmla="*/ 0 h 256233"/>
              <a:gd name="connsiteX0" fmla="*/ 341644 w 341644"/>
              <a:gd name="connsiteY0" fmla="*/ 256233 h 256233"/>
              <a:gd name="connsiteX1" fmla="*/ 251208 w 341644"/>
              <a:gd name="connsiteY1" fmla="*/ 205991 h 256233"/>
              <a:gd name="connsiteX2" fmla="*/ 175846 w 341644"/>
              <a:gd name="connsiteY2" fmla="*/ 155750 h 256233"/>
              <a:gd name="connsiteX3" fmla="*/ 85411 w 341644"/>
              <a:gd name="connsiteY3" fmla="*/ 75363 h 256233"/>
              <a:gd name="connsiteX4" fmla="*/ 40193 w 341644"/>
              <a:gd name="connsiteY4" fmla="*/ 30145 h 256233"/>
              <a:gd name="connsiteX5" fmla="*/ 0 w 341644"/>
              <a:gd name="connsiteY5" fmla="*/ 0 h 256233"/>
              <a:gd name="connsiteX6" fmla="*/ 0 w 341644"/>
              <a:gd name="connsiteY6" fmla="*/ 0 h 256233"/>
              <a:gd name="connsiteX0" fmla="*/ 341644 w 341644"/>
              <a:gd name="connsiteY0" fmla="*/ 261257 h 261257"/>
              <a:gd name="connsiteX1" fmla="*/ 251208 w 341644"/>
              <a:gd name="connsiteY1" fmla="*/ 205991 h 261257"/>
              <a:gd name="connsiteX2" fmla="*/ 175846 w 341644"/>
              <a:gd name="connsiteY2" fmla="*/ 155750 h 261257"/>
              <a:gd name="connsiteX3" fmla="*/ 85411 w 341644"/>
              <a:gd name="connsiteY3" fmla="*/ 75363 h 261257"/>
              <a:gd name="connsiteX4" fmla="*/ 40193 w 341644"/>
              <a:gd name="connsiteY4" fmla="*/ 30145 h 261257"/>
              <a:gd name="connsiteX5" fmla="*/ 0 w 341644"/>
              <a:gd name="connsiteY5" fmla="*/ 0 h 261257"/>
              <a:gd name="connsiteX6" fmla="*/ 0 w 341644"/>
              <a:gd name="connsiteY6" fmla="*/ 0 h 261257"/>
              <a:gd name="connsiteX0" fmla="*/ 346669 w 346669"/>
              <a:gd name="connsiteY0" fmla="*/ 261257 h 261257"/>
              <a:gd name="connsiteX1" fmla="*/ 251208 w 346669"/>
              <a:gd name="connsiteY1" fmla="*/ 205991 h 261257"/>
              <a:gd name="connsiteX2" fmla="*/ 175846 w 346669"/>
              <a:gd name="connsiteY2" fmla="*/ 155750 h 261257"/>
              <a:gd name="connsiteX3" fmla="*/ 85411 w 346669"/>
              <a:gd name="connsiteY3" fmla="*/ 75363 h 261257"/>
              <a:gd name="connsiteX4" fmla="*/ 40193 w 346669"/>
              <a:gd name="connsiteY4" fmla="*/ 30145 h 261257"/>
              <a:gd name="connsiteX5" fmla="*/ 0 w 346669"/>
              <a:gd name="connsiteY5" fmla="*/ 0 h 261257"/>
              <a:gd name="connsiteX6" fmla="*/ 0 w 346669"/>
              <a:gd name="connsiteY6" fmla="*/ 0 h 261257"/>
              <a:gd name="connsiteX0" fmla="*/ 341644 w 341644"/>
              <a:gd name="connsiteY0" fmla="*/ 261257 h 261257"/>
              <a:gd name="connsiteX1" fmla="*/ 251208 w 341644"/>
              <a:gd name="connsiteY1" fmla="*/ 205991 h 261257"/>
              <a:gd name="connsiteX2" fmla="*/ 175846 w 341644"/>
              <a:gd name="connsiteY2" fmla="*/ 155750 h 261257"/>
              <a:gd name="connsiteX3" fmla="*/ 85411 w 341644"/>
              <a:gd name="connsiteY3" fmla="*/ 75363 h 261257"/>
              <a:gd name="connsiteX4" fmla="*/ 40193 w 341644"/>
              <a:gd name="connsiteY4" fmla="*/ 30145 h 261257"/>
              <a:gd name="connsiteX5" fmla="*/ 0 w 341644"/>
              <a:gd name="connsiteY5" fmla="*/ 0 h 261257"/>
              <a:gd name="connsiteX6" fmla="*/ 0 w 341644"/>
              <a:gd name="connsiteY6" fmla="*/ 0 h 261257"/>
              <a:gd name="connsiteX0" fmla="*/ 361741 w 361741"/>
              <a:gd name="connsiteY0" fmla="*/ 261257 h 261257"/>
              <a:gd name="connsiteX1" fmla="*/ 251208 w 361741"/>
              <a:gd name="connsiteY1" fmla="*/ 205991 h 261257"/>
              <a:gd name="connsiteX2" fmla="*/ 175846 w 361741"/>
              <a:gd name="connsiteY2" fmla="*/ 155750 h 261257"/>
              <a:gd name="connsiteX3" fmla="*/ 85411 w 361741"/>
              <a:gd name="connsiteY3" fmla="*/ 75363 h 261257"/>
              <a:gd name="connsiteX4" fmla="*/ 40193 w 361741"/>
              <a:gd name="connsiteY4" fmla="*/ 30145 h 261257"/>
              <a:gd name="connsiteX5" fmla="*/ 0 w 361741"/>
              <a:gd name="connsiteY5" fmla="*/ 0 h 261257"/>
              <a:gd name="connsiteX6" fmla="*/ 0 w 361741"/>
              <a:gd name="connsiteY6" fmla="*/ 0 h 26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741" h="261257">
                <a:moveTo>
                  <a:pt x="361741" y="261257"/>
                </a:moveTo>
                <a:cubicBezTo>
                  <a:pt x="331177" y="249534"/>
                  <a:pt x="282190" y="223575"/>
                  <a:pt x="251208" y="205991"/>
                </a:cubicBezTo>
                <a:cubicBezTo>
                  <a:pt x="220226" y="188407"/>
                  <a:pt x="203479" y="177521"/>
                  <a:pt x="175846" y="155750"/>
                </a:cubicBezTo>
                <a:cubicBezTo>
                  <a:pt x="148213" y="133979"/>
                  <a:pt x="108020" y="96297"/>
                  <a:pt x="85411" y="75363"/>
                </a:cubicBezTo>
                <a:cubicBezTo>
                  <a:pt x="62802" y="54429"/>
                  <a:pt x="54428" y="42706"/>
                  <a:pt x="40193" y="30145"/>
                </a:cubicBezTo>
                <a:cubicBezTo>
                  <a:pt x="25958" y="17585"/>
                  <a:pt x="6699" y="5024"/>
                  <a:pt x="0" y="0"/>
                </a:cubicBezTo>
                <a:lnTo>
                  <a:pt x="0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Freeform 25"/>
          <p:cNvSpPr/>
          <p:nvPr/>
        </p:nvSpPr>
        <p:spPr>
          <a:xfrm>
            <a:off x="3183223" y="3081746"/>
            <a:ext cx="307648" cy="700755"/>
          </a:xfrm>
          <a:custGeom>
            <a:avLst/>
            <a:gdLst>
              <a:gd name="connsiteX0" fmla="*/ 0 w 307648"/>
              <a:gd name="connsiteY0" fmla="*/ 700755 h 700755"/>
              <a:gd name="connsiteX1" fmla="*/ 307648 w 307648"/>
              <a:gd name="connsiteY1" fmla="*/ 0 h 700755"/>
              <a:gd name="connsiteX2" fmla="*/ 307648 w 307648"/>
              <a:gd name="connsiteY2" fmla="*/ 0 h 700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7648" h="700755">
                <a:moveTo>
                  <a:pt x="0" y="700755"/>
                </a:moveTo>
                <a:lnTo>
                  <a:pt x="307648" y="0"/>
                </a:lnTo>
                <a:lnTo>
                  <a:pt x="307648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3470104" y="3076377"/>
            <a:ext cx="76932" cy="1307507"/>
          </a:xfrm>
          <a:custGeom>
            <a:avLst/>
            <a:gdLst>
              <a:gd name="connsiteX0" fmla="*/ 9045 w 103049"/>
              <a:gd name="connsiteY0" fmla="*/ 0 h 1384969"/>
              <a:gd name="connsiteX1" fmla="*/ 9045 w 103049"/>
              <a:gd name="connsiteY1" fmla="*/ 1213503 h 1384969"/>
              <a:gd name="connsiteX2" fmla="*/ 103049 w 103049"/>
              <a:gd name="connsiteY2" fmla="*/ 1375873 h 1384969"/>
              <a:gd name="connsiteX3" fmla="*/ 103049 w 103049"/>
              <a:gd name="connsiteY3" fmla="*/ 1375873 h 138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049" h="1384969">
                <a:moveTo>
                  <a:pt x="9045" y="0"/>
                </a:moveTo>
                <a:cubicBezTo>
                  <a:pt x="1211" y="492095"/>
                  <a:pt x="-6622" y="984191"/>
                  <a:pt x="9045" y="1213503"/>
                </a:cubicBezTo>
                <a:cubicBezTo>
                  <a:pt x="24712" y="1442815"/>
                  <a:pt x="103049" y="1375873"/>
                  <a:pt x="103049" y="1375873"/>
                </a:cubicBezTo>
                <a:lnTo>
                  <a:pt x="103049" y="1375873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Freeform 27"/>
          <p:cNvSpPr/>
          <p:nvPr/>
        </p:nvSpPr>
        <p:spPr>
          <a:xfrm>
            <a:off x="3487694" y="4332609"/>
            <a:ext cx="598206" cy="213469"/>
          </a:xfrm>
          <a:custGeom>
            <a:avLst/>
            <a:gdLst>
              <a:gd name="connsiteX0" fmla="*/ 0 w 598206"/>
              <a:gd name="connsiteY0" fmla="*/ 0 h 205580"/>
              <a:gd name="connsiteX1" fmla="*/ 94004 w 598206"/>
              <a:gd name="connsiteY1" fmla="*/ 136733 h 205580"/>
              <a:gd name="connsiteX2" fmla="*/ 170916 w 598206"/>
              <a:gd name="connsiteY2" fmla="*/ 170916 h 205580"/>
              <a:gd name="connsiteX3" fmla="*/ 247828 w 598206"/>
              <a:gd name="connsiteY3" fmla="*/ 188008 h 205580"/>
              <a:gd name="connsiteX4" fmla="*/ 324740 w 598206"/>
              <a:gd name="connsiteY4" fmla="*/ 205099 h 205580"/>
              <a:gd name="connsiteX5" fmla="*/ 401652 w 598206"/>
              <a:gd name="connsiteY5" fmla="*/ 196553 h 205580"/>
              <a:gd name="connsiteX6" fmla="*/ 487110 w 598206"/>
              <a:gd name="connsiteY6" fmla="*/ 153824 h 205580"/>
              <a:gd name="connsiteX7" fmla="*/ 598206 w 598206"/>
              <a:gd name="connsiteY7" fmla="*/ 59821 h 205580"/>
              <a:gd name="connsiteX8" fmla="*/ 598206 w 598206"/>
              <a:gd name="connsiteY8" fmla="*/ 59821 h 205580"/>
              <a:gd name="connsiteX0" fmla="*/ 0 w 598206"/>
              <a:gd name="connsiteY0" fmla="*/ 0 h 205580"/>
              <a:gd name="connsiteX1" fmla="*/ 94004 w 598206"/>
              <a:gd name="connsiteY1" fmla="*/ 136733 h 205580"/>
              <a:gd name="connsiteX2" fmla="*/ 170916 w 598206"/>
              <a:gd name="connsiteY2" fmla="*/ 176295 h 205580"/>
              <a:gd name="connsiteX3" fmla="*/ 247828 w 598206"/>
              <a:gd name="connsiteY3" fmla="*/ 188008 h 205580"/>
              <a:gd name="connsiteX4" fmla="*/ 324740 w 598206"/>
              <a:gd name="connsiteY4" fmla="*/ 205099 h 205580"/>
              <a:gd name="connsiteX5" fmla="*/ 401652 w 598206"/>
              <a:gd name="connsiteY5" fmla="*/ 196553 h 205580"/>
              <a:gd name="connsiteX6" fmla="*/ 487110 w 598206"/>
              <a:gd name="connsiteY6" fmla="*/ 153824 h 205580"/>
              <a:gd name="connsiteX7" fmla="*/ 598206 w 598206"/>
              <a:gd name="connsiteY7" fmla="*/ 59821 h 205580"/>
              <a:gd name="connsiteX8" fmla="*/ 598206 w 598206"/>
              <a:gd name="connsiteY8" fmla="*/ 59821 h 205580"/>
              <a:gd name="connsiteX0" fmla="*/ 0 w 598206"/>
              <a:gd name="connsiteY0" fmla="*/ 0 h 205580"/>
              <a:gd name="connsiteX1" fmla="*/ 94004 w 598206"/>
              <a:gd name="connsiteY1" fmla="*/ 136733 h 205580"/>
              <a:gd name="connsiteX2" fmla="*/ 170916 w 598206"/>
              <a:gd name="connsiteY2" fmla="*/ 187053 h 205580"/>
              <a:gd name="connsiteX3" fmla="*/ 247828 w 598206"/>
              <a:gd name="connsiteY3" fmla="*/ 188008 h 205580"/>
              <a:gd name="connsiteX4" fmla="*/ 324740 w 598206"/>
              <a:gd name="connsiteY4" fmla="*/ 205099 h 205580"/>
              <a:gd name="connsiteX5" fmla="*/ 401652 w 598206"/>
              <a:gd name="connsiteY5" fmla="*/ 196553 h 205580"/>
              <a:gd name="connsiteX6" fmla="*/ 487110 w 598206"/>
              <a:gd name="connsiteY6" fmla="*/ 153824 h 205580"/>
              <a:gd name="connsiteX7" fmla="*/ 598206 w 598206"/>
              <a:gd name="connsiteY7" fmla="*/ 59821 h 205580"/>
              <a:gd name="connsiteX8" fmla="*/ 598206 w 598206"/>
              <a:gd name="connsiteY8" fmla="*/ 59821 h 205580"/>
              <a:gd name="connsiteX0" fmla="*/ 0 w 598206"/>
              <a:gd name="connsiteY0" fmla="*/ 0 h 205580"/>
              <a:gd name="connsiteX1" fmla="*/ 94004 w 598206"/>
              <a:gd name="connsiteY1" fmla="*/ 136733 h 205580"/>
              <a:gd name="connsiteX2" fmla="*/ 170916 w 598206"/>
              <a:gd name="connsiteY2" fmla="*/ 187053 h 205580"/>
              <a:gd name="connsiteX3" fmla="*/ 247828 w 598206"/>
              <a:gd name="connsiteY3" fmla="*/ 188008 h 205580"/>
              <a:gd name="connsiteX4" fmla="*/ 324740 w 598206"/>
              <a:gd name="connsiteY4" fmla="*/ 205099 h 205580"/>
              <a:gd name="connsiteX5" fmla="*/ 401652 w 598206"/>
              <a:gd name="connsiteY5" fmla="*/ 196553 h 205580"/>
              <a:gd name="connsiteX6" fmla="*/ 487110 w 598206"/>
              <a:gd name="connsiteY6" fmla="*/ 153824 h 205580"/>
              <a:gd name="connsiteX7" fmla="*/ 598206 w 598206"/>
              <a:gd name="connsiteY7" fmla="*/ 59821 h 205580"/>
              <a:gd name="connsiteX8" fmla="*/ 598206 w 598206"/>
              <a:gd name="connsiteY8" fmla="*/ 59821 h 205580"/>
              <a:gd name="connsiteX0" fmla="*/ 0 w 598206"/>
              <a:gd name="connsiteY0" fmla="*/ 0 h 206224"/>
              <a:gd name="connsiteX1" fmla="*/ 94004 w 598206"/>
              <a:gd name="connsiteY1" fmla="*/ 136733 h 206224"/>
              <a:gd name="connsiteX2" fmla="*/ 170916 w 598206"/>
              <a:gd name="connsiteY2" fmla="*/ 187053 h 206224"/>
              <a:gd name="connsiteX3" fmla="*/ 247828 w 598206"/>
              <a:gd name="connsiteY3" fmla="*/ 204144 h 206224"/>
              <a:gd name="connsiteX4" fmla="*/ 324740 w 598206"/>
              <a:gd name="connsiteY4" fmla="*/ 205099 h 206224"/>
              <a:gd name="connsiteX5" fmla="*/ 401652 w 598206"/>
              <a:gd name="connsiteY5" fmla="*/ 196553 h 206224"/>
              <a:gd name="connsiteX6" fmla="*/ 487110 w 598206"/>
              <a:gd name="connsiteY6" fmla="*/ 153824 h 206224"/>
              <a:gd name="connsiteX7" fmla="*/ 598206 w 598206"/>
              <a:gd name="connsiteY7" fmla="*/ 59821 h 206224"/>
              <a:gd name="connsiteX8" fmla="*/ 598206 w 598206"/>
              <a:gd name="connsiteY8" fmla="*/ 59821 h 206224"/>
              <a:gd name="connsiteX0" fmla="*/ 0 w 598206"/>
              <a:gd name="connsiteY0" fmla="*/ 0 h 206224"/>
              <a:gd name="connsiteX1" fmla="*/ 49515 w 598206"/>
              <a:gd name="connsiteY1" fmla="*/ 89731 h 206224"/>
              <a:gd name="connsiteX2" fmla="*/ 94004 w 598206"/>
              <a:gd name="connsiteY2" fmla="*/ 136733 h 206224"/>
              <a:gd name="connsiteX3" fmla="*/ 170916 w 598206"/>
              <a:gd name="connsiteY3" fmla="*/ 187053 h 206224"/>
              <a:gd name="connsiteX4" fmla="*/ 247828 w 598206"/>
              <a:gd name="connsiteY4" fmla="*/ 204144 h 206224"/>
              <a:gd name="connsiteX5" fmla="*/ 324740 w 598206"/>
              <a:gd name="connsiteY5" fmla="*/ 205099 h 206224"/>
              <a:gd name="connsiteX6" fmla="*/ 401652 w 598206"/>
              <a:gd name="connsiteY6" fmla="*/ 196553 h 206224"/>
              <a:gd name="connsiteX7" fmla="*/ 487110 w 598206"/>
              <a:gd name="connsiteY7" fmla="*/ 153824 h 206224"/>
              <a:gd name="connsiteX8" fmla="*/ 598206 w 598206"/>
              <a:gd name="connsiteY8" fmla="*/ 59821 h 206224"/>
              <a:gd name="connsiteX9" fmla="*/ 598206 w 598206"/>
              <a:gd name="connsiteY9" fmla="*/ 59821 h 206224"/>
              <a:gd name="connsiteX0" fmla="*/ 0 w 598206"/>
              <a:gd name="connsiteY0" fmla="*/ 0 h 206224"/>
              <a:gd name="connsiteX1" fmla="*/ 49515 w 598206"/>
              <a:gd name="connsiteY1" fmla="*/ 89731 h 206224"/>
              <a:gd name="connsiteX2" fmla="*/ 94004 w 598206"/>
              <a:gd name="connsiteY2" fmla="*/ 136733 h 206224"/>
              <a:gd name="connsiteX3" fmla="*/ 170916 w 598206"/>
              <a:gd name="connsiteY3" fmla="*/ 187053 h 206224"/>
              <a:gd name="connsiteX4" fmla="*/ 247828 w 598206"/>
              <a:gd name="connsiteY4" fmla="*/ 204144 h 206224"/>
              <a:gd name="connsiteX5" fmla="*/ 324740 w 598206"/>
              <a:gd name="connsiteY5" fmla="*/ 205099 h 206224"/>
              <a:gd name="connsiteX6" fmla="*/ 401652 w 598206"/>
              <a:gd name="connsiteY6" fmla="*/ 196553 h 206224"/>
              <a:gd name="connsiteX7" fmla="*/ 487110 w 598206"/>
              <a:gd name="connsiteY7" fmla="*/ 153824 h 206224"/>
              <a:gd name="connsiteX8" fmla="*/ 560503 w 598206"/>
              <a:gd name="connsiteY8" fmla="*/ 100489 h 206224"/>
              <a:gd name="connsiteX9" fmla="*/ 598206 w 598206"/>
              <a:gd name="connsiteY9" fmla="*/ 59821 h 206224"/>
              <a:gd name="connsiteX10" fmla="*/ 598206 w 598206"/>
              <a:gd name="connsiteY10" fmla="*/ 59821 h 206224"/>
              <a:gd name="connsiteX0" fmla="*/ 0 w 598206"/>
              <a:gd name="connsiteY0" fmla="*/ 0 h 217518"/>
              <a:gd name="connsiteX1" fmla="*/ 49515 w 598206"/>
              <a:gd name="connsiteY1" fmla="*/ 89731 h 217518"/>
              <a:gd name="connsiteX2" fmla="*/ 94004 w 598206"/>
              <a:gd name="connsiteY2" fmla="*/ 136733 h 217518"/>
              <a:gd name="connsiteX3" fmla="*/ 170916 w 598206"/>
              <a:gd name="connsiteY3" fmla="*/ 187053 h 217518"/>
              <a:gd name="connsiteX4" fmla="*/ 247828 w 598206"/>
              <a:gd name="connsiteY4" fmla="*/ 217023 h 217518"/>
              <a:gd name="connsiteX5" fmla="*/ 324740 w 598206"/>
              <a:gd name="connsiteY5" fmla="*/ 205099 h 217518"/>
              <a:gd name="connsiteX6" fmla="*/ 401652 w 598206"/>
              <a:gd name="connsiteY6" fmla="*/ 196553 h 217518"/>
              <a:gd name="connsiteX7" fmla="*/ 487110 w 598206"/>
              <a:gd name="connsiteY7" fmla="*/ 153824 h 217518"/>
              <a:gd name="connsiteX8" fmla="*/ 560503 w 598206"/>
              <a:gd name="connsiteY8" fmla="*/ 100489 h 217518"/>
              <a:gd name="connsiteX9" fmla="*/ 598206 w 598206"/>
              <a:gd name="connsiteY9" fmla="*/ 59821 h 217518"/>
              <a:gd name="connsiteX10" fmla="*/ 598206 w 598206"/>
              <a:gd name="connsiteY10" fmla="*/ 59821 h 217518"/>
              <a:gd name="connsiteX0" fmla="*/ 0 w 598206"/>
              <a:gd name="connsiteY0" fmla="*/ 0 h 206224"/>
              <a:gd name="connsiteX1" fmla="*/ 49515 w 598206"/>
              <a:gd name="connsiteY1" fmla="*/ 89731 h 206224"/>
              <a:gd name="connsiteX2" fmla="*/ 94004 w 598206"/>
              <a:gd name="connsiteY2" fmla="*/ 136733 h 206224"/>
              <a:gd name="connsiteX3" fmla="*/ 170916 w 598206"/>
              <a:gd name="connsiteY3" fmla="*/ 187053 h 206224"/>
              <a:gd name="connsiteX4" fmla="*/ 247828 w 598206"/>
              <a:gd name="connsiteY4" fmla="*/ 204144 h 206224"/>
              <a:gd name="connsiteX5" fmla="*/ 324740 w 598206"/>
              <a:gd name="connsiteY5" fmla="*/ 205099 h 206224"/>
              <a:gd name="connsiteX6" fmla="*/ 401652 w 598206"/>
              <a:gd name="connsiteY6" fmla="*/ 196553 h 206224"/>
              <a:gd name="connsiteX7" fmla="*/ 487110 w 598206"/>
              <a:gd name="connsiteY7" fmla="*/ 153824 h 206224"/>
              <a:gd name="connsiteX8" fmla="*/ 560503 w 598206"/>
              <a:gd name="connsiteY8" fmla="*/ 100489 h 206224"/>
              <a:gd name="connsiteX9" fmla="*/ 598206 w 598206"/>
              <a:gd name="connsiteY9" fmla="*/ 59821 h 206224"/>
              <a:gd name="connsiteX10" fmla="*/ 598206 w 598206"/>
              <a:gd name="connsiteY10" fmla="*/ 59821 h 206224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06224"/>
              <a:gd name="connsiteX1" fmla="*/ 49515 w 598206"/>
              <a:gd name="connsiteY1" fmla="*/ 89731 h 206224"/>
              <a:gd name="connsiteX2" fmla="*/ 94004 w 598206"/>
              <a:gd name="connsiteY2" fmla="*/ 136733 h 206224"/>
              <a:gd name="connsiteX3" fmla="*/ 170916 w 598206"/>
              <a:gd name="connsiteY3" fmla="*/ 187053 h 206224"/>
              <a:gd name="connsiteX4" fmla="*/ 247828 w 598206"/>
              <a:gd name="connsiteY4" fmla="*/ 204144 h 206224"/>
              <a:gd name="connsiteX5" fmla="*/ 324740 w 598206"/>
              <a:gd name="connsiteY5" fmla="*/ 205099 h 206224"/>
              <a:gd name="connsiteX6" fmla="*/ 401652 w 598206"/>
              <a:gd name="connsiteY6" fmla="*/ 196553 h 206224"/>
              <a:gd name="connsiteX7" fmla="*/ 487110 w 598206"/>
              <a:gd name="connsiteY7" fmla="*/ 153824 h 206224"/>
              <a:gd name="connsiteX8" fmla="*/ 560503 w 598206"/>
              <a:gd name="connsiteY8" fmla="*/ 100489 h 206224"/>
              <a:gd name="connsiteX9" fmla="*/ 598206 w 598206"/>
              <a:gd name="connsiteY9" fmla="*/ 59821 h 206224"/>
              <a:gd name="connsiteX10" fmla="*/ 598206 w 598206"/>
              <a:gd name="connsiteY10" fmla="*/ 59821 h 206224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3469"/>
              <a:gd name="connsiteX1" fmla="*/ 49515 w 598206"/>
              <a:gd name="connsiteY1" fmla="*/ 89731 h 213469"/>
              <a:gd name="connsiteX2" fmla="*/ 94004 w 598206"/>
              <a:gd name="connsiteY2" fmla="*/ 136733 h 213469"/>
              <a:gd name="connsiteX3" fmla="*/ 170916 w 598206"/>
              <a:gd name="connsiteY3" fmla="*/ 187053 h 213469"/>
              <a:gd name="connsiteX4" fmla="*/ 247828 w 598206"/>
              <a:gd name="connsiteY4" fmla="*/ 210584 h 213469"/>
              <a:gd name="connsiteX5" fmla="*/ 324740 w 598206"/>
              <a:gd name="connsiteY5" fmla="*/ 211539 h 213469"/>
              <a:gd name="connsiteX6" fmla="*/ 401652 w 598206"/>
              <a:gd name="connsiteY6" fmla="*/ 196553 h 213469"/>
              <a:gd name="connsiteX7" fmla="*/ 487110 w 598206"/>
              <a:gd name="connsiteY7" fmla="*/ 153824 h 213469"/>
              <a:gd name="connsiteX8" fmla="*/ 560503 w 598206"/>
              <a:gd name="connsiteY8" fmla="*/ 100489 h 213469"/>
              <a:gd name="connsiteX9" fmla="*/ 598206 w 598206"/>
              <a:gd name="connsiteY9" fmla="*/ 59821 h 213469"/>
              <a:gd name="connsiteX10" fmla="*/ 598206 w 598206"/>
              <a:gd name="connsiteY10" fmla="*/ 59821 h 213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8206" h="213469">
                <a:moveTo>
                  <a:pt x="0" y="0"/>
                </a:moveTo>
                <a:cubicBezTo>
                  <a:pt x="8252" y="14059"/>
                  <a:pt x="33848" y="66942"/>
                  <a:pt x="49515" y="89731"/>
                </a:cubicBezTo>
                <a:cubicBezTo>
                  <a:pt x="65182" y="112520"/>
                  <a:pt x="73771" y="120513"/>
                  <a:pt x="94004" y="136733"/>
                </a:cubicBezTo>
                <a:cubicBezTo>
                  <a:pt x="114237" y="152953"/>
                  <a:pt x="145279" y="174745"/>
                  <a:pt x="170916" y="187053"/>
                </a:cubicBezTo>
                <a:cubicBezTo>
                  <a:pt x="196553" y="199362"/>
                  <a:pt x="222191" y="206503"/>
                  <a:pt x="247828" y="210584"/>
                </a:cubicBezTo>
                <a:cubicBezTo>
                  <a:pt x="273465" y="214665"/>
                  <a:pt x="299103" y="213878"/>
                  <a:pt x="324740" y="211539"/>
                </a:cubicBezTo>
                <a:cubicBezTo>
                  <a:pt x="350377" y="209201"/>
                  <a:pt x="374590" y="206172"/>
                  <a:pt x="401652" y="196553"/>
                </a:cubicBezTo>
                <a:cubicBezTo>
                  <a:pt x="428714" y="186934"/>
                  <a:pt x="460635" y="169835"/>
                  <a:pt x="487110" y="153824"/>
                </a:cubicBezTo>
                <a:cubicBezTo>
                  <a:pt x="513585" y="137813"/>
                  <a:pt x="541987" y="116156"/>
                  <a:pt x="560503" y="100489"/>
                </a:cubicBezTo>
                <a:cubicBezTo>
                  <a:pt x="579019" y="84822"/>
                  <a:pt x="591922" y="66599"/>
                  <a:pt x="598206" y="59821"/>
                </a:cubicBezTo>
                <a:lnTo>
                  <a:pt x="598206" y="59821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4048197" y="3093771"/>
            <a:ext cx="467958" cy="1333948"/>
          </a:xfrm>
          <a:custGeom>
            <a:avLst/>
            <a:gdLst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55003 w 468993"/>
              <a:gd name="connsiteY4" fmla="*/ 731520 h 1333948"/>
              <a:gd name="connsiteX5" fmla="*/ 430306 w 468993"/>
              <a:gd name="connsiteY5" fmla="*/ 559397 h 1333948"/>
              <a:gd name="connsiteX6" fmla="*/ 457200 w 468993"/>
              <a:gd name="connsiteY6" fmla="*/ 441063 h 1333948"/>
              <a:gd name="connsiteX7" fmla="*/ 467958 w 468993"/>
              <a:gd name="connsiteY7" fmla="*/ 322729 h 1333948"/>
              <a:gd name="connsiteX8" fmla="*/ 467958 w 468993"/>
              <a:gd name="connsiteY8" fmla="*/ 204395 h 1333948"/>
              <a:gd name="connsiteX9" fmla="*/ 462579 w 468993"/>
              <a:gd name="connsiteY9" fmla="*/ 59167 h 1333948"/>
              <a:gd name="connsiteX10" fmla="*/ 467958 w 468993"/>
              <a:gd name="connsiteY10" fmla="*/ 0 h 1333948"/>
              <a:gd name="connsiteX11" fmla="*/ 467958 w 468993"/>
              <a:gd name="connsiteY11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06593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95836 w 468993"/>
              <a:gd name="connsiteY3" fmla="*/ 919778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4320 w 468993"/>
              <a:gd name="connsiteY3" fmla="*/ 914399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55003 w 468993"/>
              <a:gd name="connsiteY5" fmla="*/ 736899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5760 w 468993"/>
              <a:gd name="connsiteY5" fmla="*/ 736899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49624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0381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0381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0381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0381 w 468993"/>
              <a:gd name="connsiteY5" fmla="*/ 731520 h 1333948"/>
              <a:gd name="connsiteX6" fmla="*/ 419549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058"/>
              <a:gd name="connsiteY0" fmla="*/ 1333948 h 1333948"/>
              <a:gd name="connsiteX1" fmla="*/ 102198 w 468058"/>
              <a:gd name="connsiteY1" fmla="*/ 1226371 h 1333948"/>
              <a:gd name="connsiteX2" fmla="*/ 182880 w 468058"/>
              <a:gd name="connsiteY2" fmla="*/ 1097280 h 1333948"/>
              <a:gd name="connsiteX3" fmla="*/ 279699 w 468058"/>
              <a:gd name="connsiteY3" fmla="*/ 914399 h 1333948"/>
              <a:gd name="connsiteX4" fmla="*/ 311972 w 468058"/>
              <a:gd name="connsiteY4" fmla="*/ 849854 h 1333948"/>
              <a:gd name="connsiteX5" fmla="*/ 360381 w 468058"/>
              <a:gd name="connsiteY5" fmla="*/ 731520 h 1333948"/>
              <a:gd name="connsiteX6" fmla="*/ 419549 w 468058"/>
              <a:gd name="connsiteY6" fmla="*/ 559397 h 1333948"/>
              <a:gd name="connsiteX7" fmla="*/ 457200 w 468058"/>
              <a:gd name="connsiteY7" fmla="*/ 441063 h 1333948"/>
              <a:gd name="connsiteX8" fmla="*/ 467958 w 468058"/>
              <a:gd name="connsiteY8" fmla="*/ 322729 h 1333948"/>
              <a:gd name="connsiteX9" fmla="*/ 462580 w 468058"/>
              <a:gd name="connsiteY9" fmla="*/ 204395 h 1333948"/>
              <a:gd name="connsiteX10" fmla="*/ 462579 w 468058"/>
              <a:gd name="connsiteY10" fmla="*/ 59167 h 1333948"/>
              <a:gd name="connsiteX11" fmla="*/ 467958 w 468058"/>
              <a:gd name="connsiteY11" fmla="*/ 0 h 1333948"/>
              <a:gd name="connsiteX12" fmla="*/ 467958 w 468058"/>
              <a:gd name="connsiteY12" fmla="*/ 0 h 1333948"/>
              <a:gd name="connsiteX0" fmla="*/ 0 w 468058"/>
              <a:gd name="connsiteY0" fmla="*/ 1333948 h 1333948"/>
              <a:gd name="connsiteX1" fmla="*/ 102198 w 468058"/>
              <a:gd name="connsiteY1" fmla="*/ 1226371 h 1333948"/>
              <a:gd name="connsiteX2" fmla="*/ 182880 w 468058"/>
              <a:gd name="connsiteY2" fmla="*/ 1097280 h 1333948"/>
              <a:gd name="connsiteX3" fmla="*/ 279699 w 468058"/>
              <a:gd name="connsiteY3" fmla="*/ 914399 h 1333948"/>
              <a:gd name="connsiteX4" fmla="*/ 311972 w 468058"/>
              <a:gd name="connsiteY4" fmla="*/ 849854 h 1333948"/>
              <a:gd name="connsiteX5" fmla="*/ 360381 w 468058"/>
              <a:gd name="connsiteY5" fmla="*/ 731520 h 1333948"/>
              <a:gd name="connsiteX6" fmla="*/ 419549 w 468058"/>
              <a:gd name="connsiteY6" fmla="*/ 559397 h 1333948"/>
              <a:gd name="connsiteX7" fmla="*/ 457200 w 468058"/>
              <a:gd name="connsiteY7" fmla="*/ 441063 h 1333948"/>
              <a:gd name="connsiteX8" fmla="*/ 467958 w 468058"/>
              <a:gd name="connsiteY8" fmla="*/ 322729 h 1333948"/>
              <a:gd name="connsiteX9" fmla="*/ 462580 w 468058"/>
              <a:gd name="connsiteY9" fmla="*/ 204395 h 1333948"/>
              <a:gd name="connsiteX10" fmla="*/ 462579 w 468058"/>
              <a:gd name="connsiteY10" fmla="*/ 59167 h 1333948"/>
              <a:gd name="connsiteX11" fmla="*/ 467958 w 468058"/>
              <a:gd name="connsiteY11" fmla="*/ 0 h 1333948"/>
              <a:gd name="connsiteX12" fmla="*/ 467958 w 4680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51822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62579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62579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62579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62579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82880 w 467958"/>
              <a:gd name="connsiteY3" fmla="*/ 1097280 h 1333948"/>
              <a:gd name="connsiteX4" fmla="*/ 279699 w 467958"/>
              <a:gd name="connsiteY4" fmla="*/ 914399 h 1333948"/>
              <a:gd name="connsiteX5" fmla="*/ 311972 w 467958"/>
              <a:gd name="connsiteY5" fmla="*/ 849854 h 1333948"/>
              <a:gd name="connsiteX6" fmla="*/ 360381 w 467958"/>
              <a:gd name="connsiteY6" fmla="*/ 731520 h 1333948"/>
              <a:gd name="connsiteX7" fmla="*/ 419549 w 467958"/>
              <a:gd name="connsiteY7" fmla="*/ 559397 h 1333948"/>
              <a:gd name="connsiteX8" fmla="*/ 457200 w 467958"/>
              <a:gd name="connsiteY8" fmla="*/ 441063 h 1333948"/>
              <a:gd name="connsiteX9" fmla="*/ 462579 w 467958"/>
              <a:gd name="connsiteY9" fmla="*/ 322729 h 1333948"/>
              <a:gd name="connsiteX10" fmla="*/ 462580 w 467958"/>
              <a:gd name="connsiteY10" fmla="*/ 204395 h 1333948"/>
              <a:gd name="connsiteX11" fmla="*/ 462579 w 467958"/>
              <a:gd name="connsiteY11" fmla="*/ 59167 h 1333948"/>
              <a:gd name="connsiteX12" fmla="*/ 467958 w 467958"/>
              <a:gd name="connsiteY12" fmla="*/ 0 h 1333948"/>
              <a:gd name="connsiteX13" fmla="*/ 467958 w 467958"/>
              <a:gd name="connsiteY13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82880 w 467958"/>
              <a:gd name="connsiteY3" fmla="*/ 1097280 h 1333948"/>
              <a:gd name="connsiteX4" fmla="*/ 279699 w 467958"/>
              <a:gd name="connsiteY4" fmla="*/ 914399 h 1333948"/>
              <a:gd name="connsiteX5" fmla="*/ 311972 w 467958"/>
              <a:gd name="connsiteY5" fmla="*/ 849854 h 1333948"/>
              <a:gd name="connsiteX6" fmla="*/ 360381 w 467958"/>
              <a:gd name="connsiteY6" fmla="*/ 731520 h 1333948"/>
              <a:gd name="connsiteX7" fmla="*/ 419549 w 467958"/>
              <a:gd name="connsiteY7" fmla="*/ 559397 h 1333948"/>
              <a:gd name="connsiteX8" fmla="*/ 457200 w 467958"/>
              <a:gd name="connsiteY8" fmla="*/ 441063 h 1333948"/>
              <a:gd name="connsiteX9" fmla="*/ 462579 w 467958"/>
              <a:gd name="connsiteY9" fmla="*/ 322729 h 1333948"/>
              <a:gd name="connsiteX10" fmla="*/ 462580 w 467958"/>
              <a:gd name="connsiteY10" fmla="*/ 204395 h 1333948"/>
              <a:gd name="connsiteX11" fmla="*/ 462579 w 467958"/>
              <a:gd name="connsiteY11" fmla="*/ 59167 h 1333948"/>
              <a:gd name="connsiteX12" fmla="*/ 467958 w 467958"/>
              <a:gd name="connsiteY12" fmla="*/ 0 h 1333948"/>
              <a:gd name="connsiteX13" fmla="*/ 467958 w 467958"/>
              <a:gd name="connsiteY13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82880 w 467958"/>
              <a:gd name="connsiteY3" fmla="*/ 1097280 h 1333948"/>
              <a:gd name="connsiteX4" fmla="*/ 279699 w 467958"/>
              <a:gd name="connsiteY4" fmla="*/ 914399 h 1333948"/>
              <a:gd name="connsiteX5" fmla="*/ 311972 w 467958"/>
              <a:gd name="connsiteY5" fmla="*/ 849854 h 1333948"/>
              <a:gd name="connsiteX6" fmla="*/ 360381 w 467958"/>
              <a:gd name="connsiteY6" fmla="*/ 731520 h 1333948"/>
              <a:gd name="connsiteX7" fmla="*/ 419549 w 467958"/>
              <a:gd name="connsiteY7" fmla="*/ 559397 h 1333948"/>
              <a:gd name="connsiteX8" fmla="*/ 457200 w 467958"/>
              <a:gd name="connsiteY8" fmla="*/ 441063 h 1333948"/>
              <a:gd name="connsiteX9" fmla="*/ 462579 w 467958"/>
              <a:gd name="connsiteY9" fmla="*/ 322729 h 1333948"/>
              <a:gd name="connsiteX10" fmla="*/ 462580 w 467958"/>
              <a:gd name="connsiteY10" fmla="*/ 204395 h 1333948"/>
              <a:gd name="connsiteX11" fmla="*/ 462579 w 467958"/>
              <a:gd name="connsiteY11" fmla="*/ 59167 h 1333948"/>
              <a:gd name="connsiteX12" fmla="*/ 467958 w 467958"/>
              <a:gd name="connsiteY12" fmla="*/ 0 h 1333948"/>
              <a:gd name="connsiteX13" fmla="*/ 467958 w 467958"/>
              <a:gd name="connsiteY13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37123 w 467958"/>
              <a:gd name="connsiteY3" fmla="*/ 1161144 h 1333948"/>
              <a:gd name="connsiteX4" fmla="*/ 182880 w 467958"/>
              <a:gd name="connsiteY4" fmla="*/ 1097280 h 1333948"/>
              <a:gd name="connsiteX5" fmla="*/ 279699 w 467958"/>
              <a:gd name="connsiteY5" fmla="*/ 914399 h 1333948"/>
              <a:gd name="connsiteX6" fmla="*/ 311972 w 467958"/>
              <a:gd name="connsiteY6" fmla="*/ 849854 h 1333948"/>
              <a:gd name="connsiteX7" fmla="*/ 360381 w 467958"/>
              <a:gd name="connsiteY7" fmla="*/ 731520 h 1333948"/>
              <a:gd name="connsiteX8" fmla="*/ 419549 w 467958"/>
              <a:gd name="connsiteY8" fmla="*/ 559397 h 1333948"/>
              <a:gd name="connsiteX9" fmla="*/ 457200 w 467958"/>
              <a:gd name="connsiteY9" fmla="*/ 441063 h 1333948"/>
              <a:gd name="connsiteX10" fmla="*/ 462579 w 467958"/>
              <a:gd name="connsiteY10" fmla="*/ 322729 h 1333948"/>
              <a:gd name="connsiteX11" fmla="*/ 462580 w 467958"/>
              <a:gd name="connsiteY11" fmla="*/ 204395 h 1333948"/>
              <a:gd name="connsiteX12" fmla="*/ 462579 w 467958"/>
              <a:gd name="connsiteY12" fmla="*/ 59167 h 1333948"/>
              <a:gd name="connsiteX13" fmla="*/ 467958 w 467958"/>
              <a:gd name="connsiteY13" fmla="*/ 0 h 1333948"/>
              <a:gd name="connsiteX14" fmla="*/ 467958 w 467958"/>
              <a:gd name="connsiteY14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2880 w 467958"/>
              <a:gd name="connsiteY4" fmla="*/ 1097280 h 1333948"/>
              <a:gd name="connsiteX5" fmla="*/ 279699 w 467958"/>
              <a:gd name="connsiteY5" fmla="*/ 914399 h 1333948"/>
              <a:gd name="connsiteX6" fmla="*/ 311972 w 467958"/>
              <a:gd name="connsiteY6" fmla="*/ 849854 h 1333948"/>
              <a:gd name="connsiteX7" fmla="*/ 360381 w 467958"/>
              <a:gd name="connsiteY7" fmla="*/ 731520 h 1333948"/>
              <a:gd name="connsiteX8" fmla="*/ 419549 w 467958"/>
              <a:gd name="connsiteY8" fmla="*/ 559397 h 1333948"/>
              <a:gd name="connsiteX9" fmla="*/ 457200 w 467958"/>
              <a:gd name="connsiteY9" fmla="*/ 441063 h 1333948"/>
              <a:gd name="connsiteX10" fmla="*/ 462579 w 467958"/>
              <a:gd name="connsiteY10" fmla="*/ 322729 h 1333948"/>
              <a:gd name="connsiteX11" fmla="*/ 462580 w 467958"/>
              <a:gd name="connsiteY11" fmla="*/ 204395 h 1333948"/>
              <a:gd name="connsiteX12" fmla="*/ 462579 w 467958"/>
              <a:gd name="connsiteY12" fmla="*/ 59167 h 1333948"/>
              <a:gd name="connsiteX13" fmla="*/ 467958 w 467958"/>
              <a:gd name="connsiteY13" fmla="*/ 0 h 1333948"/>
              <a:gd name="connsiteX14" fmla="*/ 467958 w 467958"/>
              <a:gd name="connsiteY14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2880 w 467958"/>
              <a:gd name="connsiteY4" fmla="*/ 1103719 h 1333948"/>
              <a:gd name="connsiteX5" fmla="*/ 279699 w 467958"/>
              <a:gd name="connsiteY5" fmla="*/ 914399 h 1333948"/>
              <a:gd name="connsiteX6" fmla="*/ 311972 w 467958"/>
              <a:gd name="connsiteY6" fmla="*/ 849854 h 1333948"/>
              <a:gd name="connsiteX7" fmla="*/ 360381 w 467958"/>
              <a:gd name="connsiteY7" fmla="*/ 731520 h 1333948"/>
              <a:gd name="connsiteX8" fmla="*/ 419549 w 467958"/>
              <a:gd name="connsiteY8" fmla="*/ 559397 h 1333948"/>
              <a:gd name="connsiteX9" fmla="*/ 457200 w 467958"/>
              <a:gd name="connsiteY9" fmla="*/ 441063 h 1333948"/>
              <a:gd name="connsiteX10" fmla="*/ 462579 w 467958"/>
              <a:gd name="connsiteY10" fmla="*/ 322729 h 1333948"/>
              <a:gd name="connsiteX11" fmla="*/ 462580 w 467958"/>
              <a:gd name="connsiteY11" fmla="*/ 204395 h 1333948"/>
              <a:gd name="connsiteX12" fmla="*/ 462579 w 467958"/>
              <a:gd name="connsiteY12" fmla="*/ 59167 h 1333948"/>
              <a:gd name="connsiteX13" fmla="*/ 467958 w 467958"/>
              <a:gd name="connsiteY13" fmla="*/ 0 h 1333948"/>
              <a:gd name="connsiteX14" fmla="*/ 467958 w 467958"/>
              <a:gd name="connsiteY14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79699 w 467958"/>
              <a:gd name="connsiteY5" fmla="*/ 914399 h 1333948"/>
              <a:gd name="connsiteX6" fmla="*/ 311972 w 467958"/>
              <a:gd name="connsiteY6" fmla="*/ 849854 h 1333948"/>
              <a:gd name="connsiteX7" fmla="*/ 360381 w 467958"/>
              <a:gd name="connsiteY7" fmla="*/ 731520 h 1333948"/>
              <a:gd name="connsiteX8" fmla="*/ 419549 w 467958"/>
              <a:gd name="connsiteY8" fmla="*/ 559397 h 1333948"/>
              <a:gd name="connsiteX9" fmla="*/ 457200 w 467958"/>
              <a:gd name="connsiteY9" fmla="*/ 441063 h 1333948"/>
              <a:gd name="connsiteX10" fmla="*/ 462579 w 467958"/>
              <a:gd name="connsiteY10" fmla="*/ 322729 h 1333948"/>
              <a:gd name="connsiteX11" fmla="*/ 462580 w 467958"/>
              <a:gd name="connsiteY11" fmla="*/ 204395 h 1333948"/>
              <a:gd name="connsiteX12" fmla="*/ 462579 w 467958"/>
              <a:gd name="connsiteY12" fmla="*/ 59167 h 1333948"/>
              <a:gd name="connsiteX13" fmla="*/ 467958 w 467958"/>
              <a:gd name="connsiteY13" fmla="*/ 0 h 1333948"/>
              <a:gd name="connsiteX14" fmla="*/ 467958 w 467958"/>
              <a:gd name="connsiteY14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46593 w 467958"/>
              <a:gd name="connsiteY5" fmla="*/ 955082 h 1333948"/>
              <a:gd name="connsiteX6" fmla="*/ 279699 w 467958"/>
              <a:gd name="connsiteY6" fmla="*/ 914399 h 1333948"/>
              <a:gd name="connsiteX7" fmla="*/ 311972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59472 w 467958"/>
              <a:gd name="connsiteY5" fmla="*/ 955082 h 1333948"/>
              <a:gd name="connsiteX6" fmla="*/ 279699 w 467958"/>
              <a:gd name="connsiteY6" fmla="*/ 914399 h 1333948"/>
              <a:gd name="connsiteX7" fmla="*/ 311972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79699 w 467958"/>
              <a:gd name="connsiteY6" fmla="*/ 914399 h 1333948"/>
              <a:gd name="connsiteX7" fmla="*/ 311972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79699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79699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86138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44091 w 467958"/>
              <a:gd name="connsiteY1" fmla="*/ 1302735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86138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44091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86138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7958" h="1333948">
                <a:moveTo>
                  <a:pt x="0" y="1333948"/>
                </a:moveTo>
                <a:cubicBezTo>
                  <a:pt x="6275" y="1325880"/>
                  <a:pt x="27058" y="1314226"/>
                  <a:pt x="44091" y="1296296"/>
                </a:cubicBezTo>
                <a:cubicBezTo>
                  <a:pt x="61124" y="1278366"/>
                  <a:pt x="85620" y="1246750"/>
                  <a:pt x="102198" y="1226371"/>
                </a:cubicBezTo>
                <a:cubicBezTo>
                  <a:pt x="118777" y="1205992"/>
                  <a:pt x="130115" y="1195538"/>
                  <a:pt x="143562" y="1174023"/>
                </a:cubicBezTo>
                <a:cubicBezTo>
                  <a:pt x="157009" y="1152508"/>
                  <a:pt x="168928" y="1140209"/>
                  <a:pt x="189320" y="1103719"/>
                </a:cubicBezTo>
                <a:cubicBezTo>
                  <a:pt x="209712" y="1067229"/>
                  <a:pt x="250849" y="986635"/>
                  <a:pt x="265912" y="955082"/>
                </a:cubicBezTo>
                <a:cubicBezTo>
                  <a:pt x="280975" y="923529"/>
                  <a:pt x="277388" y="931937"/>
                  <a:pt x="286138" y="914399"/>
                </a:cubicBezTo>
                <a:cubicBezTo>
                  <a:pt x="294888" y="896861"/>
                  <a:pt x="306037" y="880334"/>
                  <a:pt x="318411" y="849854"/>
                </a:cubicBezTo>
                <a:cubicBezTo>
                  <a:pt x="330785" y="819374"/>
                  <a:pt x="343525" y="779930"/>
                  <a:pt x="360381" y="731520"/>
                </a:cubicBezTo>
                <a:cubicBezTo>
                  <a:pt x="377237" y="683110"/>
                  <a:pt x="403413" y="607806"/>
                  <a:pt x="419549" y="559397"/>
                </a:cubicBezTo>
                <a:cubicBezTo>
                  <a:pt x="435685" y="510988"/>
                  <a:pt x="450028" y="480508"/>
                  <a:pt x="457200" y="441063"/>
                </a:cubicBezTo>
                <a:cubicBezTo>
                  <a:pt x="464372" y="401618"/>
                  <a:pt x="461682" y="362174"/>
                  <a:pt x="462579" y="322729"/>
                </a:cubicBezTo>
                <a:cubicBezTo>
                  <a:pt x="463476" y="283284"/>
                  <a:pt x="462580" y="248322"/>
                  <a:pt x="462580" y="204395"/>
                </a:cubicBezTo>
                <a:cubicBezTo>
                  <a:pt x="462580" y="160468"/>
                  <a:pt x="461683" y="93233"/>
                  <a:pt x="462579" y="59167"/>
                </a:cubicBezTo>
                <a:cubicBezTo>
                  <a:pt x="463475" y="25101"/>
                  <a:pt x="467062" y="9861"/>
                  <a:pt x="467958" y="0"/>
                </a:cubicBezTo>
                <a:lnTo>
                  <a:pt x="467958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Freeform 29"/>
          <p:cNvSpPr/>
          <p:nvPr/>
        </p:nvSpPr>
        <p:spPr>
          <a:xfrm>
            <a:off x="4512236" y="3104228"/>
            <a:ext cx="70841" cy="1336134"/>
          </a:xfrm>
          <a:custGeom>
            <a:avLst/>
            <a:gdLst>
              <a:gd name="connsiteX0" fmla="*/ 9045 w 103049"/>
              <a:gd name="connsiteY0" fmla="*/ 0 h 1384969"/>
              <a:gd name="connsiteX1" fmla="*/ 9045 w 103049"/>
              <a:gd name="connsiteY1" fmla="*/ 1213503 h 1384969"/>
              <a:gd name="connsiteX2" fmla="*/ 103049 w 103049"/>
              <a:gd name="connsiteY2" fmla="*/ 1375873 h 1384969"/>
              <a:gd name="connsiteX3" fmla="*/ 103049 w 103049"/>
              <a:gd name="connsiteY3" fmla="*/ 1375873 h 138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049" h="1384969">
                <a:moveTo>
                  <a:pt x="9045" y="0"/>
                </a:moveTo>
                <a:cubicBezTo>
                  <a:pt x="1211" y="492095"/>
                  <a:pt x="-6622" y="984191"/>
                  <a:pt x="9045" y="1213503"/>
                </a:cubicBezTo>
                <a:cubicBezTo>
                  <a:pt x="24712" y="1442815"/>
                  <a:pt x="103049" y="1375873"/>
                  <a:pt x="103049" y="1375873"/>
                </a:cubicBezTo>
                <a:lnTo>
                  <a:pt x="103049" y="1375873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Freeform 30"/>
          <p:cNvSpPr/>
          <p:nvPr/>
        </p:nvSpPr>
        <p:spPr>
          <a:xfrm>
            <a:off x="4516156" y="4293247"/>
            <a:ext cx="505610" cy="249696"/>
          </a:xfrm>
          <a:custGeom>
            <a:avLst/>
            <a:gdLst>
              <a:gd name="connsiteX0" fmla="*/ 0 w 510989"/>
              <a:gd name="connsiteY0" fmla="*/ 0 h 225824"/>
              <a:gd name="connsiteX1" fmla="*/ 26894 w 510989"/>
              <a:gd name="connsiteY1" fmla="*/ 134471 h 225824"/>
              <a:gd name="connsiteX2" fmla="*/ 102198 w 510989"/>
              <a:gd name="connsiteY2" fmla="*/ 199017 h 225824"/>
              <a:gd name="connsiteX3" fmla="*/ 204396 w 510989"/>
              <a:gd name="connsiteY3" fmla="*/ 220532 h 225824"/>
              <a:gd name="connsiteX4" fmla="*/ 290457 w 510989"/>
              <a:gd name="connsiteY4" fmla="*/ 220532 h 225824"/>
              <a:gd name="connsiteX5" fmla="*/ 398033 w 510989"/>
              <a:gd name="connsiteY5" fmla="*/ 161365 h 225824"/>
              <a:gd name="connsiteX6" fmla="*/ 478716 w 510989"/>
              <a:gd name="connsiteY6" fmla="*/ 96819 h 225824"/>
              <a:gd name="connsiteX7" fmla="*/ 510989 w 510989"/>
              <a:gd name="connsiteY7" fmla="*/ 69925 h 225824"/>
              <a:gd name="connsiteX8" fmla="*/ 510989 w 510989"/>
              <a:gd name="connsiteY8" fmla="*/ 69925 h 225824"/>
              <a:gd name="connsiteX0" fmla="*/ 0 w 505610"/>
              <a:gd name="connsiteY0" fmla="*/ 0 h 231203"/>
              <a:gd name="connsiteX1" fmla="*/ 21515 w 505610"/>
              <a:gd name="connsiteY1" fmla="*/ 139850 h 231203"/>
              <a:gd name="connsiteX2" fmla="*/ 96819 w 505610"/>
              <a:gd name="connsiteY2" fmla="*/ 204396 h 231203"/>
              <a:gd name="connsiteX3" fmla="*/ 199017 w 505610"/>
              <a:gd name="connsiteY3" fmla="*/ 225911 h 231203"/>
              <a:gd name="connsiteX4" fmla="*/ 285078 w 505610"/>
              <a:gd name="connsiteY4" fmla="*/ 225911 h 231203"/>
              <a:gd name="connsiteX5" fmla="*/ 392654 w 505610"/>
              <a:gd name="connsiteY5" fmla="*/ 166744 h 231203"/>
              <a:gd name="connsiteX6" fmla="*/ 473337 w 505610"/>
              <a:gd name="connsiteY6" fmla="*/ 102198 h 231203"/>
              <a:gd name="connsiteX7" fmla="*/ 505610 w 505610"/>
              <a:gd name="connsiteY7" fmla="*/ 75304 h 231203"/>
              <a:gd name="connsiteX8" fmla="*/ 505610 w 505610"/>
              <a:gd name="connsiteY8" fmla="*/ 75304 h 231203"/>
              <a:gd name="connsiteX0" fmla="*/ 0 w 505610"/>
              <a:gd name="connsiteY0" fmla="*/ 0 h 230499"/>
              <a:gd name="connsiteX1" fmla="*/ 21515 w 505610"/>
              <a:gd name="connsiteY1" fmla="*/ 139850 h 230499"/>
              <a:gd name="connsiteX2" fmla="*/ 96819 w 505610"/>
              <a:gd name="connsiteY2" fmla="*/ 220532 h 230499"/>
              <a:gd name="connsiteX3" fmla="*/ 199017 w 505610"/>
              <a:gd name="connsiteY3" fmla="*/ 225911 h 230499"/>
              <a:gd name="connsiteX4" fmla="*/ 285078 w 505610"/>
              <a:gd name="connsiteY4" fmla="*/ 225911 h 230499"/>
              <a:gd name="connsiteX5" fmla="*/ 392654 w 505610"/>
              <a:gd name="connsiteY5" fmla="*/ 166744 h 230499"/>
              <a:gd name="connsiteX6" fmla="*/ 473337 w 505610"/>
              <a:gd name="connsiteY6" fmla="*/ 102198 h 230499"/>
              <a:gd name="connsiteX7" fmla="*/ 505610 w 505610"/>
              <a:gd name="connsiteY7" fmla="*/ 75304 h 230499"/>
              <a:gd name="connsiteX8" fmla="*/ 505610 w 505610"/>
              <a:gd name="connsiteY8" fmla="*/ 75304 h 230499"/>
              <a:gd name="connsiteX0" fmla="*/ 0 w 505610"/>
              <a:gd name="connsiteY0" fmla="*/ 0 h 231203"/>
              <a:gd name="connsiteX1" fmla="*/ 21515 w 505610"/>
              <a:gd name="connsiteY1" fmla="*/ 139850 h 231203"/>
              <a:gd name="connsiteX2" fmla="*/ 96819 w 505610"/>
              <a:gd name="connsiteY2" fmla="*/ 204395 h 231203"/>
              <a:gd name="connsiteX3" fmla="*/ 199017 w 505610"/>
              <a:gd name="connsiteY3" fmla="*/ 225911 h 231203"/>
              <a:gd name="connsiteX4" fmla="*/ 285078 w 505610"/>
              <a:gd name="connsiteY4" fmla="*/ 225911 h 231203"/>
              <a:gd name="connsiteX5" fmla="*/ 392654 w 505610"/>
              <a:gd name="connsiteY5" fmla="*/ 166744 h 231203"/>
              <a:gd name="connsiteX6" fmla="*/ 473337 w 505610"/>
              <a:gd name="connsiteY6" fmla="*/ 102198 h 231203"/>
              <a:gd name="connsiteX7" fmla="*/ 505610 w 505610"/>
              <a:gd name="connsiteY7" fmla="*/ 75304 h 231203"/>
              <a:gd name="connsiteX8" fmla="*/ 505610 w 505610"/>
              <a:gd name="connsiteY8" fmla="*/ 75304 h 231203"/>
              <a:gd name="connsiteX0" fmla="*/ 0 w 505610"/>
              <a:gd name="connsiteY0" fmla="*/ 0 h 258595"/>
              <a:gd name="connsiteX1" fmla="*/ 21515 w 505610"/>
              <a:gd name="connsiteY1" fmla="*/ 139850 h 258595"/>
              <a:gd name="connsiteX2" fmla="*/ 96819 w 505610"/>
              <a:gd name="connsiteY2" fmla="*/ 204395 h 258595"/>
              <a:gd name="connsiteX3" fmla="*/ 199017 w 505610"/>
              <a:gd name="connsiteY3" fmla="*/ 258184 h 258595"/>
              <a:gd name="connsiteX4" fmla="*/ 285078 w 505610"/>
              <a:gd name="connsiteY4" fmla="*/ 225911 h 258595"/>
              <a:gd name="connsiteX5" fmla="*/ 392654 w 505610"/>
              <a:gd name="connsiteY5" fmla="*/ 166744 h 258595"/>
              <a:gd name="connsiteX6" fmla="*/ 473337 w 505610"/>
              <a:gd name="connsiteY6" fmla="*/ 102198 h 258595"/>
              <a:gd name="connsiteX7" fmla="*/ 505610 w 505610"/>
              <a:gd name="connsiteY7" fmla="*/ 75304 h 258595"/>
              <a:gd name="connsiteX8" fmla="*/ 505610 w 505610"/>
              <a:gd name="connsiteY8" fmla="*/ 75304 h 258595"/>
              <a:gd name="connsiteX0" fmla="*/ 0 w 505610"/>
              <a:gd name="connsiteY0" fmla="*/ 0 h 242971"/>
              <a:gd name="connsiteX1" fmla="*/ 21515 w 505610"/>
              <a:gd name="connsiteY1" fmla="*/ 139850 h 242971"/>
              <a:gd name="connsiteX2" fmla="*/ 96819 w 505610"/>
              <a:gd name="connsiteY2" fmla="*/ 204395 h 242971"/>
              <a:gd name="connsiteX3" fmla="*/ 199017 w 505610"/>
              <a:gd name="connsiteY3" fmla="*/ 242048 h 242971"/>
              <a:gd name="connsiteX4" fmla="*/ 285078 w 505610"/>
              <a:gd name="connsiteY4" fmla="*/ 225911 h 242971"/>
              <a:gd name="connsiteX5" fmla="*/ 392654 w 505610"/>
              <a:gd name="connsiteY5" fmla="*/ 166744 h 242971"/>
              <a:gd name="connsiteX6" fmla="*/ 473337 w 505610"/>
              <a:gd name="connsiteY6" fmla="*/ 102198 h 242971"/>
              <a:gd name="connsiteX7" fmla="*/ 505610 w 505610"/>
              <a:gd name="connsiteY7" fmla="*/ 75304 h 242971"/>
              <a:gd name="connsiteX8" fmla="*/ 505610 w 505610"/>
              <a:gd name="connsiteY8" fmla="*/ 75304 h 242971"/>
              <a:gd name="connsiteX0" fmla="*/ 0 w 505610"/>
              <a:gd name="connsiteY0" fmla="*/ 0 h 238148"/>
              <a:gd name="connsiteX1" fmla="*/ 21515 w 505610"/>
              <a:gd name="connsiteY1" fmla="*/ 139850 h 238148"/>
              <a:gd name="connsiteX2" fmla="*/ 96819 w 505610"/>
              <a:gd name="connsiteY2" fmla="*/ 204395 h 238148"/>
              <a:gd name="connsiteX3" fmla="*/ 199017 w 505610"/>
              <a:gd name="connsiteY3" fmla="*/ 236669 h 238148"/>
              <a:gd name="connsiteX4" fmla="*/ 285078 w 505610"/>
              <a:gd name="connsiteY4" fmla="*/ 225911 h 238148"/>
              <a:gd name="connsiteX5" fmla="*/ 392654 w 505610"/>
              <a:gd name="connsiteY5" fmla="*/ 166744 h 238148"/>
              <a:gd name="connsiteX6" fmla="*/ 473337 w 505610"/>
              <a:gd name="connsiteY6" fmla="*/ 102198 h 238148"/>
              <a:gd name="connsiteX7" fmla="*/ 505610 w 505610"/>
              <a:gd name="connsiteY7" fmla="*/ 75304 h 238148"/>
              <a:gd name="connsiteX8" fmla="*/ 505610 w 505610"/>
              <a:gd name="connsiteY8" fmla="*/ 75304 h 238148"/>
              <a:gd name="connsiteX0" fmla="*/ 0 w 505610"/>
              <a:gd name="connsiteY0" fmla="*/ 0 h 238148"/>
              <a:gd name="connsiteX1" fmla="*/ 26894 w 505610"/>
              <a:gd name="connsiteY1" fmla="*/ 139850 h 238148"/>
              <a:gd name="connsiteX2" fmla="*/ 96819 w 505610"/>
              <a:gd name="connsiteY2" fmla="*/ 204395 h 238148"/>
              <a:gd name="connsiteX3" fmla="*/ 199017 w 505610"/>
              <a:gd name="connsiteY3" fmla="*/ 236669 h 238148"/>
              <a:gd name="connsiteX4" fmla="*/ 285078 w 505610"/>
              <a:gd name="connsiteY4" fmla="*/ 225911 h 238148"/>
              <a:gd name="connsiteX5" fmla="*/ 392654 w 505610"/>
              <a:gd name="connsiteY5" fmla="*/ 166744 h 238148"/>
              <a:gd name="connsiteX6" fmla="*/ 473337 w 505610"/>
              <a:gd name="connsiteY6" fmla="*/ 102198 h 238148"/>
              <a:gd name="connsiteX7" fmla="*/ 505610 w 505610"/>
              <a:gd name="connsiteY7" fmla="*/ 75304 h 238148"/>
              <a:gd name="connsiteX8" fmla="*/ 505610 w 505610"/>
              <a:gd name="connsiteY8" fmla="*/ 75304 h 238148"/>
              <a:gd name="connsiteX0" fmla="*/ 0 w 505610"/>
              <a:gd name="connsiteY0" fmla="*/ 0 h 237383"/>
              <a:gd name="connsiteX1" fmla="*/ 26894 w 505610"/>
              <a:gd name="connsiteY1" fmla="*/ 139850 h 237383"/>
              <a:gd name="connsiteX2" fmla="*/ 91440 w 505610"/>
              <a:gd name="connsiteY2" fmla="*/ 215153 h 237383"/>
              <a:gd name="connsiteX3" fmla="*/ 199017 w 505610"/>
              <a:gd name="connsiteY3" fmla="*/ 236669 h 237383"/>
              <a:gd name="connsiteX4" fmla="*/ 285078 w 505610"/>
              <a:gd name="connsiteY4" fmla="*/ 225911 h 237383"/>
              <a:gd name="connsiteX5" fmla="*/ 392654 w 505610"/>
              <a:gd name="connsiteY5" fmla="*/ 166744 h 237383"/>
              <a:gd name="connsiteX6" fmla="*/ 473337 w 505610"/>
              <a:gd name="connsiteY6" fmla="*/ 102198 h 237383"/>
              <a:gd name="connsiteX7" fmla="*/ 505610 w 505610"/>
              <a:gd name="connsiteY7" fmla="*/ 75304 h 237383"/>
              <a:gd name="connsiteX8" fmla="*/ 505610 w 505610"/>
              <a:gd name="connsiteY8" fmla="*/ 75304 h 237383"/>
              <a:gd name="connsiteX0" fmla="*/ 0 w 505610"/>
              <a:gd name="connsiteY0" fmla="*/ 0 h 237383"/>
              <a:gd name="connsiteX1" fmla="*/ 26894 w 505610"/>
              <a:gd name="connsiteY1" fmla="*/ 139850 h 237383"/>
              <a:gd name="connsiteX2" fmla="*/ 91440 w 505610"/>
              <a:gd name="connsiteY2" fmla="*/ 215153 h 237383"/>
              <a:gd name="connsiteX3" fmla="*/ 199017 w 505610"/>
              <a:gd name="connsiteY3" fmla="*/ 236669 h 237383"/>
              <a:gd name="connsiteX4" fmla="*/ 285078 w 505610"/>
              <a:gd name="connsiteY4" fmla="*/ 225911 h 237383"/>
              <a:gd name="connsiteX5" fmla="*/ 392654 w 505610"/>
              <a:gd name="connsiteY5" fmla="*/ 166744 h 237383"/>
              <a:gd name="connsiteX6" fmla="*/ 473337 w 505610"/>
              <a:gd name="connsiteY6" fmla="*/ 102198 h 237383"/>
              <a:gd name="connsiteX7" fmla="*/ 505610 w 505610"/>
              <a:gd name="connsiteY7" fmla="*/ 75304 h 237383"/>
              <a:gd name="connsiteX8" fmla="*/ 505610 w 505610"/>
              <a:gd name="connsiteY8" fmla="*/ 75304 h 237383"/>
              <a:gd name="connsiteX0" fmla="*/ 0 w 505610"/>
              <a:gd name="connsiteY0" fmla="*/ 0 h 252958"/>
              <a:gd name="connsiteX1" fmla="*/ 26894 w 505610"/>
              <a:gd name="connsiteY1" fmla="*/ 139850 h 252958"/>
              <a:gd name="connsiteX2" fmla="*/ 91440 w 505610"/>
              <a:gd name="connsiteY2" fmla="*/ 215153 h 252958"/>
              <a:gd name="connsiteX3" fmla="*/ 199017 w 505610"/>
              <a:gd name="connsiteY3" fmla="*/ 252806 h 252958"/>
              <a:gd name="connsiteX4" fmla="*/ 285078 w 505610"/>
              <a:gd name="connsiteY4" fmla="*/ 225911 h 252958"/>
              <a:gd name="connsiteX5" fmla="*/ 392654 w 505610"/>
              <a:gd name="connsiteY5" fmla="*/ 166744 h 252958"/>
              <a:gd name="connsiteX6" fmla="*/ 473337 w 505610"/>
              <a:gd name="connsiteY6" fmla="*/ 102198 h 252958"/>
              <a:gd name="connsiteX7" fmla="*/ 505610 w 505610"/>
              <a:gd name="connsiteY7" fmla="*/ 75304 h 252958"/>
              <a:gd name="connsiteX8" fmla="*/ 505610 w 505610"/>
              <a:gd name="connsiteY8" fmla="*/ 75304 h 252958"/>
              <a:gd name="connsiteX0" fmla="*/ 0 w 505610"/>
              <a:gd name="connsiteY0" fmla="*/ 0 h 252958"/>
              <a:gd name="connsiteX1" fmla="*/ 26894 w 505610"/>
              <a:gd name="connsiteY1" fmla="*/ 139850 h 252958"/>
              <a:gd name="connsiteX2" fmla="*/ 91440 w 505610"/>
              <a:gd name="connsiteY2" fmla="*/ 215153 h 252958"/>
              <a:gd name="connsiteX3" fmla="*/ 199017 w 505610"/>
              <a:gd name="connsiteY3" fmla="*/ 252806 h 252958"/>
              <a:gd name="connsiteX4" fmla="*/ 285078 w 505610"/>
              <a:gd name="connsiteY4" fmla="*/ 225911 h 252958"/>
              <a:gd name="connsiteX5" fmla="*/ 392654 w 505610"/>
              <a:gd name="connsiteY5" fmla="*/ 166744 h 252958"/>
              <a:gd name="connsiteX6" fmla="*/ 473337 w 505610"/>
              <a:gd name="connsiteY6" fmla="*/ 102198 h 252958"/>
              <a:gd name="connsiteX7" fmla="*/ 505610 w 505610"/>
              <a:gd name="connsiteY7" fmla="*/ 75304 h 252958"/>
              <a:gd name="connsiteX8" fmla="*/ 505610 w 505610"/>
              <a:gd name="connsiteY8" fmla="*/ 75304 h 252958"/>
              <a:gd name="connsiteX0" fmla="*/ 0 w 505610"/>
              <a:gd name="connsiteY0" fmla="*/ 0 h 247638"/>
              <a:gd name="connsiteX1" fmla="*/ 26894 w 505610"/>
              <a:gd name="connsiteY1" fmla="*/ 139850 h 247638"/>
              <a:gd name="connsiteX2" fmla="*/ 91440 w 505610"/>
              <a:gd name="connsiteY2" fmla="*/ 215153 h 247638"/>
              <a:gd name="connsiteX3" fmla="*/ 199017 w 505610"/>
              <a:gd name="connsiteY3" fmla="*/ 247428 h 247638"/>
              <a:gd name="connsiteX4" fmla="*/ 285078 w 505610"/>
              <a:gd name="connsiteY4" fmla="*/ 225911 h 247638"/>
              <a:gd name="connsiteX5" fmla="*/ 392654 w 505610"/>
              <a:gd name="connsiteY5" fmla="*/ 166744 h 247638"/>
              <a:gd name="connsiteX6" fmla="*/ 473337 w 505610"/>
              <a:gd name="connsiteY6" fmla="*/ 102198 h 247638"/>
              <a:gd name="connsiteX7" fmla="*/ 505610 w 505610"/>
              <a:gd name="connsiteY7" fmla="*/ 75304 h 247638"/>
              <a:gd name="connsiteX8" fmla="*/ 505610 w 505610"/>
              <a:gd name="connsiteY8" fmla="*/ 75304 h 247638"/>
              <a:gd name="connsiteX0" fmla="*/ 0 w 505610"/>
              <a:gd name="connsiteY0" fmla="*/ 0 h 247638"/>
              <a:gd name="connsiteX1" fmla="*/ 26894 w 505610"/>
              <a:gd name="connsiteY1" fmla="*/ 139850 h 247638"/>
              <a:gd name="connsiteX2" fmla="*/ 91440 w 505610"/>
              <a:gd name="connsiteY2" fmla="*/ 215153 h 247638"/>
              <a:gd name="connsiteX3" fmla="*/ 199017 w 505610"/>
              <a:gd name="connsiteY3" fmla="*/ 247428 h 247638"/>
              <a:gd name="connsiteX4" fmla="*/ 285078 w 505610"/>
              <a:gd name="connsiteY4" fmla="*/ 225911 h 247638"/>
              <a:gd name="connsiteX5" fmla="*/ 392654 w 505610"/>
              <a:gd name="connsiteY5" fmla="*/ 166744 h 247638"/>
              <a:gd name="connsiteX6" fmla="*/ 473337 w 505610"/>
              <a:gd name="connsiteY6" fmla="*/ 102198 h 247638"/>
              <a:gd name="connsiteX7" fmla="*/ 505610 w 505610"/>
              <a:gd name="connsiteY7" fmla="*/ 75304 h 247638"/>
              <a:gd name="connsiteX8" fmla="*/ 505610 w 505610"/>
              <a:gd name="connsiteY8" fmla="*/ 75304 h 247638"/>
              <a:gd name="connsiteX0" fmla="*/ 0 w 505610"/>
              <a:gd name="connsiteY0" fmla="*/ 0 h 247538"/>
              <a:gd name="connsiteX1" fmla="*/ 26894 w 505610"/>
              <a:gd name="connsiteY1" fmla="*/ 139850 h 247538"/>
              <a:gd name="connsiteX2" fmla="*/ 91440 w 505610"/>
              <a:gd name="connsiteY2" fmla="*/ 215153 h 247538"/>
              <a:gd name="connsiteX3" fmla="*/ 199017 w 505610"/>
              <a:gd name="connsiteY3" fmla="*/ 247428 h 247538"/>
              <a:gd name="connsiteX4" fmla="*/ 285078 w 505610"/>
              <a:gd name="connsiteY4" fmla="*/ 225911 h 247538"/>
              <a:gd name="connsiteX5" fmla="*/ 392654 w 505610"/>
              <a:gd name="connsiteY5" fmla="*/ 166744 h 247538"/>
              <a:gd name="connsiteX6" fmla="*/ 473337 w 505610"/>
              <a:gd name="connsiteY6" fmla="*/ 102198 h 247538"/>
              <a:gd name="connsiteX7" fmla="*/ 505610 w 505610"/>
              <a:gd name="connsiteY7" fmla="*/ 75304 h 247538"/>
              <a:gd name="connsiteX8" fmla="*/ 505610 w 505610"/>
              <a:gd name="connsiteY8" fmla="*/ 75304 h 247538"/>
              <a:gd name="connsiteX0" fmla="*/ 0 w 505610"/>
              <a:gd name="connsiteY0" fmla="*/ 0 h 247538"/>
              <a:gd name="connsiteX1" fmla="*/ 26894 w 505610"/>
              <a:gd name="connsiteY1" fmla="*/ 139850 h 247538"/>
              <a:gd name="connsiteX2" fmla="*/ 91440 w 505610"/>
              <a:gd name="connsiteY2" fmla="*/ 215153 h 247538"/>
              <a:gd name="connsiteX3" fmla="*/ 199017 w 505610"/>
              <a:gd name="connsiteY3" fmla="*/ 247428 h 247538"/>
              <a:gd name="connsiteX4" fmla="*/ 285078 w 505610"/>
              <a:gd name="connsiteY4" fmla="*/ 225911 h 247538"/>
              <a:gd name="connsiteX5" fmla="*/ 392654 w 505610"/>
              <a:gd name="connsiteY5" fmla="*/ 166744 h 247538"/>
              <a:gd name="connsiteX6" fmla="*/ 473337 w 505610"/>
              <a:gd name="connsiteY6" fmla="*/ 102198 h 247538"/>
              <a:gd name="connsiteX7" fmla="*/ 505610 w 505610"/>
              <a:gd name="connsiteY7" fmla="*/ 75304 h 247538"/>
              <a:gd name="connsiteX8" fmla="*/ 505610 w 505610"/>
              <a:gd name="connsiteY8" fmla="*/ 75304 h 247538"/>
              <a:gd name="connsiteX0" fmla="*/ 0 w 505610"/>
              <a:gd name="connsiteY0" fmla="*/ 0 h 247538"/>
              <a:gd name="connsiteX1" fmla="*/ 26894 w 505610"/>
              <a:gd name="connsiteY1" fmla="*/ 139850 h 247538"/>
              <a:gd name="connsiteX2" fmla="*/ 91440 w 505610"/>
              <a:gd name="connsiteY2" fmla="*/ 215153 h 247538"/>
              <a:gd name="connsiteX3" fmla="*/ 199017 w 505610"/>
              <a:gd name="connsiteY3" fmla="*/ 247428 h 247538"/>
              <a:gd name="connsiteX4" fmla="*/ 285078 w 505610"/>
              <a:gd name="connsiteY4" fmla="*/ 225911 h 247538"/>
              <a:gd name="connsiteX5" fmla="*/ 392654 w 505610"/>
              <a:gd name="connsiteY5" fmla="*/ 166744 h 247538"/>
              <a:gd name="connsiteX6" fmla="*/ 473337 w 505610"/>
              <a:gd name="connsiteY6" fmla="*/ 102198 h 247538"/>
              <a:gd name="connsiteX7" fmla="*/ 505610 w 505610"/>
              <a:gd name="connsiteY7" fmla="*/ 75304 h 247538"/>
              <a:gd name="connsiteX8" fmla="*/ 505610 w 505610"/>
              <a:gd name="connsiteY8" fmla="*/ 75304 h 247538"/>
              <a:gd name="connsiteX0" fmla="*/ 0 w 505610"/>
              <a:gd name="connsiteY0" fmla="*/ 0 h 248867"/>
              <a:gd name="connsiteX1" fmla="*/ 26894 w 505610"/>
              <a:gd name="connsiteY1" fmla="*/ 139850 h 248867"/>
              <a:gd name="connsiteX2" fmla="*/ 91440 w 505610"/>
              <a:gd name="connsiteY2" fmla="*/ 215153 h 248867"/>
              <a:gd name="connsiteX3" fmla="*/ 199017 w 505610"/>
              <a:gd name="connsiteY3" fmla="*/ 247428 h 248867"/>
              <a:gd name="connsiteX4" fmla="*/ 285078 w 505610"/>
              <a:gd name="connsiteY4" fmla="*/ 242048 h 248867"/>
              <a:gd name="connsiteX5" fmla="*/ 392654 w 505610"/>
              <a:gd name="connsiteY5" fmla="*/ 166744 h 248867"/>
              <a:gd name="connsiteX6" fmla="*/ 473337 w 505610"/>
              <a:gd name="connsiteY6" fmla="*/ 102198 h 248867"/>
              <a:gd name="connsiteX7" fmla="*/ 505610 w 505610"/>
              <a:gd name="connsiteY7" fmla="*/ 75304 h 248867"/>
              <a:gd name="connsiteX8" fmla="*/ 505610 w 505610"/>
              <a:gd name="connsiteY8" fmla="*/ 75304 h 248867"/>
              <a:gd name="connsiteX0" fmla="*/ 0 w 505610"/>
              <a:gd name="connsiteY0" fmla="*/ 0 h 247729"/>
              <a:gd name="connsiteX1" fmla="*/ 26894 w 505610"/>
              <a:gd name="connsiteY1" fmla="*/ 139850 h 247729"/>
              <a:gd name="connsiteX2" fmla="*/ 91440 w 505610"/>
              <a:gd name="connsiteY2" fmla="*/ 215153 h 247729"/>
              <a:gd name="connsiteX3" fmla="*/ 199017 w 505610"/>
              <a:gd name="connsiteY3" fmla="*/ 247428 h 247729"/>
              <a:gd name="connsiteX4" fmla="*/ 279699 w 505610"/>
              <a:gd name="connsiteY4" fmla="*/ 231291 h 247729"/>
              <a:gd name="connsiteX5" fmla="*/ 392654 w 505610"/>
              <a:gd name="connsiteY5" fmla="*/ 166744 h 247729"/>
              <a:gd name="connsiteX6" fmla="*/ 473337 w 505610"/>
              <a:gd name="connsiteY6" fmla="*/ 102198 h 247729"/>
              <a:gd name="connsiteX7" fmla="*/ 505610 w 505610"/>
              <a:gd name="connsiteY7" fmla="*/ 75304 h 247729"/>
              <a:gd name="connsiteX8" fmla="*/ 505610 w 505610"/>
              <a:gd name="connsiteY8" fmla="*/ 75304 h 247729"/>
              <a:gd name="connsiteX0" fmla="*/ 0 w 505610"/>
              <a:gd name="connsiteY0" fmla="*/ 0 h 250533"/>
              <a:gd name="connsiteX1" fmla="*/ 26894 w 505610"/>
              <a:gd name="connsiteY1" fmla="*/ 139850 h 250533"/>
              <a:gd name="connsiteX2" fmla="*/ 91440 w 505610"/>
              <a:gd name="connsiteY2" fmla="*/ 215153 h 250533"/>
              <a:gd name="connsiteX3" fmla="*/ 199017 w 505610"/>
              <a:gd name="connsiteY3" fmla="*/ 247428 h 250533"/>
              <a:gd name="connsiteX4" fmla="*/ 279699 w 505610"/>
              <a:gd name="connsiteY4" fmla="*/ 247427 h 250533"/>
              <a:gd name="connsiteX5" fmla="*/ 392654 w 505610"/>
              <a:gd name="connsiteY5" fmla="*/ 166744 h 250533"/>
              <a:gd name="connsiteX6" fmla="*/ 473337 w 505610"/>
              <a:gd name="connsiteY6" fmla="*/ 102198 h 250533"/>
              <a:gd name="connsiteX7" fmla="*/ 505610 w 505610"/>
              <a:gd name="connsiteY7" fmla="*/ 75304 h 250533"/>
              <a:gd name="connsiteX8" fmla="*/ 505610 w 505610"/>
              <a:gd name="connsiteY8" fmla="*/ 75304 h 250533"/>
              <a:gd name="connsiteX0" fmla="*/ 0 w 505610"/>
              <a:gd name="connsiteY0" fmla="*/ 0 h 250533"/>
              <a:gd name="connsiteX1" fmla="*/ 26894 w 505610"/>
              <a:gd name="connsiteY1" fmla="*/ 139850 h 250533"/>
              <a:gd name="connsiteX2" fmla="*/ 91440 w 505610"/>
              <a:gd name="connsiteY2" fmla="*/ 215153 h 250533"/>
              <a:gd name="connsiteX3" fmla="*/ 199017 w 505610"/>
              <a:gd name="connsiteY3" fmla="*/ 247428 h 250533"/>
              <a:gd name="connsiteX4" fmla="*/ 279699 w 505610"/>
              <a:gd name="connsiteY4" fmla="*/ 247427 h 250533"/>
              <a:gd name="connsiteX5" fmla="*/ 392654 w 505610"/>
              <a:gd name="connsiteY5" fmla="*/ 166744 h 250533"/>
              <a:gd name="connsiteX6" fmla="*/ 473337 w 505610"/>
              <a:gd name="connsiteY6" fmla="*/ 102198 h 250533"/>
              <a:gd name="connsiteX7" fmla="*/ 505610 w 505610"/>
              <a:gd name="connsiteY7" fmla="*/ 75304 h 250533"/>
              <a:gd name="connsiteX8" fmla="*/ 505610 w 505610"/>
              <a:gd name="connsiteY8" fmla="*/ 75304 h 250533"/>
              <a:gd name="connsiteX0" fmla="*/ 0 w 505610"/>
              <a:gd name="connsiteY0" fmla="*/ 0 h 248107"/>
              <a:gd name="connsiteX1" fmla="*/ 26894 w 505610"/>
              <a:gd name="connsiteY1" fmla="*/ 139850 h 248107"/>
              <a:gd name="connsiteX2" fmla="*/ 91440 w 505610"/>
              <a:gd name="connsiteY2" fmla="*/ 215153 h 248107"/>
              <a:gd name="connsiteX3" fmla="*/ 199017 w 505610"/>
              <a:gd name="connsiteY3" fmla="*/ 247428 h 248107"/>
              <a:gd name="connsiteX4" fmla="*/ 274320 w 505610"/>
              <a:gd name="connsiteY4" fmla="*/ 236670 h 248107"/>
              <a:gd name="connsiteX5" fmla="*/ 392654 w 505610"/>
              <a:gd name="connsiteY5" fmla="*/ 166744 h 248107"/>
              <a:gd name="connsiteX6" fmla="*/ 473337 w 505610"/>
              <a:gd name="connsiteY6" fmla="*/ 102198 h 248107"/>
              <a:gd name="connsiteX7" fmla="*/ 505610 w 505610"/>
              <a:gd name="connsiteY7" fmla="*/ 75304 h 248107"/>
              <a:gd name="connsiteX8" fmla="*/ 505610 w 505610"/>
              <a:gd name="connsiteY8" fmla="*/ 75304 h 248107"/>
              <a:gd name="connsiteX0" fmla="*/ 0 w 505610"/>
              <a:gd name="connsiteY0" fmla="*/ 0 h 248107"/>
              <a:gd name="connsiteX1" fmla="*/ 26894 w 505610"/>
              <a:gd name="connsiteY1" fmla="*/ 139850 h 248107"/>
              <a:gd name="connsiteX2" fmla="*/ 91440 w 505610"/>
              <a:gd name="connsiteY2" fmla="*/ 215153 h 248107"/>
              <a:gd name="connsiteX3" fmla="*/ 199017 w 505610"/>
              <a:gd name="connsiteY3" fmla="*/ 247428 h 248107"/>
              <a:gd name="connsiteX4" fmla="*/ 274320 w 505610"/>
              <a:gd name="connsiteY4" fmla="*/ 236670 h 248107"/>
              <a:gd name="connsiteX5" fmla="*/ 392654 w 505610"/>
              <a:gd name="connsiteY5" fmla="*/ 166744 h 248107"/>
              <a:gd name="connsiteX6" fmla="*/ 473337 w 505610"/>
              <a:gd name="connsiteY6" fmla="*/ 102198 h 248107"/>
              <a:gd name="connsiteX7" fmla="*/ 505610 w 505610"/>
              <a:gd name="connsiteY7" fmla="*/ 75304 h 248107"/>
              <a:gd name="connsiteX8" fmla="*/ 505610 w 505610"/>
              <a:gd name="connsiteY8" fmla="*/ 75304 h 248107"/>
              <a:gd name="connsiteX0" fmla="*/ 0 w 505610"/>
              <a:gd name="connsiteY0" fmla="*/ 0 h 248107"/>
              <a:gd name="connsiteX1" fmla="*/ 26894 w 505610"/>
              <a:gd name="connsiteY1" fmla="*/ 139850 h 248107"/>
              <a:gd name="connsiteX2" fmla="*/ 91440 w 505610"/>
              <a:gd name="connsiteY2" fmla="*/ 215153 h 248107"/>
              <a:gd name="connsiteX3" fmla="*/ 199017 w 505610"/>
              <a:gd name="connsiteY3" fmla="*/ 247428 h 248107"/>
              <a:gd name="connsiteX4" fmla="*/ 274320 w 505610"/>
              <a:gd name="connsiteY4" fmla="*/ 236670 h 248107"/>
              <a:gd name="connsiteX5" fmla="*/ 392654 w 505610"/>
              <a:gd name="connsiteY5" fmla="*/ 166744 h 248107"/>
              <a:gd name="connsiteX6" fmla="*/ 473337 w 505610"/>
              <a:gd name="connsiteY6" fmla="*/ 102198 h 248107"/>
              <a:gd name="connsiteX7" fmla="*/ 505610 w 505610"/>
              <a:gd name="connsiteY7" fmla="*/ 75304 h 248107"/>
              <a:gd name="connsiteX8" fmla="*/ 505610 w 505610"/>
              <a:gd name="connsiteY8" fmla="*/ 75304 h 248107"/>
              <a:gd name="connsiteX0" fmla="*/ 0 w 505610"/>
              <a:gd name="connsiteY0" fmla="*/ 0 h 248107"/>
              <a:gd name="connsiteX1" fmla="*/ 26894 w 505610"/>
              <a:gd name="connsiteY1" fmla="*/ 139850 h 248107"/>
              <a:gd name="connsiteX2" fmla="*/ 91440 w 505610"/>
              <a:gd name="connsiteY2" fmla="*/ 215153 h 248107"/>
              <a:gd name="connsiteX3" fmla="*/ 199017 w 505610"/>
              <a:gd name="connsiteY3" fmla="*/ 247428 h 248107"/>
              <a:gd name="connsiteX4" fmla="*/ 274320 w 505610"/>
              <a:gd name="connsiteY4" fmla="*/ 236670 h 248107"/>
              <a:gd name="connsiteX5" fmla="*/ 392654 w 505610"/>
              <a:gd name="connsiteY5" fmla="*/ 166744 h 248107"/>
              <a:gd name="connsiteX6" fmla="*/ 473337 w 505610"/>
              <a:gd name="connsiteY6" fmla="*/ 102198 h 248107"/>
              <a:gd name="connsiteX7" fmla="*/ 505610 w 505610"/>
              <a:gd name="connsiteY7" fmla="*/ 75304 h 248107"/>
              <a:gd name="connsiteX8" fmla="*/ 505610 w 505610"/>
              <a:gd name="connsiteY8" fmla="*/ 75304 h 248107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66744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66744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26971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367"/>
              <a:gd name="connsiteX1" fmla="*/ 26894 w 505610"/>
              <a:gd name="connsiteY1" fmla="*/ 126971 h 248367"/>
              <a:gd name="connsiteX2" fmla="*/ 91440 w 505610"/>
              <a:gd name="connsiteY2" fmla="*/ 215153 h 248367"/>
              <a:gd name="connsiteX3" fmla="*/ 199017 w 505610"/>
              <a:gd name="connsiteY3" fmla="*/ 247428 h 248367"/>
              <a:gd name="connsiteX4" fmla="*/ 274320 w 505610"/>
              <a:gd name="connsiteY4" fmla="*/ 236670 h 248367"/>
              <a:gd name="connsiteX5" fmla="*/ 355001 w 505610"/>
              <a:gd name="connsiteY5" fmla="*/ 205458 h 248367"/>
              <a:gd name="connsiteX6" fmla="*/ 392654 w 505610"/>
              <a:gd name="connsiteY6" fmla="*/ 177502 h 248367"/>
              <a:gd name="connsiteX7" fmla="*/ 473337 w 505610"/>
              <a:gd name="connsiteY7" fmla="*/ 102198 h 248367"/>
              <a:gd name="connsiteX8" fmla="*/ 505610 w 505610"/>
              <a:gd name="connsiteY8" fmla="*/ 75304 h 248367"/>
              <a:gd name="connsiteX9" fmla="*/ 505610 w 505610"/>
              <a:gd name="connsiteY9" fmla="*/ 75304 h 248367"/>
              <a:gd name="connsiteX0" fmla="*/ 0 w 505610"/>
              <a:gd name="connsiteY0" fmla="*/ 0 h 248367"/>
              <a:gd name="connsiteX1" fmla="*/ 26894 w 505610"/>
              <a:gd name="connsiteY1" fmla="*/ 126971 h 248367"/>
              <a:gd name="connsiteX2" fmla="*/ 91440 w 505610"/>
              <a:gd name="connsiteY2" fmla="*/ 215153 h 248367"/>
              <a:gd name="connsiteX3" fmla="*/ 199017 w 505610"/>
              <a:gd name="connsiteY3" fmla="*/ 247428 h 248367"/>
              <a:gd name="connsiteX4" fmla="*/ 274320 w 505610"/>
              <a:gd name="connsiteY4" fmla="*/ 236670 h 248367"/>
              <a:gd name="connsiteX5" fmla="*/ 355001 w 505610"/>
              <a:gd name="connsiteY5" fmla="*/ 205458 h 248367"/>
              <a:gd name="connsiteX6" fmla="*/ 392654 w 505610"/>
              <a:gd name="connsiteY6" fmla="*/ 177502 h 248367"/>
              <a:gd name="connsiteX7" fmla="*/ 473337 w 505610"/>
              <a:gd name="connsiteY7" fmla="*/ 102198 h 248367"/>
              <a:gd name="connsiteX8" fmla="*/ 505610 w 505610"/>
              <a:gd name="connsiteY8" fmla="*/ 75304 h 248367"/>
              <a:gd name="connsiteX9" fmla="*/ 505610 w 505610"/>
              <a:gd name="connsiteY9" fmla="*/ 75304 h 248367"/>
              <a:gd name="connsiteX0" fmla="*/ 0 w 505610"/>
              <a:gd name="connsiteY0" fmla="*/ 0 h 249955"/>
              <a:gd name="connsiteX1" fmla="*/ 26894 w 505610"/>
              <a:gd name="connsiteY1" fmla="*/ 126971 h 249955"/>
              <a:gd name="connsiteX2" fmla="*/ 91440 w 505610"/>
              <a:gd name="connsiteY2" fmla="*/ 215153 h 249955"/>
              <a:gd name="connsiteX3" fmla="*/ 199017 w 505610"/>
              <a:gd name="connsiteY3" fmla="*/ 247428 h 249955"/>
              <a:gd name="connsiteX4" fmla="*/ 274320 w 505610"/>
              <a:gd name="connsiteY4" fmla="*/ 243110 h 249955"/>
              <a:gd name="connsiteX5" fmla="*/ 355001 w 505610"/>
              <a:gd name="connsiteY5" fmla="*/ 205458 h 249955"/>
              <a:gd name="connsiteX6" fmla="*/ 392654 w 505610"/>
              <a:gd name="connsiteY6" fmla="*/ 177502 h 249955"/>
              <a:gd name="connsiteX7" fmla="*/ 473337 w 505610"/>
              <a:gd name="connsiteY7" fmla="*/ 102198 h 249955"/>
              <a:gd name="connsiteX8" fmla="*/ 505610 w 505610"/>
              <a:gd name="connsiteY8" fmla="*/ 75304 h 249955"/>
              <a:gd name="connsiteX9" fmla="*/ 505610 w 505610"/>
              <a:gd name="connsiteY9" fmla="*/ 75304 h 249955"/>
              <a:gd name="connsiteX0" fmla="*/ 0 w 505610"/>
              <a:gd name="connsiteY0" fmla="*/ 0 h 249955"/>
              <a:gd name="connsiteX1" fmla="*/ 26894 w 505610"/>
              <a:gd name="connsiteY1" fmla="*/ 126971 h 249955"/>
              <a:gd name="connsiteX2" fmla="*/ 91440 w 505610"/>
              <a:gd name="connsiteY2" fmla="*/ 215153 h 249955"/>
              <a:gd name="connsiteX3" fmla="*/ 199017 w 505610"/>
              <a:gd name="connsiteY3" fmla="*/ 247428 h 249955"/>
              <a:gd name="connsiteX4" fmla="*/ 274320 w 505610"/>
              <a:gd name="connsiteY4" fmla="*/ 243110 h 249955"/>
              <a:gd name="connsiteX5" fmla="*/ 355001 w 505610"/>
              <a:gd name="connsiteY5" fmla="*/ 205458 h 249955"/>
              <a:gd name="connsiteX6" fmla="*/ 392654 w 505610"/>
              <a:gd name="connsiteY6" fmla="*/ 177502 h 249955"/>
              <a:gd name="connsiteX7" fmla="*/ 473337 w 505610"/>
              <a:gd name="connsiteY7" fmla="*/ 102198 h 249955"/>
              <a:gd name="connsiteX8" fmla="*/ 505610 w 505610"/>
              <a:gd name="connsiteY8" fmla="*/ 75304 h 249955"/>
              <a:gd name="connsiteX9" fmla="*/ 505610 w 505610"/>
              <a:gd name="connsiteY9" fmla="*/ 75304 h 249955"/>
              <a:gd name="connsiteX0" fmla="*/ 0 w 505610"/>
              <a:gd name="connsiteY0" fmla="*/ 0 h 249955"/>
              <a:gd name="connsiteX1" fmla="*/ 26894 w 505610"/>
              <a:gd name="connsiteY1" fmla="*/ 126971 h 249955"/>
              <a:gd name="connsiteX2" fmla="*/ 91440 w 505610"/>
              <a:gd name="connsiteY2" fmla="*/ 215153 h 249955"/>
              <a:gd name="connsiteX3" fmla="*/ 199017 w 505610"/>
              <a:gd name="connsiteY3" fmla="*/ 247428 h 249955"/>
              <a:gd name="connsiteX4" fmla="*/ 274320 w 505610"/>
              <a:gd name="connsiteY4" fmla="*/ 243110 h 249955"/>
              <a:gd name="connsiteX5" fmla="*/ 355001 w 505610"/>
              <a:gd name="connsiteY5" fmla="*/ 205458 h 249955"/>
              <a:gd name="connsiteX6" fmla="*/ 392654 w 505610"/>
              <a:gd name="connsiteY6" fmla="*/ 183941 h 249955"/>
              <a:gd name="connsiteX7" fmla="*/ 473337 w 505610"/>
              <a:gd name="connsiteY7" fmla="*/ 102198 h 249955"/>
              <a:gd name="connsiteX8" fmla="*/ 505610 w 505610"/>
              <a:gd name="connsiteY8" fmla="*/ 75304 h 249955"/>
              <a:gd name="connsiteX9" fmla="*/ 505610 w 505610"/>
              <a:gd name="connsiteY9" fmla="*/ 75304 h 249955"/>
              <a:gd name="connsiteX0" fmla="*/ 0 w 505610"/>
              <a:gd name="connsiteY0" fmla="*/ 0 h 249696"/>
              <a:gd name="connsiteX1" fmla="*/ 26894 w 505610"/>
              <a:gd name="connsiteY1" fmla="*/ 126971 h 249696"/>
              <a:gd name="connsiteX2" fmla="*/ 91440 w 505610"/>
              <a:gd name="connsiteY2" fmla="*/ 215153 h 249696"/>
              <a:gd name="connsiteX3" fmla="*/ 199017 w 505610"/>
              <a:gd name="connsiteY3" fmla="*/ 247428 h 249696"/>
              <a:gd name="connsiteX4" fmla="*/ 274320 w 505610"/>
              <a:gd name="connsiteY4" fmla="*/ 243110 h 249696"/>
              <a:gd name="connsiteX5" fmla="*/ 355001 w 505610"/>
              <a:gd name="connsiteY5" fmla="*/ 211897 h 249696"/>
              <a:gd name="connsiteX6" fmla="*/ 392654 w 505610"/>
              <a:gd name="connsiteY6" fmla="*/ 183941 h 249696"/>
              <a:gd name="connsiteX7" fmla="*/ 473337 w 505610"/>
              <a:gd name="connsiteY7" fmla="*/ 102198 h 249696"/>
              <a:gd name="connsiteX8" fmla="*/ 505610 w 505610"/>
              <a:gd name="connsiteY8" fmla="*/ 75304 h 249696"/>
              <a:gd name="connsiteX9" fmla="*/ 505610 w 505610"/>
              <a:gd name="connsiteY9" fmla="*/ 75304 h 249696"/>
              <a:gd name="connsiteX0" fmla="*/ 0 w 505610"/>
              <a:gd name="connsiteY0" fmla="*/ 0 h 249696"/>
              <a:gd name="connsiteX1" fmla="*/ 26894 w 505610"/>
              <a:gd name="connsiteY1" fmla="*/ 126971 h 249696"/>
              <a:gd name="connsiteX2" fmla="*/ 91440 w 505610"/>
              <a:gd name="connsiteY2" fmla="*/ 215153 h 249696"/>
              <a:gd name="connsiteX3" fmla="*/ 199017 w 505610"/>
              <a:gd name="connsiteY3" fmla="*/ 247428 h 249696"/>
              <a:gd name="connsiteX4" fmla="*/ 274320 w 505610"/>
              <a:gd name="connsiteY4" fmla="*/ 243110 h 249696"/>
              <a:gd name="connsiteX5" fmla="*/ 355001 w 505610"/>
              <a:gd name="connsiteY5" fmla="*/ 211897 h 249696"/>
              <a:gd name="connsiteX6" fmla="*/ 399093 w 505610"/>
              <a:gd name="connsiteY6" fmla="*/ 183941 h 249696"/>
              <a:gd name="connsiteX7" fmla="*/ 473337 w 505610"/>
              <a:gd name="connsiteY7" fmla="*/ 102198 h 249696"/>
              <a:gd name="connsiteX8" fmla="*/ 505610 w 505610"/>
              <a:gd name="connsiteY8" fmla="*/ 75304 h 249696"/>
              <a:gd name="connsiteX9" fmla="*/ 505610 w 505610"/>
              <a:gd name="connsiteY9" fmla="*/ 75304 h 249696"/>
              <a:gd name="connsiteX0" fmla="*/ 0 w 505610"/>
              <a:gd name="connsiteY0" fmla="*/ 0 h 249696"/>
              <a:gd name="connsiteX1" fmla="*/ 26894 w 505610"/>
              <a:gd name="connsiteY1" fmla="*/ 126971 h 249696"/>
              <a:gd name="connsiteX2" fmla="*/ 91440 w 505610"/>
              <a:gd name="connsiteY2" fmla="*/ 215153 h 249696"/>
              <a:gd name="connsiteX3" fmla="*/ 199017 w 505610"/>
              <a:gd name="connsiteY3" fmla="*/ 247428 h 249696"/>
              <a:gd name="connsiteX4" fmla="*/ 274320 w 505610"/>
              <a:gd name="connsiteY4" fmla="*/ 243110 h 249696"/>
              <a:gd name="connsiteX5" fmla="*/ 355001 w 505610"/>
              <a:gd name="connsiteY5" fmla="*/ 211897 h 249696"/>
              <a:gd name="connsiteX6" fmla="*/ 399093 w 505610"/>
              <a:gd name="connsiteY6" fmla="*/ 183941 h 249696"/>
              <a:gd name="connsiteX7" fmla="*/ 473337 w 505610"/>
              <a:gd name="connsiteY7" fmla="*/ 115076 h 249696"/>
              <a:gd name="connsiteX8" fmla="*/ 505610 w 505610"/>
              <a:gd name="connsiteY8" fmla="*/ 75304 h 249696"/>
              <a:gd name="connsiteX9" fmla="*/ 505610 w 505610"/>
              <a:gd name="connsiteY9" fmla="*/ 75304 h 249696"/>
              <a:gd name="connsiteX0" fmla="*/ 0 w 505610"/>
              <a:gd name="connsiteY0" fmla="*/ 0 h 249696"/>
              <a:gd name="connsiteX1" fmla="*/ 26894 w 505610"/>
              <a:gd name="connsiteY1" fmla="*/ 126971 h 249696"/>
              <a:gd name="connsiteX2" fmla="*/ 91440 w 505610"/>
              <a:gd name="connsiteY2" fmla="*/ 215153 h 249696"/>
              <a:gd name="connsiteX3" fmla="*/ 199017 w 505610"/>
              <a:gd name="connsiteY3" fmla="*/ 247428 h 249696"/>
              <a:gd name="connsiteX4" fmla="*/ 274320 w 505610"/>
              <a:gd name="connsiteY4" fmla="*/ 243110 h 249696"/>
              <a:gd name="connsiteX5" fmla="*/ 355001 w 505610"/>
              <a:gd name="connsiteY5" fmla="*/ 211897 h 249696"/>
              <a:gd name="connsiteX6" fmla="*/ 399093 w 505610"/>
              <a:gd name="connsiteY6" fmla="*/ 183941 h 249696"/>
              <a:gd name="connsiteX7" fmla="*/ 473337 w 505610"/>
              <a:gd name="connsiteY7" fmla="*/ 108637 h 249696"/>
              <a:gd name="connsiteX8" fmla="*/ 505610 w 505610"/>
              <a:gd name="connsiteY8" fmla="*/ 75304 h 249696"/>
              <a:gd name="connsiteX9" fmla="*/ 505610 w 505610"/>
              <a:gd name="connsiteY9" fmla="*/ 75304 h 249696"/>
              <a:gd name="connsiteX0" fmla="*/ 0 w 505610"/>
              <a:gd name="connsiteY0" fmla="*/ 0 h 249270"/>
              <a:gd name="connsiteX1" fmla="*/ 26894 w 505610"/>
              <a:gd name="connsiteY1" fmla="*/ 126971 h 249270"/>
              <a:gd name="connsiteX2" fmla="*/ 91440 w 505610"/>
              <a:gd name="connsiteY2" fmla="*/ 215153 h 249270"/>
              <a:gd name="connsiteX3" fmla="*/ 199017 w 505610"/>
              <a:gd name="connsiteY3" fmla="*/ 247428 h 249270"/>
              <a:gd name="connsiteX4" fmla="*/ 274320 w 505610"/>
              <a:gd name="connsiteY4" fmla="*/ 243110 h 249270"/>
              <a:gd name="connsiteX5" fmla="*/ 355001 w 505610"/>
              <a:gd name="connsiteY5" fmla="*/ 224775 h 249270"/>
              <a:gd name="connsiteX6" fmla="*/ 399093 w 505610"/>
              <a:gd name="connsiteY6" fmla="*/ 183941 h 249270"/>
              <a:gd name="connsiteX7" fmla="*/ 473337 w 505610"/>
              <a:gd name="connsiteY7" fmla="*/ 108637 h 249270"/>
              <a:gd name="connsiteX8" fmla="*/ 505610 w 505610"/>
              <a:gd name="connsiteY8" fmla="*/ 75304 h 249270"/>
              <a:gd name="connsiteX9" fmla="*/ 505610 w 505610"/>
              <a:gd name="connsiteY9" fmla="*/ 75304 h 249270"/>
              <a:gd name="connsiteX0" fmla="*/ 0 w 505610"/>
              <a:gd name="connsiteY0" fmla="*/ 0 h 249468"/>
              <a:gd name="connsiteX1" fmla="*/ 26894 w 505610"/>
              <a:gd name="connsiteY1" fmla="*/ 126971 h 249468"/>
              <a:gd name="connsiteX2" fmla="*/ 91440 w 505610"/>
              <a:gd name="connsiteY2" fmla="*/ 215153 h 249468"/>
              <a:gd name="connsiteX3" fmla="*/ 199017 w 505610"/>
              <a:gd name="connsiteY3" fmla="*/ 247428 h 249468"/>
              <a:gd name="connsiteX4" fmla="*/ 274320 w 505610"/>
              <a:gd name="connsiteY4" fmla="*/ 243110 h 249468"/>
              <a:gd name="connsiteX5" fmla="*/ 355001 w 505610"/>
              <a:gd name="connsiteY5" fmla="*/ 218336 h 249468"/>
              <a:gd name="connsiteX6" fmla="*/ 399093 w 505610"/>
              <a:gd name="connsiteY6" fmla="*/ 183941 h 249468"/>
              <a:gd name="connsiteX7" fmla="*/ 473337 w 505610"/>
              <a:gd name="connsiteY7" fmla="*/ 108637 h 249468"/>
              <a:gd name="connsiteX8" fmla="*/ 505610 w 505610"/>
              <a:gd name="connsiteY8" fmla="*/ 75304 h 249468"/>
              <a:gd name="connsiteX9" fmla="*/ 505610 w 505610"/>
              <a:gd name="connsiteY9" fmla="*/ 75304 h 249468"/>
              <a:gd name="connsiteX0" fmla="*/ 0 w 505610"/>
              <a:gd name="connsiteY0" fmla="*/ 0 h 249468"/>
              <a:gd name="connsiteX1" fmla="*/ 26894 w 505610"/>
              <a:gd name="connsiteY1" fmla="*/ 126971 h 249468"/>
              <a:gd name="connsiteX2" fmla="*/ 91440 w 505610"/>
              <a:gd name="connsiteY2" fmla="*/ 215153 h 249468"/>
              <a:gd name="connsiteX3" fmla="*/ 199017 w 505610"/>
              <a:gd name="connsiteY3" fmla="*/ 247428 h 249468"/>
              <a:gd name="connsiteX4" fmla="*/ 274320 w 505610"/>
              <a:gd name="connsiteY4" fmla="*/ 243110 h 249468"/>
              <a:gd name="connsiteX5" fmla="*/ 355001 w 505610"/>
              <a:gd name="connsiteY5" fmla="*/ 218336 h 249468"/>
              <a:gd name="connsiteX6" fmla="*/ 392654 w 505610"/>
              <a:gd name="connsiteY6" fmla="*/ 183941 h 249468"/>
              <a:gd name="connsiteX7" fmla="*/ 473337 w 505610"/>
              <a:gd name="connsiteY7" fmla="*/ 108637 h 249468"/>
              <a:gd name="connsiteX8" fmla="*/ 505610 w 505610"/>
              <a:gd name="connsiteY8" fmla="*/ 75304 h 249468"/>
              <a:gd name="connsiteX9" fmla="*/ 505610 w 505610"/>
              <a:gd name="connsiteY9" fmla="*/ 75304 h 249468"/>
              <a:gd name="connsiteX0" fmla="*/ 0 w 505610"/>
              <a:gd name="connsiteY0" fmla="*/ 0 h 249696"/>
              <a:gd name="connsiteX1" fmla="*/ 26894 w 505610"/>
              <a:gd name="connsiteY1" fmla="*/ 126971 h 249696"/>
              <a:gd name="connsiteX2" fmla="*/ 91440 w 505610"/>
              <a:gd name="connsiteY2" fmla="*/ 215153 h 249696"/>
              <a:gd name="connsiteX3" fmla="*/ 199017 w 505610"/>
              <a:gd name="connsiteY3" fmla="*/ 247428 h 249696"/>
              <a:gd name="connsiteX4" fmla="*/ 274320 w 505610"/>
              <a:gd name="connsiteY4" fmla="*/ 243110 h 249696"/>
              <a:gd name="connsiteX5" fmla="*/ 348562 w 505610"/>
              <a:gd name="connsiteY5" fmla="*/ 211897 h 249696"/>
              <a:gd name="connsiteX6" fmla="*/ 392654 w 505610"/>
              <a:gd name="connsiteY6" fmla="*/ 183941 h 249696"/>
              <a:gd name="connsiteX7" fmla="*/ 473337 w 505610"/>
              <a:gd name="connsiteY7" fmla="*/ 108637 h 249696"/>
              <a:gd name="connsiteX8" fmla="*/ 505610 w 505610"/>
              <a:gd name="connsiteY8" fmla="*/ 75304 h 249696"/>
              <a:gd name="connsiteX9" fmla="*/ 505610 w 505610"/>
              <a:gd name="connsiteY9" fmla="*/ 75304 h 24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5610" h="249696">
                <a:moveTo>
                  <a:pt x="0" y="0"/>
                </a:moveTo>
                <a:cubicBezTo>
                  <a:pt x="17809" y="50651"/>
                  <a:pt x="11654" y="91112"/>
                  <a:pt x="26894" y="126971"/>
                </a:cubicBezTo>
                <a:cubicBezTo>
                  <a:pt x="42134" y="162830"/>
                  <a:pt x="62753" y="195077"/>
                  <a:pt x="91440" y="215153"/>
                </a:cubicBezTo>
                <a:cubicBezTo>
                  <a:pt x="120127" y="235229"/>
                  <a:pt x="168537" y="242769"/>
                  <a:pt x="199017" y="247428"/>
                </a:cubicBezTo>
                <a:cubicBezTo>
                  <a:pt x="229497" y="252088"/>
                  <a:pt x="249396" y="249032"/>
                  <a:pt x="274320" y="243110"/>
                </a:cubicBezTo>
                <a:cubicBezTo>
                  <a:pt x="299244" y="237188"/>
                  <a:pt x="328840" y="221758"/>
                  <a:pt x="348562" y="211897"/>
                </a:cubicBezTo>
                <a:cubicBezTo>
                  <a:pt x="368284" y="202036"/>
                  <a:pt x="371858" y="201151"/>
                  <a:pt x="392654" y="183941"/>
                </a:cubicBezTo>
                <a:cubicBezTo>
                  <a:pt x="413450" y="166731"/>
                  <a:pt x="446443" y="133738"/>
                  <a:pt x="473337" y="108637"/>
                </a:cubicBezTo>
                <a:cubicBezTo>
                  <a:pt x="492163" y="90531"/>
                  <a:pt x="505610" y="75304"/>
                  <a:pt x="505610" y="75304"/>
                </a:cubicBezTo>
                <a:lnTo>
                  <a:pt x="505610" y="75304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Freeform 31"/>
          <p:cNvSpPr/>
          <p:nvPr/>
        </p:nvSpPr>
        <p:spPr>
          <a:xfrm>
            <a:off x="4967976" y="3841426"/>
            <a:ext cx="333487" cy="580913"/>
          </a:xfrm>
          <a:custGeom>
            <a:avLst/>
            <a:gdLst>
              <a:gd name="connsiteX0" fmla="*/ 0 w 333487"/>
              <a:gd name="connsiteY0" fmla="*/ 586292 h 586292"/>
              <a:gd name="connsiteX1" fmla="*/ 129092 w 333487"/>
              <a:gd name="connsiteY1" fmla="*/ 424927 h 586292"/>
              <a:gd name="connsiteX2" fmla="*/ 204396 w 333487"/>
              <a:gd name="connsiteY2" fmla="*/ 290457 h 586292"/>
              <a:gd name="connsiteX3" fmla="*/ 258184 w 333487"/>
              <a:gd name="connsiteY3" fmla="*/ 172122 h 586292"/>
              <a:gd name="connsiteX4" fmla="*/ 333487 w 333487"/>
              <a:gd name="connsiteY4" fmla="*/ 0 h 586292"/>
              <a:gd name="connsiteX5" fmla="*/ 333487 w 333487"/>
              <a:gd name="connsiteY5" fmla="*/ 0 h 586292"/>
              <a:gd name="connsiteX0" fmla="*/ 0 w 333487"/>
              <a:gd name="connsiteY0" fmla="*/ 586292 h 586292"/>
              <a:gd name="connsiteX1" fmla="*/ 129092 w 333487"/>
              <a:gd name="connsiteY1" fmla="*/ 424927 h 586292"/>
              <a:gd name="connsiteX2" fmla="*/ 204396 w 333487"/>
              <a:gd name="connsiteY2" fmla="*/ 290457 h 586292"/>
              <a:gd name="connsiteX3" fmla="*/ 258184 w 333487"/>
              <a:gd name="connsiteY3" fmla="*/ 172122 h 586292"/>
              <a:gd name="connsiteX4" fmla="*/ 333487 w 333487"/>
              <a:gd name="connsiteY4" fmla="*/ 0 h 586292"/>
              <a:gd name="connsiteX5" fmla="*/ 333487 w 333487"/>
              <a:gd name="connsiteY5" fmla="*/ 0 h 586292"/>
              <a:gd name="connsiteX0" fmla="*/ 0 w 344245"/>
              <a:gd name="connsiteY0" fmla="*/ 564777 h 564777"/>
              <a:gd name="connsiteX1" fmla="*/ 139850 w 344245"/>
              <a:gd name="connsiteY1" fmla="*/ 424927 h 564777"/>
              <a:gd name="connsiteX2" fmla="*/ 215154 w 344245"/>
              <a:gd name="connsiteY2" fmla="*/ 290457 h 564777"/>
              <a:gd name="connsiteX3" fmla="*/ 268942 w 344245"/>
              <a:gd name="connsiteY3" fmla="*/ 172122 h 564777"/>
              <a:gd name="connsiteX4" fmla="*/ 344245 w 344245"/>
              <a:gd name="connsiteY4" fmla="*/ 0 h 564777"/>
              <a:gd name="connsiteX5" fmla="*/ 344245 w 344245"/>
              <a:gd name="connsiteY5" fmla="*/ 0 h 564777"/>
              <a:gd name="connsiteX0" fmla="*/ 0 w 333487"/>
              <a:gd name="connsiteY0" fmla="*/ 580913 h 580913"/>
              <a:gd name="connsiteX1" fmla="*/ 129092 w 333487"/>
              <a:gd name="connsiteY1" fmla="*/ 424927 h 580913"/>
              <a:gd name="connsiteX2" fmla="*/ 204396 w 333487"/>
              <a:gd name="connsiteY2" fmla="*/ 290457 h 580913"/>
              <a:gd name="connsiteX3" fmla="*/ 258184 w 333487"/>
              <a:gd name="connsiteY3" fmla="*/ 172122 h 580913"/>
              <a:gd name="connsiteX4" fmla="*/ 333487 w 333487"/>
              <a:gd name="connsiteY4" fmla="*/ 0 h 580913"/>
              <a:gd name="connsiteX5" fmla="*/ 333487 w 333487"/>
              <a:gd name="connsiteY5" fmla="*/ 0 h 580913"/>
              <a:gd name="connsiteX0" fmla="*/ 0 w 333487"/>
              <a:gd name="connsiteY0" fmla="*/ 580913 h 580913"/>
              <a:gd name="connsiteX1" fmla="*/ 118334 w 333487"/>
              <a:gd name="connsiteY1" fmla="*/ 424927 h 580913"/>
              <a:gd name="connsiteX2" fmla="*/ 204396 w 333487"/>
              <a:gd name="connsiteY2" fmla="*/ 290457 h 580913"/>
              <a:gd name="connsiteX3" fmla="*/ 258184 w 333487"/>
              <a:gd name="connsiteY3" fmla="*/ 172122 h 580913"/>
              <a:gd name="connsiteX4" fmla="*/ 333487 w 333487"/>
              <a:gd name="connsiteY4" fmla="*/ 0 h 580913"/>
              <a:gd name="connsiteX5" fmla="*/ 333487 w 333487"/>
              <a:gd name="connsiteY5" fmla="*/ 0 h 580913"/>
              <a:gd name="connsiteX0" fmla="*/ 0 w 333487"/>
              <a:gd name="connsiteY0" fmla="*/ 580913 h 580913"/>
              <a:gd name="connsiteX1" fmla="*/ 118334 w 333487"/>
              <a:gd name="connsiteY1" fmla="*/ 424927 h 580913"/>
              <a:gd name="connsiteX2" fmla="*/ 193638 w 333487"/>
              <a:gd name="connsiteY2" fmla="*/ 290457 h 580913"/>
              <a:gd name="connsiteX3" fmla="*/ 258184 w 333487"/>
              <a:gd name="connsiteY3" fmla="*/ 172122 h 580913"/>
              <a:gd name="connsiteX4" fmla="*/ 333487 w 333487"/>
              <a:gd name="connsiteY4" fmla="*/ 0 h 580913"/>
              <a:gd name="connsiteX5" fmla="*/ 333487 w 333487"/>
              <a:gd name="connsiteY5" fmla="*/ 0 h 580913"/>
              <a:gd name="connsiteX0" fmla="*/ 0 w 333487"/>
              <a:gd name="connsiteY0" fmla="*/ 580913 h 580913"/>
              <a:gd name="connsiteX1" fmla="*/ 118334 w 333487"/>
              <a:gd name="connsiteY1" fmla="*/ 424927 h 580913"/>
              <a:gd name="connsiteX2" fmla="*/ 193638 w 333487"/>
              <a:gd name="connsiteY2" fmla="*/ 295835 h 580913"/>
              <a:gd name="connsiteX3" fmla="*/ 258184 w 333487"/>
              <a:gd name="connsiteY3" fmla="*/ 172122 h 580913"/>
              <a:gd name="connsiteX4" fmla="*/ 333487 w 333487"/>
              <a:gd name="connsiteY4" fmla="*/ 0 h 580913"/>
              <a:gd name="connsiteX5" fmla="*/ 333487 w 333487"/>
              <a:gd name="connsiteY5" fmla="*/ 0 h 580913"/>
              <a:gd name="connsiteX0" fmla="*/ 0 w 333487"/>
              <a:gd name="connsiteY0" fmla="*/ 580913 h 580913"/>
              <a:gd name="connsiteX1" fmla="*/ 118334 w 333487"/>
              <a:gd name="connsiteY1" fmla="*/ 424927 h 580913"/>
              <a:gd name="connsiteX2" fmla="*/ 193638 w 333487"/>
              <a:gd name="connsiteY2" fmla="*/ 295835 h 580913"/>
              <a:gd name="connsiteX3" fmla="*/ 258184 w 333487"/>
              <a:gd name="connsiteY3" fmla="*/ 172122 h 580913"/>
              <a:gd name="connsiteX4" fmla="*/ 322730 w 333487"/>
              <a:gd name="connsiteY4" fmla="*/ 59168 h 580913"/>
              <a:gd name="connsiteX5" fmla="*/ 333487 w 333487"/>
              <a:gd name="connsiteY5" fmla="*/ 0 h 580913"/>
              <a:gd name="connsiteX6" fmla="*/ 333487 w 333487"/>
              <a:gd name="connsiteY6" fmla="*/ 0 h 580913"/>
              <a:gd name="connsiteX0" fmla="*/ 0 w 333487"/>
              <a:gd name="connsiteY0" fmla="*/ 580913 h 580913"/>
              <a:gd name="connsiteX1" fmla="*/ 118334 w 333487"/>
              <a:gd name="connsiteY1" fmla="*/ 424927 h 580913"/>
              <a:gd name="connsiteX2" fmla="*/ 193638 w 333487"/>
              <a:gd name="connsiteY2" fmla="*/ 295835 h 580913"/>
              <a:gd name="connsiteX3" fmla="*/ 258184 w 333487"/>
              <a:gd name="connsiteY3" fmla="*/ 172122 h 580913"/>
              <a:gd name="connsiteX4" fmla="*/ 295836 w 333487"/>
              <a:gd name="connsiteY4" fmla="*/ 48410 h 580913"/>
              <a:gd name="connsiteX5" fmla="*/ 333487 w 333487"/>
              <a:gd name="connsiteY5" fmla="*/ 0 h 580913"/>
              <a:gd name="connsiteX6" fmla="*/ 333487 w 333487"/>
              <a:gd name="connsiteY6" fmla="*/ 0 h 580913"/>
              <a:gd name="connsiteX0" fmla="*/ 0 w 333487"/>
              <a:gd name="connsiteY0" fmla="*/ 580913 h 580913"/>
              <a:gd name="connsiteX1" fmla="*/ 118334 w 333487"/>
              <a:gd name="connsiteY1" fmla="*/ 424927 h 580913"/>
              <a:gd name="connsiteX2" fmla="*/ 193638 w 333487"/>
              <a:gd name="connsiteY2" fmla="*/ 295835 h 580913"/>
              <a:gd name="connsiteX3" fmla="*/ 258184 w 333487"/>
              <a:gd name="connsiteY3" fmla="*/ 172122 h 580913"/>
              <a:gd name="connsiteX4" fmla="*/ 317351 w 333487"/>
              <a:gd name="connsiteY4" fmla="*/ 48410 h 580913"/>
              <a:gd name="connsiteX5" fmla="*/ 333487 w 333487"/>
              <a:gd name="connsiteY5" fmla="*/ 0 h 580913"/>
              <a:gd name="connsiteX6" fmla="*/ 333487 w 333487"/>
              <a:gd name="connsiteY6" fmla="*/ 0 h 580913"/>
              <a:gd name="connsiteX0" fmla="*/ 0 w 333487"/>
              <a:gd name="connsiteY0" fmla="*/ 580913 h 580913"/>
              <a:gd name="connsiteX1" fmla="*/ 48031 w 333487"/>
              <a:gd name="connsiteY1" fmla="*/ 535838 h 580913"/>
              <a:gd name="connsiteX2" fmla="*/ 118334 w 333487"/>
              <a:gd name="connsiteY2" fmla="*/ 424927 h 580913"/>
              <a:gd name="connsiteX3" fmla="*/ 193638 w 333487"/>
              <a:gd name="connsiteY3" fmla="*/ 295835 h 580913"/>
              <a:gd name="connsiteX4" fmla="*/ 258184 w 333487"/>
              <a:gd name="connsiteY4" fmla="*/ 172122 h 580913"/>
              <a:gd name="connsiteX5" fmla="*/ 317351 w 333487"/>
              <a:gd name="connsiteY5" fmla="*/ 48410 h 580913"/>
              <a:gd name="connsiteX6" fmla="*/ 333487 w 333487"/>
              <a:gd name="connsiteY6" fmla="*/ 0 h 580913"/>
              <a:gd name="connsiteX7" fmla="*/ 333487 w 333487"/>
              <a:gd name="connsiteY7" fmla="*/ 0 h 580913"/>
              <a:gd name="connsiteX0" fmla="*/ 0 w 333487"/>
              <a:gd name="connsiteY0" fmla="*/ 580913 h 580913"/>
              <a:gd name="connsiteX1" fmla="*/ 48031 w 333487"/>
              <a:gd name="connsiteY1" fmla="*/ 535838 h 580913"/>
              <a:gd name="connsiteX2" fmla="*/ 118334 w 333487"/>
              <a:gd name="connsiteY2" fmla="*/ 424927 h 580913"/>
              <a:gd name="connsiteX3" fmla="*/ 193638 w 333487"/>
              <a:gd name="connsiteY3" fmla="*/ 295835 h 580913"/>
              <a:gd name="connsiteX4" fmla="*/ 258184 w 333487"/>
              <a:gd name="connsiteY4" fmla="*/ 172122 h 580913"/>
              <a:gd name="connsiteX5" fmla="*/ 317351 w 333487"/>
              <a:gd name="connsiteY5" fmla="*/ 48410 h 580913"/>
              <a:gd name="connsiteX6" fmla="*/ 333487 w 333487"/>
              <a:gd name="connsiteY6" fmla="*/ 0 h 580913"/>
              <a:gd name="connsiteX7" fmla="*/ 333487 w 333487"/>
              <a:gd name="connsiteY7" fmla="*/ 0 h 580913"/>
              <a:gd name="connsiteX0" fmla="*/ 0 w 333487"/>
              <a:gd name="connsiteY0" fmla="*/ 580913 h 580913"/>
              <a:gd name="connsiteX1" fmla="*/ 48031 w 333487"/>
              <a:gd name="connsiteY1" fmla="*/ 535838 h 580913"/>
              <a:gd name="connsiteX2" fmla="*/ 118334 w 333487"/>
              <a:gd name="connsiteY2" fmla="*/ 424927 h 580913"/>
              <a:gd name="connsiteX3" fmla="*/ 193638 w 333487"/>
              <a:gd name="connsiteY3" fmla="*/ 295835 h 580913"/>
              <a:gd name="connsiteX4" fmla="*/ 258184 w 333487"/>
              <a:gd name="connsiteY4" fmla="*/ 172122 h 580913"/>
              <a:gd name="connsiteX5" fmla="*/ 317351 w 333487"/>
              <a:gd name="connsiteY5" fmla="*/ 48410 h 580913"/>
              <a:gd name="connsiteX6" fmla="*/ 333487 w 333487"/>
              <a:gd name="connsiteY6" fmla="*/ 0 h 580913"/>
              <a:gd name="connsiteX7" fmla="*/ 333487 w 333487"/>
              <a:gd name="connsiteY7" fmla="*/ 0 h 580913"/>
              <a:gd name="connsiteX0" fmla="*/ 0 w 333487"/>
              <a:gd name="connsiteY0" fmla="*/ 580913 h 580913"/>
              <a:gd name="connsiteX1" fmla="*/ 41592 w 333487"/>
              <a:gd name="connsiteY1" fmla="*/ 529399 h 580913"/>
              <a:gd name="connsiteX2" fmla="*/ 118334 w 333487"/>
              <a:gd name="connsiteY2" fmla="*/ 424927 h 580913"/>
              <a:gd name="connsiteX3" fmla="*/ 193638 w 333487"/>
              <a:gd name="connsiteY3" fmla="*/ 295835 h 580913"/>
              <a:gd name="connsiteX4" fmla="*/ 258184 w 333487"/>
              <a:gd name="connsiteY4" fmla="*/ 172122 h 580913"/>
              <a:gd name="connsiteX5" fmla="*/ 317351 w 333487"/>
              <a:gd name="connsiteY5" fmla="*/ 48410 h 580913"/>
              <a:gd name="connsiteX6" fmla="*/ 333487 w 333487"/>
              <a:gd name="connsiteY6" fmla="*/ 0 h 580913"/>
              <a:gd name="connsiteX7" fmla="*/ 333487 w 333487"/>
              <a:gd name="connsiteY7" fmla="*/ 0 h 580913"/>
              <a:gd name="connsiteX0" fmla="*/ 0 w 333487"/>
              <a:gd name="connsiteY0" fmla="*/ 580913 h 580913"/>
              <a:gd name="connsiteX1" fmla="*/ 48031 w 333487"/>
              <a:gd name="connsiteY1" fmla="*/ 529399 h 580913"/>
              <a:gd name="connsiteX2" fmla="*/ 118334 w 333487"/>
              <a:gd name="connsiteY2" fmla="*/ 424927 h 580913"/>
              <a:gd name="connsiteX3" fmla="*/ 193638 w 333487"/>
              <a:gd name="connsiteY3" fmla="*/ 295835 h 580913"/>
              <a:gd name="connsiteX4" fmla="*/ 258184 w 333487"/>
              <a:gd name="connsiteY4" fmla="*/ 172122 h 580913"/>
              <a:gd name="connsiteX5" fmla="*/ 317351 w 333487"/>
              <a:gd name="connsiteY5" fmla="*/ 48410 h 580913"/>
              <a:gd name="connsiteX6" fmla="*/ 333487 w 333487"/>
              <a:gd name="connsiteY6" fmla="*/ 0 h 580913"/>
              <a:gd name="connsiteX7" fmla="*/ 333487 w 333487"/>
              <a:gd name="connsiteY7" fmla="*/ 0 h 580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487" h="580913">
                <a:moveTo>
                  <a:pt x="0" y="580913"/>
                </a:moveTo>
                <a:cubicBezTo>
                  <a:pt x="6932" y="573401"/>
                  <a:pt x="28309" y="555397"/>
                  <a:pt x="48031" y="529399"/>
                </a:cubicBezTo>
                <a:cubicBezTo>
                  <a:pt x="67753" y="503401"/>
                  <a:pt x="94066" y="463854"/>
                  <a:pt x="118334" y="424927"/>
                </a:cubicBezTo>
                <a:cubicBezTo>
                  <a:pt x="142602" y="386000"/>
                  <a:pt x="170330" y="337969"/>
                  <a:pt x="193638" y="295835"/>
                </a:cubicBezTo>
                <a:cubicBezTo>
                  <a:pt x="216946" y="253701"/>
                  <a:pt x="237565" y="213360"/>
                  <a:pt x="258184" y="172122"/>
                </a:cubicBezTo>
                <a:cubicBezTo>
                  <a:pt x="278803" y="130884"/>
                  <a:pt x="304801" y="77097"/>
                  <a:pt x="317351" y="48410"/>
                </a:cubicBezTo>
                <a:cubicBezTo>
                  <a:pt x="329901" y="19723"/>
                  <a:pt x="330798" y="8068"/>
                  <a:pt x="333487" y="0"/>
                </a:cubicBezTo>
                <a:lnTo>
                  <a:pt x="333487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Oval 32"/>
          <p:cNvSpPr/>
          <p:nvPr/>
        </p:nvSpPr>
        <p:spPr>
          <a:xfrm flipH="1" flipV="1">
            <a:off x="3116700" y="3752052"/>
            <a:ext cx="112333" cy="1139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5" name="Freeform 34"/>
          <p:cNvSpPr/>
          <p:nvPr/>
        </p:nvSpPr>
        <p:spPr>
          <a:xfrm>
            <a:off x="8590472" y="3143175"/>
            <a:ext cx="505158" cy="150609"/>
          </a:xfrm>
          <a:custGeom>
            <a:avLst/>
            <a:gdLst>
              <a:gd name="connsiteX0" fmla="*/ 0 w 505158"/>
              <a:gd name="connsiteY0" fmla="*/ 87027 h 138183"/>
              <a:gd name="connsiteX1" fmla="*/ 140677 w 505158"/>
              <a:gd name="connsiteY1" fmla="*/ 13492 h 138183"/>
              <a:gd name="connsiteX2" fmla="*/ 227002 w 505158"/>
              <a:gd name="connsiteY2" fmla="*/ 3900 h 138183"/>
              <a:gd name="connsiteX3" fmla="*/ 306932 w 505158"/>
              <a:gd name="connsiteY3" fmla="*/ 703 h 138183"/>
              <a:gd name="connsiteX4" fmla="*/ 374073 w 505158"/>
              <a:gd name="connsiteY4" fmla="*/ 16689 h 138183"/>
              <a:gd name="connsiteX5" fmla="*/ 431623 w 505158"/>
              <a:gd name="connsiteY5" fmla="*/ 42267 h 138183"/>
              <a:gd name="connsiteX6" fmla="*/ 476384 w 505158"/>
              <a:gd name="connsiteY6" fmla="*/ 83830 h 138183"/>
              <a:gd name="connsiteX7" fmla="*/ 505158 w 505158"/>
              <a:gd name="connsiteY7" fmla="*/ 138183 h 138183"/>
              <a:gd name="connsiteX8" fmla="*/ 505158 w 505158"/>
              <a:gd name="connsiteY8" fmla="*/ 138183 h 138183"/>
              <a:gd name="connsiteX0" fmla="*/ 0 w 505158"/>
              <a:gd name="connsiteY0" fmla="*/ 90378 h 141534"/>
              <a:gd name="connsiteX1" fmla="*/ 140677 w 505158"/>
              <a:gd name="connsiteY1" fmla="*/ 16843 h 141534"/>
              <a:gd name="connsiteX2" fmla="*/ 227002 w 505158"/>
              <a:gd name="connsiteY2" fmla="*/ 857 h 141534"/>
              <a:gd name="connsiteX3" fmla="*/ 306932 w 505158"/>
              <a:gd name="connsiteY3" fmla="*/ 4054 h 141534"/>
              <a:gd name="connsiteX4" fmla="*/ 374073 w 505158"/>
              <a:gd name="connsiteY4" fmla="*/ 20040 h 141534"/>
              <a:gd name="connsiteX5" fmla="*/ 431623 w 505158"/>
              <a:gd name="connsiteY5" fmla="*/ 45618 h 141534"/>
              <a:gd name="connsiteX6" fmla="*/ 476384 w 505158"/>
              <a:gd name="connsiteY6" fmla="*/ 87181 h 141534"/>
              <a:gd name="connsiteX7" fmla="*/ 505158 w 505158"/>
              <a:gd name="connsiteY7" fmla="*/ 141534 h 141534"/>
              <a:gd name="connsiteX8" fmla="*/ 505158 w 505158"/>
              <a:gd name="connsiteY8" fmla="*/ 141534 h 141534"/>
              <a:gd name="connsiteX0" fmla="*/ 0 w 505158"/>
              <a:gd name="connsiteY0" fmla="*/ 90378 h 141534"/>
              <a:gd name="connsiteX1" fmla="*/ 140677 w 505158"/>
              <a:gd name="connsiteY1" fmla="*/ 16843 h 141534"/>
              <a:gd name="connsiteX2" fmla="*/ 227002 w 505158"/>
              <a:gd name="connsiteY2" fmla="*/ 857 h 141534"/>
              <a:gd name="connsiteX3" fmla="*/ 306932 w 505158"/>
              <a:gd name="connsiteY3" fmla="*/ 4054 h 141534"/>
              <a:gd name="connsiteX4" fmla="*/ 374073 w 505158"/>
              <a:gd name="connsiteY4" fmla="*/ 20040 h 141534"/>
              <a:gd name="connsiteX5" fmla="*/ 431623 w 505158"/>
              <a:gd name="connsiteY5" fmla="*/ 45618 h 141534"/>
              <a:gd name="connsiteX6" fmla="*/ 476384 w 505158"/>
              <a:gd name="connsiteY6" fmla="*/ 87181 h 141534"/>
              <a:gd name="connsiteX7" fmla="*/ 505158 w 505158"/>
              <a:gd name="connsiteY7" fmla="*/ 141534 h 141534"/>
              <a:gd name="connsiteX8" fmla="*/ 505158 w 505158"/>
              <a:gd name="connsiteY8" fmla="*/ 141534 h 141534"/>
              <a:gd name="connsiteX0" fmla="*/ 0 w 505158"/>
              <a:gd name="connsiteY0" fmla="*/ 90378 h 141534"/>
              <a:gd name="connsiteX1" fmla="*/ 92719 w 505158"/>
              <a:gd name="connsiteY1" fmla="*/ 23237 h 141534"/>
              <a:gd name="connsiteX2" fmla="*/ 140677 w 505158"/>
              <a:gd name="connsiteY2" fmla="*/ 16843 h 141534"/>
              <a:gd name="connsiteX3" fmla="*/ 227002 w 505158"/>
              <a:gd name="connsiteY3" fmla="*/ 857 h 141534"/>
              <a:gd name="connsiteX4" fmla="*/ 306932 w 505158"/>
              <a:gd name="connsiteY4" fmla="*/ 4054 h 141534"/>
              <a:gd name="connsiteX5" fmla="*/ 374073 w 505158"/>
              <a:gd name="connsiteY5" fmla="*/ 20040 h 141534"/>
              <a:gd name="connsiteX6" fmla="*/ 431623 w 505158"/>
              <a:gd name="connsiteY6" fmla="*/ 45618 h 141534"/>
              <a:gd name="connsiteX7" fmla="*/ 476384 w 505158"/>
              <a:gd name="connsiteY7" fmla="*/ 87181 h 141534"/>
              <a:gd name="connsiteX8" fmla="*/ 505158 w 505158"/>
              <a:gd name="connsiteY8" fmla="*/ 141534 h 141534"/>
              <a:gd name="connsiteX9" fmla="*/ 505158 w 505158"/>
              <a:gd name="connsiteY9" fmla="*/ 141534 h 141534"/>
              <a:gd name="connsiteX0" fmla="*/ 0 w 505158"/>
              <a:gd name="connsiteY0" fmla="*/ 90378 h 141534"/>
              <a:gd name="connsiteX1" fmla="*/ 95916 w 505158"/>
              <a:gd name="connsiteY1" fmla="*/ 29632 h 141534"/>
              <a:gd name="connsiteX2" fmla="*/ 140677 w 505158"/>
              <a:gd name="connsiteY2" fmla="*/ 16843 h 141534"/>
              <a:gd name="connsiteX3" fmla="*/ 227002 w 505158"/>
              <a:gd name="connsiteY3" fmla="*/ 857 h 141534"/>
              <a:gd name="connsiteX4" fmla="*/ 306932 w 505158"/>
              <a:gd name="connsiteY4" fmla="*/ 4054 h 141534"/>
              <a:gd name="connsiteX5" fmla="*/ 374073 w 505158"/>
              <a:gd name="connsiteY5" fmla="*/ 20040 h 141534"/>
              <a:gd name="connsiteX6" fmla="*/ 431623 w 505158"/>
              <a:gd name="connsiteY6" fmla="*/ 45618 h 141534"/>
              <a:gd name="connsiteX7" fmla="*/ 476384 w 505158"/>
              <a:gd name="connsiteY7" fmla="*/ 87181 h 141534"/>
              <a:gd name="connsiteX8" fmla="*/ 505158 w 505158"/>
              <a:gd name="connsiteY8" fmla="*/ 141534 h 141534"/>
              <a:gd name="connsiteX9" fmla="*/ 505158 w 505158"/>
              <a:gd name="connsiteY9" fmla="*/ 141534 h 141534"/>
              <a:gd name="connsiteX0" fmla="*/ 0 w 505158"/>
              <a:gd name="connsiteY0" fmla="*/ 90832 h 141988"/>
              <a:gd name="connsiteX1" fmla="*/ 95916 w 505158"/>
              <a:gd name="connsiteY1" fmla="*/ 30086 h 141988"/>
              <a:gd name="connsiteX2" fmla="*/ 140677 w 505158"/>
              <a:gd name="connsiteY2" fmla="*/ 17297 h 141988"/>
              <a:gd name="connsiteX3" fmla="*/ 163058 w 505158"/>
              <a:gd name="connsiteY3" fmla="*/ 1311 h 141988"/>
              <a:gd name="connsiteX4" fmla="*/ 227002 w 505158"/>
              <a:gd name="connsiteY4" fmla="*/ 1311 h 141988"/>
              <a:gd name="connsiteX5" fmla="*/ 306932 w 505158"/>
              <a:gd name="connsiteY5" fmla="*/ 4508 h 141988"/>
              <a:gd name="connsiteX6" fmla="*/ 374073 w 505158"/>
              <a:gd name="connsiteY6" fmla="*/ 20494 h 141988"/>
              <a:gd name="connsiteX7" fmla="*/ 431623 w 505158"/>
              <a:gd name="connsiteY7" fmla="*/ 46072 h 141988"/>
              <a:gd name="connsiteX8" fmla="*/ 476384 w 505158"/>
              <a:gd name="connsiteY8" fmla="*/ 87635 h 141988"/>
              <a:gd name="connsiteX9" fmla="*/ 505158 w 505158"/>
              <a:gd name="connsiteY9" fmla="*/ 141988 h 141988"/>
              <a:gd name="connsiteX10" fmla="*/ 505158 w 505158"/>
              <a:gd name="connsiteY10" fmla="*/ 141988 h 141988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45161 h 141077"/>
              <a:gd name="connsiteX8" fmla="*/ 476384 w 505158"/>
              <a:gd name="connsiteY8" fmla="*/ 86724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4753 h 141077"/>
              <a:gd name="connsiteX8" fmla="*/ 476384 w 505158"/>
              <a:gd name="connsiteY8" fmla="*/ 86724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45161 h 141077"/>
              <a:gd name="connsiteX8" fmla="*/ 476384 w 505158"/>
              <a:gd name="connsiteY8" fmla="*/ 86724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45161 h 141077"/>
              <a:gd name="connsiteX8" fmla="*/ 476384 w 505158"/>
              <a:gd name="connsiteY8" fmla="*/ 86724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6384 w 505158"/>
              <a:gd name="connsiteY8" fmla="*/ 86724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6384 w 505158"/>
              <a:gd name="connsiteY8" fmla="*/ 99512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9581 w 505158"/>
              <a:gd name="connsiteY8" fmla="*/ 96315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9113 w 505158"/>
              <a:gd name="connsiteY1" fmla="*/ 35569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9581 w 505158"/>
              <a:gd name="connsiteY8" fmla="*/ 96315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9113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9581 w 505158"/>
              <a:gd name="connsiteY8" fmla="*/ 96315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9113 w 505158"/>
              <a:gd name="connsiteY1" fmla="*/ 32372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9581 w 505158"/>
              <a:gd name="connsiteY8" fmla="*/ 96315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1739 w 505158"/>
              <a:gd name="connsiteY1" fmla="*/ 24998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9581 w 505158"/>
              <a:gd name="connsiteY8" fmla="*/ 96315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39918 w 505158"/>
              <a:gd name="connsiteY1" fmla="*/ 59548 h 141077"/>
              <a:gd name="connsiteX2" fmla="*/ 91739 w 505158"/>
              <a:gd name="connsiteY2" fmla="*/ 24998 h 141077"/>
              <a:gd name="connsiteX3" fmla="*/ 140677 w 505158"/>
              <a:gd name="connsiteY3" fmla="*/ 16386 h 141077"/>
              <a:gd name="connsiteX4" fmla="*/ 163058 w 505158"/>
              <a:gd name="connsiteY4" fmla="*/ 9991 h 141077"/>
              <a:gd name="connsiteX5" fmla="*/ 227002 w 505158"/>
              <a:gd name="connsiteY5" fmla="*/ 400 h 141077"/>
              <a:gd name="connsiteX6" fmla="*/ 306932 w 505158"/>
              <a:gd name="connsiteY6" fmla="*/ 3597 h 141077"/>
              <a:gd name="connsiteX7" fmla="*/ 374073 w 505158"/>
              <a:gd name="connsiteY7" fmla="*/ 19583 h 141077"/>
              <a:gd name="connsiteX8" fmla="*/ 431623 w 505158"/>
              <a:gd name="connsiteY8" fmla="*/ 51555 h 141077"/>
              <a:gd name="connsiteX9" fmla="*/ 479581 w 505158"/>
              <a:gd name="connsiteY9" fmla="*/ 96315 h 141077"/>
              <a:gd name="connsiteX10" fmla="*/ 505158 w 505158"/>
              <a:gd name="connsiteY10" fmla="*/ 141077 h 141077"/>
              <a:gd name="connsiteX11" fmla="*/ 505158 w 505158"/>
              <a:gd name="connsiteY11" fmla="*/ 141077 h 141077"/>
              <a:gd name="connsiteX0" fmla="*/ 0 w 505158"/>
              <a:gd name="connsiteY0" fmla="*/ 89921 h 141077"/>
              <a:gd name="connsiteX1" fmla="*/ 39918 w 505158"/>
              <a:gd name="connsiteY1" fmla="*/ 59548 h 141077"/>
              <a:gd name="connsiteX2" fmla="*/ 91739 w 505158"/>
              <a:gd name="connsiteY2" fmla="*/ 24998 h 141077"/>
              <a:gd name="connsiteX3" fmla="*/ 140677 w 505158"/>
              <a:gd name="connsiteY3" fmla="*/ 16386 h 141077"/>
              <a:gd name="connsiteX4" fmla="*/ 163058 w 505158"/>
              <a:gd name="connsiteY4" fmla="*/ 9991 h 141077"/>
              <a:gd name="connsiteX5" fmla="*/ 227002 w 505158"/>
              <a:gd name="connsiteY5" fmla="*/ 400 h 141077"/>
              <a:gd name="connsiteX6" fmla="*/ 306932 w 505158"/>
              <a:gd name="connsiteY6" fmla="*/ 3597 h 141077"/>
              <a:gd name="connsiteX7" fmla="*/ 374073 w 505158"/>
              <a:gd name="connsiteY7" fmla="*/ 19583 h 141077"/>
              <a:gd name="connsiteX8" fmla="*/ 431623 w 505158"/>
              <a:gd name="connsiteY8" fmla="*/ 51555 h 141077"/>
              <a:gd name="connsiteX9" fmla="*/ 479581 w 505158"/>
              <a:gd name="connsiteY9" fmla="*/ 96315 h 141077"/>
              <a:gd name="connsiteX10" fmla="*/ 505158 w 505158"/>
              <a:gd name="connsiteY10" fmla="*/ 141077 h 141077"/>
              <a:gd name="connsiteX11" fmla="*/ 505158 w 505158"/>
              <a:gd name="connsiteY11" fmla="*/ 141077 h 141077"/>
              <a:gd name="connsiteX0" fmla="*/ 0 w 505158"/>
              <a:gd name="connsiteY0" fmla="*/ 89921 h 141077"/>
              <a:gd name="connsiteX1" fmla="*/ 39918 w 505158"/>
              <a:gd name="connsiteY1" fmla="*/ 59548 h 141077"/>
              <a:gd name="connsiteX2" fmla="*/ 91739 w 505158"/>
              <a:gd name="connsiteY2" fmla="*/ 24998 h 141077"/>
              <a:gd name="connsiteX3" fmla="*/ 138219 w 505158"/>
              <a:gd name="connsiteY3" fmla="*/ 9012 h 141077"/>
              <a:gd name="connsiteX4" fmla="*/ 163058 w 505158"/>
              <a:gd name="connsiteY4" fmla="*/ 9991 h 141077"/>
              <a:gd name="connsiteX5" fmla="*/ 227002 w 505158"/>
              <a:gd name="connsiteY5" fmla="*/ 400 h 141077"/>
              <a:gd name="connsiteX6" fmla="*/ 306932 w 505158"/>
              <a:gd name="connsiteY6" fmla="*/ 3597 h 141077"/>
              <a:gd name="connsiteX7" fmla="*/ 374073 w 505158"/>
              <a:gd name="connsiteY7" fmla="*/ 19583 h 141077"/>
              <a:gd name="connsiteX8" fmla="*/ 431623 w 505158"/>
              <a:gd name="connsiteY8" fmla="*/ 51555 h 141077"/>
              <a:gd name="connsiteX9" fmla="*/ 479581 w 505158"/>
              <a:gd name="connsiteY9" fmla="*/ 96315 h 141077"/>
              <a:gd name="connsiteX10" fmla="*/ 505158 w 505158"/>
              <a:gd name="connsiteY10" fmla="*/ 141077 h 141077"/>
              <a:gd name="connsiteX11" fmla="*/ 505158 w 505158"/>
              <a:gd name="connsiteY11" fmla="*/ 141077 h 141077"/>
              <a:gd name="connsiteX0" fmla="*/ 0 w 505158"/>
              <a:gd name="connsiteY0" fmla="*/ 89592 h 140748"/>
              <a:gd name="connsiteX1" fmla="*/ 39918 w 505158"/>
              <a:gd name="connsiteY1" fmla="*/ 59219 h 140748"/>
              <a:gd name="connsiteX2" fmla="*/ 91739 w 505158"/>
              <a:gd name="connsiteY2" fmla="*/ 24669 h 140748"/>
              <a:gd name="connsiteX3" fmla="*/ 138219 w 505158"/>
              <a:gd name="connsiteY3" fmla="*/ 8683 h 140748"/>
              <a:gd name="connsiteX4" fmla="*/ 163058 w 505158"/>
              <a:gd name="connsiteY4" fmla="*/ 4746 h 140748"/>
              <a:gd name="connsiteX5" fmla="*/ 227002 w 505158"/>
              <a:gd name="connsiteY5" fmla="*/ 71 h 140748"/>
              <a:gd name="connsiteX6" fmla="*/ 306932 w 505158"/>
              <a:gd name="connsiteY6" fmla="*/ 3268 h 140748"/>
              <a:gd name="connsiteX7" fmla="*/ 374073 w 505158"/>
              <a:gd name="connsiteY7" fmla="*/ 19254 h 140748"/>
              <a:gd name="connsiteX8" fmla="*/ 431623 w 505158"/>
              <a:gd name="connsiteY8" fmla="*/ 51226 h 140748"/>
              <a:gd name="connsiteX9" fmla="*/ 479581 w 505158"/>
              <a:gd name="connsiteY9" fmla="*/ 95986 h 140748"/>
              <a:gd name="connsiteX10" fmla="*/ 505158 w 505158"/>
              <a:gd name="connsiteY10" fmla="*/ 140748 h 140748"/>
              <a:gd name="connsiteX11" fmla="*/ 505158 w 505158"/>
              <a:gd name="connsiteY11" fmla="*/ 140748 h 140748"/>
              <a:gd name="connsiteX0" fmla="*/ 0 w 505158"/>
              <a:gd name="connsiteY0" fmla="*/ 94447 h 145603"/>
              <a:gd name="connsiteX1" fmla="*/ 39918 w 505158"/>
              <a:gd name="connsiteY1" fmla="*/ 64074 h 145603"/>
              <a:gd name="connsiteX2" fmla="*/ 91739 w 505158"/>
              <a:gd name="connsiteY2" fmla="*/ 29524 h 145603"/>
              <a:gd name="connsiteX3" fmla="*/ 138219 w 505158"/>
              <a:gd name="connsiteY3" fmla="*/ 13538 h 145603"/>
              <a:gd name="connsiteX4" fmla="*/ 163058 w 505158"/>
              <a:gd name="connsiteY4" fmla="*/ 9601 h 145603"/>
              <a:gd name="connsiteX5" fmla="*/ 227002 w 505158"/>
              <a:gd name="connsiteY5" fmla="*/ 9 h 145603"/>
              <a:gd name="connsiteX6" fmla="*/ 306932 w 505158"/>
              <a:gd name="connsiteY6" fmla="*/ 8123 h 145603"/>
              <a:gd name="connsiteX7" fmla="*/ 374073 w 505158"/>
              <a:gd name="connsiteY7" fmla="*/ 24109 h 145603"/>
              <a:gd name="connsiteX8" fmla="*/ 431623 w 505158"/>
              <a:gd name="connsiteY8" fmla="*/ 56081 h 145603"/>
              <a:gd name="connsiteX9" fmla="*/ 479581 w 505158"/>
              <a:gd name="connsiteY9" fmla="*/ 100841 h 145603"/>
              <a:gd name="connsiteX10" fmla="*/ 505158 w 505158"/>
              <a:gd name="connsiteY10" fmla="*/ 145603 h 145603"/>
              <a:gd name="connsiteX11" fmla="*/ 505158 w 505158"/>
              <a:gd name="connsiteY11" fmla="*/ 145603 h 145603"/>
              <a:gd name="connsiteX0" fmla="*/ 0 w 505158"/>
              <a:gd name="connsiteY0" fmla="*/ 94447 h 145603"/>
              <a:gd name="connsiteX1" fmla="*/ 39918 w 505158"/>
              <a:gd name="connsiteY1" fmla="*/ 64074 h 145603"/>
              <a:gd name="connsiteX2" fmla="*/ 91739 w 505158"/>
              <a:gd name="connsiteY2" fmla="*/ 29524 h 145603"/>
              <a:gd name="connsiteX3" fmla="*/ 138219 w 505158"/>
              <a:gd name="connsiteY3" fmla="*/ 13538 h 145603"/>
              <a:gd name="connsiteX4" fmla="*/ 163058 w 505158"/>
              <a:gd name="connsiteY4" fmla="*/ 9601 h 145603"/>
              <a:gd name="connsiteX5" fmla="*/ 227002 w 505158"/>
              <a:gd name="connsiteY5" fmla="*/ 9 h 145603"/>
              <a:gd name="connsiteX6" fmla="*/ 306932 w 505158"/>
              <a:gd name="connsiteY6" fmla="*/ 8123 h 145603"/>
              <a:gd name="connsiteX7" fmla="*/ 374073 w 505158"/>
              <a:gd name="connsiteY7" fmla="*/ 24109 h 145603"/>
              <a:gd name="connsiteX8" fmla="*/ 431623 w 505158"/>
              <a:gd name="connsiteY8" fmla="*/ 56081 h 145603"/>
              <a:gd name="connsiteX9" fmla="*/ 479581 w 505158"/>
              <a:gd name="connsiteY9" fmla="*/ 100841 h 145603"/>
              <a:gd name="connsiteX10" fmla="*/ 505158 w 505158"/>
              <a:gd name="connsiteY10" fmla="*/ 145603 h 145603"/>
              <a:gd name="connsiteX11" fmla="*/ 505158 w 505158"/>
              <a:gd name="connsiteY11" fmla="*/ 145603 h 145603"/>
              <a:gd name="connsiteX0" fmla="*/ 0 w 505158"/>
              <a:gd name="connsiteY0" fmla="*/ 94977 h 146133"/>
              <a:gd name="connsiteX1" fmla="*/ 39918 w 505158"/>
              <a:gd name="connsiteY1" fmla="*/ 64604 h 146133"/>
              <a:gd name="connsiteX2" fmla="*/ 91739 w 505158"/>
              <a:gd name="connsiteY2" fmla="*/ 30054 h 146133"/>
              <a:gd name="connsiteX3" fmla="*/ 138219 w 505158"/>
              <a:gd name="connsiteY3" fmla="*/ 14068 h 146133"/>
              <a:gd name="connsiteX4" fmla="*/ 163058 w 505158"/>
              <a:gd name="connsiteY4" fmla="*/ 10131 h 146133"/>
              <a:gd name="connsiteX5" fmla="*/ 227002 w 505158"/>
              <a:gd name="connsiteY5" fmla="*/ 539 h 146133"/>
              <a:gd name="connsiteX6" fmla="*/ 306932 w 505158"/>
              <a:gd name="connsiteY6" fmla="*/ 3736 h 146133"/>
              <a:gd name="connsiteX7" fmla="*/ 374073 w 505158"/>
              <a:gd name="connsiteY7" fmla="*/ 24639 h 146133"/>
              <a:gd name="connsiteX8" fmla="*/ 431623 w 505158"/>
              <a:gd name="connsiteY8" fmla="*/ 56611 h 146133"/>
              <a:gd name="connsiteX9" fmla="*/ 479581 w 505158"/>
              <a:gd name="connsiteY9" fmla="*/ 101371 h 146133"/>
              <a:gd name="connsiteX10" fmla="*/ 505158 w 505158"/>
              <a:gd name="connsiteY10" fmla="*/ 146133 h 146133"/>
              <a:gd name="connsiteX11" fmla="*/ 505158 w 505158"/>
              <a:gd name="connsiteY11" fmla="*/ 146133 h 146133"/>
              <a:gd name="connsiteX0" fmla="*/ 0 w 505158"/>
              <a:gd name="connsiteY0" fmla="*/ 94838 h 145994"/>
              <a:gd name="connsiteX1" fmla="*/ 39918 w 505158"/>
              <a:gd name="connsiteY1" fmla="*/ 64465 h 145994"/>
              <a:gd name="connsiteX2" fmla="*/ 91739 w 505158"/>
              <a:gd name="connsiteY2" fmla="*/ 29915 h 145994"/>
              <a:gd name="connsiteX3" fmla="*/ 138219 w 505158"/>
              <a:gd name="connsiteY3" fmla="*/ 13929 h 145994"/>
              <a:gd name="connsiteX4" fmla="*/ 163058 w 505158"/>
              <a:gd name="connsiteY4" fmla="*/ 9992 h 145994"/>
              <a:gd name="connsiteX5" fmla="*/ 227002 w 505158"/>
              <a:gd name="connsiteY5" fmla="*/ 400 h 145994"/>
              <a:gd name="connsiteX6" fmla="*/ 306932 w 505158"/>
              <a:gd name="connsiteY6" fmla="*/ 3597 h 145994"/>
              <a:gd name="connsiteX7" fmla="*/ 374073 w 505158"/>
              <a:gd name="connsiteY7" fmla="*/ 19584 h 145994"/>
              <a:gd name="connsiteX8" fmla="*/ 431623 w 505158"/>
              <a:gd name="connsiteY8" fmla="*/ 56472 h 145994"/>
              <a:gd name="connsiteX9" fmla="*/ 479581 w 505158"/>
              <a:gd name="connsiteY9" fmla="*/ 101232 h 145994"/>
              <a:gd name="connsiteX10" fmla="*/ 505158 w 505158"/>
              <a:gd name="connsiteY10" fmla="*/ 145994 h 145994"/>
              <a:gd name="connsiteX11" fmla="*/ 505158 w 505158"/>
              <a:gd name="connsiteY11" fmla="*/ 145994 h 145994"/>
              <a:gd name="connsiteX0" fmla="*/ 0 w 505158"/>
              <a:gd name="connsiteY0" fmla="*/ 94838 h 145994"/>
              <a:gd name="connsiteX1" fmla="*/ 39918 w 505158"/>
              <a:gd name="connsiteY1" fmla="*/ 64465 h 145994"/>
              <a:gd name="connsiteX2" fmla="*/ 91739 w 505158"/>
              <a:gd name="connsiteY2" fmla="*/ 29915 h 145994"/>
              <a:gd name="connsiteX3" fmla="*/ 138219 w 505158"/>
              <a:gd name="connsiteY3" fmla="*/ 13929 h 145994"/>
              <a:gd name="connsiteX4" fmla="*/ 163058 w 505158"/>
              <a:gd name="connsiteY4" fmla="*/ 9992 h 145994"/>
              <a:gd name="connsiteX5" fmla="*/ 227002 w 505158"/>
              <a:gd name="connsiteY5" fmla="*/ 400 h 145994"/>
              <a:gd name="connsiteX6" fmla="*/ 306932 w 505158"/>
              <a:gd name="connsiteY6" fmla="*/ 3597 h 145994"/>
              <a:gd name="connsiteX7" fmla="*/ 374073 w 505158"/>
              <a:gd name="connsiteY7" fmla="*/ 19584 h 145994"/>
              <a:gd name="connsiteX8" fmla="*/ 431623 w 505158"/>
              <a:gd name="connsiteY8" fmla="*/ 56472 h 145994"/>
              <a:gd name="connsiteX9" fmla="*/ 479581 w 505158"/>
              <a:gd name="connsiteY9" fmla="*/ 101232 h 145994"/>
              <a:gd name="connsiteX10" fmla="*/ 505158 w 505158"/>
              <a:gd name="connsiteY10" fmla="*/ 145994 h 145994"/>
              <a:gd name="connsiteX11" fmla="*/ 505158 w 505158"/>
              <a:gd name="connsiteY11" fmla="*/ 145994 h 145994"/>
              <a:gd name="connsiteX0" fmla="*/ 0 w 505158"/>
              <a:gd name="connsiteY0" fmla="*/ 94838 h 145994"/>
              <a:gd name="connsiteX1" fmla="*/ 39918 w 505158"/>
              <a:gd name="connsiteY1" fmla="*/ 64465 h 145994"/>
              <a:gd name="connsiteX2" fmla="*/ 91739 w 505158"/>
              <a:gd name="connsiteY2" fmla="*/ 29915 h 145994"/>
              <a:gd name="connsiteX3" fmla="*/ 138219 w 505158"/>
              <a:gd name="connsiteY3" fmla="*/ 13929 h 145994"/>
              <a:gd name="connsiteX4" fmla="*/ 163058 w 505158"/>
              <a:gd name="connsiteY4" fmla="*/ 9992 h 145994"/>
              <a:gd name="connsiteX5" fmla="*/ 227002 w 505158"/>
              <a:gd name="connsiteY5" fmla="*/ 400 h 145994"/>
              <a:gd name="connsiteX6" fmla="*/ 306932 w 505158"/>
              <a:gd name="connsiteY6" fmla="*/ 3597 h 145994"/>
              <a:gd name="connsiteX7" fmla="*/ 374073 w 505158"/>
              <a:gd name="connsiteY7" fmla="*/ 19584 h 145994"/>
              <a:gd name="connsiteX8" fmla="*/ 431623 w 505158"/>
              <a:gd name="connsiteY8" fmla="*/ 51556 h 145994"/>
              <a:gd name="connsiteX9" fmla="*/ 479581 w 505158"/>
              <a:gd name="connsiteY9" fmla="*/ 101232 h 145994"/>
              <a:gd name="connsiteX10" fmla="*/ 505158 w 505158"/>
              <a:gd name="connsiteY10" fmla="*/ 145994 h 145994"/>
              <a:gd name="connsiteX11" fmla="*/ 505158 w 505158"/>
              <a:gd name="connsiteY11" fmla="*/ 145994 h 145994"/>
              <a:gd name="connsiteX0" fmla="*/ 0 w 505158"/>
              <a:gd name="connsiteY0" fmla="*/ 94838 h 145994"/>
              <a:gd name="connsiteX1" fmla="*/ 39918 w 505158"/>
              <a:gd name="connsiteY1" fmla="*/ 64465 h 145994"/>
              <a:gd name="connsiteX2" fmla="*/ 91739 w 505158"/>
              <a:gd name="connsiteY2" fmla="*/ 29915 h 145994"/>
              <a:gd name="connsiteX3" fmla="*/ 138219 w 505158"/>
              <a:gd name="connsiteY3" fmla="*/ 13929 h 145994"/>
              <a:gd name="connsiteX4" fmla="*/ 163058 w 505158"/>
              <a:gd name="connsiteY4" fmla="*/ 9992 h 145994"/>
              <a:gd name="connsiteX5" fmla="*/ 227002 w 505158"/>
              <a:gd name="connsiteY5" fmla="*/ 400 h 145994"/>
              <a:gd name="connsiteX6" fmla="*/ 306932 w 505158"/>
              <a:gd name="connsiteY6" fmla="*/ 3597 h 145994"/>
              <a:gd name="connsiteX7" fmla="*/ 374073 w 505158"/>
              <a:gd name="connsiteY7" fmla="*/ 19584 h 145994"/>
              <a:gd name="connsiteX8" fmla="*/ 431623 w 505158"/>
              <a:gd name="connsiteY8" fmla="*/ 51556 h 145994"/>
              <a:gd name="connsiteX9" fmla="*/ 479581 w 505158"/>
              <a:gd name="connsiteY9" fmla="*/ 88941 h 145994"/>
              <a:gd name="connsiteX10" fmla="*/ 505158 w 505158"/>
              <a:gd name="connsiteY10" fmla="*/ 145994 h 145994"/>
              <a:gd name="connsiteX11" fmla="*/ 505158 w 505158"/>
              <a:gd name="connsiteY11" fmla="*/ 145994 h 145994"/>
              <a:gd name="connsiteX0" fmla="*/ 0 w 505158"/>
              <a:gd name="connsiteY0" fmla="*/ 94838 h 145994"/>
              <a:gd name="connsiteX1" fmla="*/ 39918 w 505158"/>
              <a:gd name="connsiteY1" fmla="*/ 64465 h 145994"/>
              <a:gd name="connsiteX2" fmla="*/ 91739 w 505158"/>
              <a:gd name="connsiteY2" fmla="*/ 29915 h 145994"/>
              <a:gd name="connsiteX3" fmla="*/ 138219 w 505158"/>
              <a:gd name="connsiteY3" fmla="*/ 13929 h 145994"/>
              <a:gd name="connsiteX4" fmla="*/ 163058 w 505158"/>
              <a:gd name="connsiteY4" fmla="*/ 9992 h 145994"/>
              <a:gd name="connsiteX5" fmla="*/ 227002 w 505158"/>
              <a:gd name="connsiteY5" fmla="*/ 400 h 145994"/>
              <a:gd name="connsiteX6" fmla="*/ 306932 w 505158"/>
              <a:gd name="connsiteY6" fmla="*/ 3597 h 145994"/>
              <a:gd name="connsiteX7" fmla="*/ 374073 w 505158"/>
              <a:gd name="connsiteY7" fmla="*/ 19584 h 145994"/>
              <a:gd name="connsiteX8" fmla="*/ 431623 w 505158"/>
              <a:gd name="connsiteY8" fmla="*/ 51556 h 145994"/>
              <a:gd name="connsiteX9" fmla="*/ 474664 w 505158"/>
              <a:gd name="connsiteY9" fmla="*/ 93858 h 145994"/>
              <a:gd name="connsiteX10" fmla="*/ 505158 w 505158"/>
              <a:gd name="connsiteY10" fmla="*/ 145994 h 145994"/>
              <a:gd name="connsiteX11" fmla="*/ 505158 w 505158"/>
              <a:gd name="connsiteY11" fmla="*/ 145994 h 145994"/>
              <a:gd name="connsiteX0" fmla="*/ 0 w 505158"/>
              <a:gd name="connsiteY0" fmla="*/ 95822 h 146978"/>
              <a:gd name="connsiteX1" fmla="*/ 39918 w 505158"/>
              <a:gd name="connsiteY1" fmla="*/ 65449 h 146978"/>
              <a:gd name="connsiteX2" fmla="*/ 91739 w 505158"/>
              <a:gd name="connsiteY2" fmla="*/ 30899 h 146978"/>
              <a:gd name="connsiteX3" fmla="*/ 138219 w 505158"/>
              <a:gd name="connsiteY3" fmla="*/ 14913 h 146978"/>
              <a:gd name="connsiteX4" fmla="*/ 163058 w 505158"/>
              <a:gd name="connsiteY4" fmla="*/ 10976 h 146978"/>
              <a:gd name="connsiteX5" fmla="*/ 227002 w 505158"/>
              <a:gd name="connsiteY5" fmla="*/ 1384 h 146978"/>
              <a:gd name="connsiteX6" fmla="*/ 306932 w 505158"/>
              <a:gd name="connsiteY6" fmla="*/ 2123 h 146978"/>
              <a:gd name="connsiteX7" fmla="*/ 374073 w 505158"/>
              <a:gd name="connsiteY7" fmla="*/ 20568 h 146978"/>
              <a:gd name="connsiteX8" fmla="*/ 431623 w 505158"/>
              <a:gd name="connsiteY8" fmla="*/ 52540 h 146978"/>
              <a:gd name="connsiteX9" fmla="*/ 474664 w 505158"/>
              <a:gd name="connsiteY9" fmla="*/ 94842 h 146978"/>
              <a:gd name="connsiteX10" fmla="*/ 505158 w 505158"/>
              <a:gd name="connsiteY10" fmla="*/ 146978 h 146978"/>
              <a:gd name="connsiteX11" fmla="*/ 505158 w 505158"/>
              <a:gd name="connsiteY11" fmla="*/ 146978 h 146978"/>
              <a:gd name="connsiteX0" fmla="*/ 0 w 505158"/>
              <a:gd name="connsiteY0" fmla="*/ 99727 h 150883"/>
              <a:gd name="connsiteX1" fmla="*/ 39918 w 505158"/>
              <a:gd name="connsiteY1" fmla="*/ 69354 h 150883"/>
              <a:gd name="connsiteX2" fmla="*/ 91739 w 505158"/>
              <a:gd name="connsiteY2" fmla="*/ 34804 h 150883"/>
              <a:gd name="connsiteX3" fmla="*/ 138219 w 505158"/>
              <a:gd name="connsiteY3" fmla="*/ 18818 h 150883"/>
              <a:gd name="connsiteX4" fmla="*/ 163058 w 505158"/>
              <a:gd name="connsiteY4" fmla="*/ 14881 h 150883"/>
              <a:gd name="connsiteX5" fmla="*/ 227002 w 505158"/>
              <a:gd name="connsiteY5" fmla="*/ 373 h 150883"/>
              <a:gd name="connsiteX6" fmla="*/ 306932 w 505158"/>
              <a:gd name="connsiteY6" fmla="*/ 6028 h 150883"/>
              <a:gd name="connsiteX7" fmla="*/ 374073 w 505158"/>
              <a:gd name="connsiteY7" fmla="*/ 24473 h 150883"/>
              <a:gd name="connsiteX8" fmla="*/ 431623 w 505158"/>
              <a:gd name="connsiteY8" fmla="*/ 56445 h 150883"/>
              <a:gd name="connsiteX9" fmla="*/ 474664 w 505158"/>
              <a:gd name="connsiteY9" fmla="*/ 98747 h 150883"/>
              <a:gd name="connsiteX10" fmla="*/ 505158 w 505158"/>
              <a:gd name="connsiteY10" fmla="*/ 150883 h 150883"/>
              <a:gd name="connsiteX11" fmla="*/ 505158 w 505158"/>
              <a:gd name="connsiteY11" fmla="*/ 150883 h 150883"/>
              <a:gd name="connsiteX0" fmla="*/ 0 w 505158"/>
              <a:gd name="connsiteY0" fmla="*/ 99466 h 150622"/>
              <a:gd name="connsiteX1" fmla="*/ 39918 w 505158"/>
              <a:gd name="connsiteY1" fmla="*/ 69093 h 150622"/>
              <a:gd name="connsiteX2" fmla="*/ 91739 w 505158"/>
              <a:gd name="connsiteY2" fmla="*/ 34543 h 150622"/>
              <a:gd name="connsiteX3" fmla="*/ 138219 w 505158"/>
              <a:gd name="connsiteY3" fmla="*/ 18557 h 150622"/>
              <a:gd name="connsiteX4" fmla="*/ 160600 w 505158"/>
              <a:gd name="connsiteY4" fmla="*/ 9704 h 150622"/>
              <a:gd name="connsiteX5" fmla="*/ 227002 w 505158"/>
              <a:gd name="connsiteY5" fmla="*/ 112 h 150622"/>
              <a:gd name="connsiteX6" fmla="*/ 306932 w 505158"/>
              <a:gd name="connsiteY6" fmla="*/ 5767 h 150622"/>
              <a:gd name="connsiteX7" fmla="*/ 374073 w 505158"/>
              <a:gd name="connsiteY7" fmla="*/ 24212 h 150622"/>
              <a:gd name="connsiteX8" fmla="*/ 431623 w 505158"/>
              <a:gd name="connsiteY8" fmla="*/ 56184 h 150622"/>
              <a:gd name="connsiteX9" fmla="*/ 474664 w 505158"/>
              <a:gd name="connsiteY9" fmla="*/ 98486 h 150622"/>
              <a:gd name="connsiteX10" fmla="*/ 505158 w 505158"/>
              <a:gd name="connsiteY10" fmla="*/ 150622 h 150622"/>
              <a:gd name="connsiteX11" fmla="*/ 505158 w 505158"/>
              <a:gd name="connsiteY11" fmla="*/ 150622 h 150622"/>
              <a:gd name="connsiteX0" fmla="*/ 0 w 505158"/>
              <a:gd name="connsiteY0" fmla="*/ 99453 h 150609"/>
              <a:gd name="connsiteX1" fmla="*/ 39918 w 505158"/>
              <a:gd name="connsiteY1" fmla="*/ 69080 h 150609"/>
              <a:gd name="connsiteX2" fmla="*/ 91739 w 505158"/>
              <a:gd name="connsiteY2" fmla="*/ 34530 h 150609"/>
              <a:gd name="connsiteX3" fmla="*/ 138219 w 505158"/>
              <a:gd name="connsiteY3" fmla="*/ 18544 h 150609"/>
              <a:gd name="connsiteX4" fmla="*/ 160600 w 505158"/>
              <a:gd name="connsiteY4" fmla="*/ 9691 h 150609"/>
              <a:gd name="connsiteX5" fmla="*/ 227002 w 505158"/>
              <a:gd name="connsiteY5" fmla="*/ 99 h 150609"/>
              <a:gd name="connsiteX6" fmla="*/ 306932 w 505158"/>
              <a:gd name="connsiteY6" fmla="*/ 5754 h 150609"/>
              <a:gd name="connsiteX7" fmla="*/ 374073 w 505158"/>
              <a:gd name="connsiteY7" fmla="*/ 21741 h 150609"/>
              <a:gd name="connsiteX8" fmla="*/ 431623 w 505158"/>
              <a:gd name="connsiteY8" fmla="*/ 56171 h 150609"/>
              <a:gd name="connsiteX9" fmla="*/ 474664 w 505158"/>
              <a:gd name="connsiteY9" fmla="*/ 98473 h 150609"/>
              <a:gd name="connsiteX10" fmla="*/ 505158 w 505158"/>
              <a:gd name="connsiteY10" fmla="*/ 150609 h 150609"/>
              <a:gd name="connsiteX11" fmla="*/ 505158 w 505158"/>
              <a:gd name="connsiteY11" fmla="*/ 150609 h 150609"/>
              <a:gd name="connsiteX0" fmla="*/ 0 w 505158"/>
              <a:gd name="connsiteY0" fmla="*/ 99453 h 150609"/>
              <a:gd name="connsiteX1" fmla="*/ 39918 w 505158"/>
              <a:gd name="connsiteY1" fmla="*/ 69080 h 150609"/>
              <a:gd name="connsiteX2" fmla="*/ 91739 w 505158"/>
              <a:gd name="connsiteY2" fmla="*/ 34530 h 150609"/>
              <a:gd name="connsiteX3" fmla="*/ 138219 w 505158"/>
              <a:gd name="connsiteY3" fmla="*/ 18544 h 150609"/>
              <a:gd name="connsiteX4" fmla="*/ 160600 w 505158"/>
              <a:gd name="connsiteY4" fmla="*/ 9691 h 150609"/>
              <a:gd name="connsiteX5" fmla="*/ 227002 w 505158"/>
              <a:gd name="connsiteY5" fmla="*/ 99 h 150609"/>
              <a:gd name="connsiteX6" fmla="*/ 306932 w 505158"/>
              <a:gd name="connsiteY6" fmla="*/ 5754 h 150609"/>
              <a:gd name="connsiteX7" fmla="*/ 374073 w 505158"/>
              <a:gd name="connsiteY7" fmla="*/ 21741 h 150609"/>
              <a:gd name="connsiteX8" fmla="*/ 431623 w 505158"/>
              <a:gd name="connsiteY8" fmla="*/ 51255 h 150609"/>
              <a:gd name="connsiteX9" fmla="*/ 474664 w 505158"/>
              <a:gd name="connsiteY9" fmla="*/ 98473 h 150609"/>
              <a:gd name="connsiteX10" fmla="*/ 505158 w 505158"/>
              <a:gd name="connsiteY10" fmla="*/ 150609 h 150609"/>
              <a:gd name="connsiteX11" fmla="*/ 505158 w 505158"/>
              <a:gd name="connsiteY11" fmla="*/ 150609 h 150609"/>
              <a:gd name="connsiteX0" fmla="*/ 0 w 505158"/>
              <a:gd name="connsiteY0" fmla="*/ 99453 h 150609"/>
              <a:gd name="connsiteX1" fmla="*/ 39918 w 505158"/>
              <a:gd name="connsiteY1" fmla="*/ 69080 h 150609"/>
              <a:gd name="connsiteX2" fmla="*/ 91739 w 505158"/>
              <a:gd name="connsiteY2" fmla="*/ 34530 h 150609"/>
              <a:gd name="connsiteX3" fmla="*/ 138219 w 505158"/>
              <a:gd name="connsiteY3" fmla="*/ 18544 h 150609"/>
              <a:gd name="connsiteX4" fmla="*/ 160600 w 505158"/>
              <a:gd name="connsiteY4" fmla="*/ 9691 h 150609"/>
              <a:gd name="connsiteX5" fmla="*/ 227002 w 505158"/>
              <a:gd name="connsiteY5" fmla="*/ 99 h 150609"/>
              <a:gd name="connsiteX6" fmla="*/ 306932 w 505158"/>
              <a:gd name="connsiteY6" fmla="*/ 5754 h 150609"/>
              <a:gd name="connsiteX7" fmla="*/ 374073 w 505158"/>
              <a:gd name="connsiteY7" fmla="*/ 21741 h 150609"/>
              <a:gd name="connsiteX8" fmla="*/ 431623 w 505158"/>
              <a:gd name="connsiteY8" fmla="*/ 51255 h 150609"/>
              <a:gd name="connsiteX9" fmla="*/ 477122 w 505158"/>
              <a:gd name="connsiteY9" fmla="*/ 93557 h 150609"/>
              <a:gd name="connsiteX10" fmla="*/ 505158 w 505158"/>
              <a:gd name="connsiteY10" fmla="*/ 150609 h 150609"/>
              <a:gd name="connsiteX11" fmla="*/ 505158 w 505158"/>
              <a:gd name="connsiteY11" fmla="*/ 150609 h 150609"/>
              <a:gd name="connsiteX0" fmla="*/ 0 w 505158"/>
              <a:gd name="connsiteY0" fmla="*/ 99453 h 150609"/>
              <a:gd name="connsiteX1" fmla="*/ 39918 w 505158"/>
              <a:gd name="connsiteY1" fmla="*/ 69080 h 150609"/>
              <a:gd name="connsiteX2" fmla="*/ 91739 w 505158"/>
              <a:gd name="connsiteY2" fmla="*/ 34530 h 150609"/>
              <a:gd name="connsiteX3" fmla="*/ 138219 w 505158"/>
              <a:gd name="connsiteY3" fmla="*/ 18544 h 150609"/>
              <a:gd name="connsiteX4" fmla="*/ 160600 w 505158"/>
              <a:gd name="connsiteY4" fmla="*/ 9691 h 150609"/>
              <a:gd name="connsiteX5" fmla="*/ 227002 w 505158"/>
              <a:gd name="connsiteY5" fmla="*/ 99 h 150609"/>
              <a:gd name="connsiteX6" fmla="*/ 306932 w 505158"/>
              <a:gd name="connsiteY6" fmla="*/ 5754 h 150609"/>
              <a:gd name="connsiteX7" fmla="*/ 374073 w 505158"/>
              <a:gd name="connsiteY7" fmla="*/ 21741 h 150609"/>
              <a:gd name="connsiteX8" fmla="*/ 431623 w 505158"/>
              <a:gd name="connsiteY8" fmla="*/ 51255 h 150609"/>
              <a:gd name="connsiteX9" fmla="*/ 477122 w 505158"/>
              <a:gd name="connsiteY9" fmla="*/ 93557 h 150609"/>
              <a:gd name="connsiteX10" fmla="*/ 505158 w 505158"/>
              <a:gd name="connsiteY10" fmla="*/ 150609 h 150609"/>
              <a:gd name="connsiteX11" fmla="*/ 505158 w 505158"/>
              <a:gd name="connsiteY11" fmla="*/ 150609 h 150609"/>
              <a:gd name="connsiteX0" fmla="*/ 0 w 505158"/>
              <a:gd name="connsiteY0" fmla="*/ 99453 h 150609"/>
              <a:gd name="connsiteX1" fmla="*/ 32632 w 505158"/>
              <a:gd name="connsiteY1" fmla="*/ 69080 h 150609"/>
              <a:gd name="connsiteX2" fmla="*/ 91739 w 505158"/>
              <a:gd name="connsiteY2" fmla="*/ 34530 h 150609"/>
              <a:gd name="connsiteX3" fmla="*/ 138219 w 505158"/>
              <a:gd name="connsiteY3" fmla="*/ 18544 h 150609"/>
              <a:gd name="connsiteX4" fmla="*/ 160600 w 505158"/>
              <a:gd name="connsiteY4" fmla="*/ 9691 h 150609"/>
              <a:gd name="connsiteX5" fmla="*/ 227002 w 505158"/>
              <a:gd name="connsiteY5" fmla="*/ 99 h 150609"/>
              <a:gd name="connsiteX6" fmla="*/ 306932 w 505158"/>
              <a:gd name="connsiteY6" fmla="*/ 5754 h 150609"/>
              <a:gd name="connsiteX7" fmla="*/ 374073 w 505158"/>
              <a:gd name="connsiteY7" fmla="*/ 21741 h 150609"/>
              <a:gd name="connsiteX8" fmla="*/ 431623 w 505158"/>
              <a:gd name="connsiteY8" fmla="*/ 51255 h 150609"/>
              <a:gd name="connsiteX9" fmla="*/ 477122 w 505158"/>
              <a:gd name="connsiteY9" fmla="*/ 93557 h 150609"/>
              <a:gd name="connsiteX10" fmla="*/ 505158 w 505158"/>
              <a:gd name="connsiteY10" fmla="*/ 150609 h 150609"/>
              <a:gd name="connsiteX11" fmla="*/ 505158 w 505158"/>
              <a:gd name="connsiteY11" fmla="*/ 150609 h 15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5158" h="150609">
                <a:moveTo>
                  <a:pt x="0" y="99453"/>
                </a:moveTo>
                <a:cubicBezTo>
                  <a:pt x="6653" y="95210"/>
                  <a:pt x="17342" y="79900"/>
                  <a:pt x="32632" y="69080"/>
                </a:cubicBezTo>
                <a:cubicBezTo>
                  <a:pt x="47922" y="58260"/>
                  <a:pt x="74141" y="42953"/>
                  <a:pt x="91739" y="34530"/>
                </a:cubicBezTo>
                <a:cubicBezTo>
                  <a:pt x="109337" y="26107"/>
                  <a:pt x="126742" y="22684"/>
                  <a:pt x="138219" y="18544"/>
                </a:cubicBezTo>
                <a:cubicBezTo>
                  <a:pt x="149696" y="14404"/>
                  <a:pt x="145803" y="12765"/>
                  <a:pt x="160600" y="9691"/>
                </a:cubicBezTo>
                <a:cubicBezTo>
                  <a:pt x="175397" y="6617"/>
                  <a:pt x="202613" y="755"/>
                  <a:pt x="227002" y="99"/>
                </a:cubicBezTo>
                <a:cubicBezTo>
                  <a:pt x="251391" y="-557"/>
                  <a:pt x="282420" y="2147"/>
                  <a:pt x="306932" y="5754"/>
                </a:cubicBezTo>
                <a:cubicBezTo>
                  <a:pt x="331444" y="9361"/>
                  <a:pt x="353291" y="14158"/>
                  <a:pt x="374073" y="21741"/>
                </a:cubicBezTo>
                <a:cubicBezTo>
                  <a:pt x="394855" y="29324"/>
                  <a:pt x="414448" y="39286"/>
                  <a:pt x="431623" y="51255"/>
                </a:cubicBezTo>
                <a:cubicBezTo>
                  <a:pt x="448798" y="63224"/>
                  <a:pt x="459950" y="76998"/>
                  <a:pt x="477122" y="93557"/>
                </a:cubicBezTo>
                <a:cubicBezTo>
                  <a:pt x="494294" y="110116"/>
                  <a:pt x="500895" y="143149"/>
                  <a:pt x="505158" y="150609"/>
                </a:cubicBezTo>
                <a:lnTo>
                  <a:pt x="505158" y="150609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6" name="Freeform 35"/>
          <p:cNvSpPr/>
          <p:nvPr/>
        </p:nvSpPr>
        <p:spPr>
          <a:xfrm>
            <a:off x="9065340" y="3246180"/>
            <a:ext cx="163057" cy="1259698"/>
          </a:xfrm>
          <a:custGeom>
            <a:avLst/>
            <a:gdLst>
              <a:gd name="connsiteX0" fmla="*/ 0 w 163057"/>
              <a:gd name="connsiteY0" fmla="*/ 0 h 1259698"/>
              <a:gd name="connsiteX1" fmla="*/ 73535 w 163057"/>
              <a:gd name="connsiteY1" fmla="*/ 172649 h 1259698"/>
              <a:gd name="connsiteX2" fmla="*/ 83127 w 163057"/>
              <a:gd name="connsiteY2" fmla="*/ 358086 h 1259698"/>
              <a:gd name="connsiteX3" fmla="*/ 83127 w 163057"/>
              <a:gd name="connsiteY3" fmla="*/ 521144 h 1259698"/>
              <a:gd name="connsiteX4" fmla="*/ 83127 w 163057"/>
              <a:gd name="connsiteY4" fmla="*/ 639440 h 1259698"/>
              <a:gd name="connsiteX5" fmla="*/ 83127 w 163057"/>
              <a:gd name="connsiteY5" fmla="*/ 751342 h 1259698"/>
              <a:gd name="connsiteX6" fmla="*/ 76733 w 163057"/>
              <a:gd name="connsiteY6" fmla="*/ 863244 h 1259698"/>
              <a:gd name="connsiteX7" fmla="*/ 76733 w 163057"/>
              <a:gd name="connsiteY7" fmla="*/ 959160 h 1259698"/>
              <a:gd name="connsiteX8" fmla="*/ 76733 w 163057"/>
              <a:gd name="connsiteY8" fmla="*/ 1032696 h 1259698"/>
              <a:gd name="connsiteX9" fmla="*/ 95916 w 163057"/>
              <a:gd name="connsiteY9" fmla="*/ 1112626 h 1259698"/>
              <a:gd name="connsiteX10" fmla="*/ 108705 w 163057"/>
              <a:gd name="connsiteY10" fmla="*/ 1176570 h 1259698"/>
              <a:gd name="connsiteX11" fmla="*/ 147071 w 163057"/>
              <a:gd name="connsiteY11" fmla="*/ 1243712 h 1259698"/>
              <a:gd name="connsiteX12" fmla="*/ 163057 w 163057"/>
              <a:gd name="connsiteY12" fmla="*/ 1259698 h 1259698"/>
              <a:gd name="connsiteX13" fmla="*/ 163057 w 163057"/>
              <a:gd name="connsiteY13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3127 w 163057"/>
              <a:gd name="connsiteY5" fmla="*/ 639440 h 1259698"/>
              <a:gd name="connsiteX6" fmla="*/ 83127 w 163057"/>
              <a:gd name="connsiteY6" fmla="*/ 751342 h 1259698"/>
              <a:gd name="connsiteX7" fmla="*/ 76733 w 163057"/>
              <a:gd name="connsiteY7" fmla="*/ 863244 h 1259698"/>
              <a:gd name="connsiteX8" fmla="*/ 76733 w 163057"/>
              <a:gd name="connsiteY8" fmla="*/ 959160 h 1259698"/>
              <a:gd name="connsiteX9" fmla="*/ 76733 w 163057"/>
              <a:gd name="connsiteY9" fmla="*/ 1032696 h 1259698"/>
              <a:gd name="connsiteX10" fmla="*/ 95916 w 163057"/>
              <a:gd name="connsiteY10" fmla="*/ 1112626 h 1259698"/>
              <a:gd name="connsiteX11" fmla="*/ 108705 w 163057"/>
              <a:gd name="connsiteY11" fmla="*/ 1176570 h 1259698"/>
              <a:gd name="connsiteX12" fmla="*/ 147071 w 163057"/>
              <a:gd name="connsiteY12" fmla="*/ 1243712 h 1259698"/>
              <a:gd name="connsiteX13" fmla="*/ 163057 w 163057"/>
              <a:gd name="connsiteY13" fmla="*/ 1259698 h 1259698"/>
              <a:gd name="connsiteX14" fmla="*/ 163057 w 163057"/>
              <a:gd name="connsiteY14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3127 w 163057"/>
              <a:gd name="connsiteY5" fmla="*/ 639440 h 1259698"/>
              <a:gd name="connsiteX6" fmla="*/ 83127 w 163057"/>
              <a:gd name="connsiteY6" fmla="*/ 751342 h 1259698"/>
              <a:gd name="connsiteX7" fmla="*/ 76733 w 163057"/>
              <a:gd name="connsiteY7" fmla="*/ 863244 h 1259698"/>
              <a:gd name="connsiteX8" fmla="*/ 76733 w 163057"/>
              <a:gd name="connsiteY8" fmla="*/ 959160 h 1259698"/>
              <a:gd name="connsiteX9" fmla="*/ 76733 w 163057"/>
              <a:gd name="connsiteY9" fmla="*/ 1032696 h 1259698"/>
              <a:gd name="connsiteX10" fmla="*/ 95916 w 163057"/>
              <a:gd name="connsiteY10" fmla="*/ 1112626 h 1259698"/>
              <a:gd name="connsiteX11" fmla="*/ 108705 w 163057"/>
              <a:gd name="connsiteY11" fmla="*/ 1176570 h 1259698"/>
              <a:gd name="connsiteX12" fmla="*/ 147071 w 163057"/>
              <a:gd name="connsiteY12" fmla="*/ 1243712 h 1259698"/>
              <a:gd name="connsiteX13" fmla="*/ 163057 w 163057"/>
              <a:gd name="connsiteY13" fmla="*/ 1259698 h 1259698"/>
              <a:gd name="connsiteX14" fmla="*/ 163057 w 163057"/>
              <a:gd name="connsiteY14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4643 w 163057"/>
              <a:gd name="connsiteY5" fmla="*/ 578338 h 1259698"/>
              <a:gd name="connsiteX6" fmla="*/ 83127 w 163057"/>
              <a:gd name="connsiteY6" fmla="*/ 639440 h 1259698"/>
              <a:gd name="connsiteX7" fmla="*/ 83127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78248 w 163057"/>
              <a:gd name="connsiteY5" fmla="*/ 578338 h 1259698"/>
              <a:gd name="connsiteX6" fmla="*/ 83127 w 163057"/>
              <a:gd name="connsiteY6" fmla="*/ 639440 h 1259698"/>
              <a:gd name="connsiteX7" fmla="*/ 83127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87929 h 1259698"/>
              <a:gd name="connsiteX6" fmla="*/ 83127 w 163057"/>
              <a:gd name="connsiteY6" fmla="*/ 639440 h 1259698"/>
              <a:gd name="connsiteX7" fmla="*/ 83127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3127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3127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51342 h 1259698"/>
              <a:gd name="connsiteX8" fmla="*/ 79930 w 163057"/>
              <a:gd name="connsiteY8" fmla="*/ 872835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51342 h 1259698"/>
              <a:gd name="connsiteX8" fmla="*/ 78248 w 163057"/>
              <a:gd name="connsiteY8" fmla="*/ 798945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51342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6732 w 163057"/>
              <a:gd name="connsiteY7" fmla="*/ 767328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70525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76920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3127 w 163057"/>
              <a:gd name="connsiteY7" fmla="*/ 776920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6732 w 163057"/>
              <a:gd name="connsiteY7" fmla="*/ 776920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80117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80117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80117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79930 w 163057"/>
              <a:gd name="connsiteY10" fmla="*/ 872835 h 1259698"/>
              <a:gd name="connsiteX11" fmla="*/ 76733 w 163057"/>
              <a:gd name="connsiteY11" fmla="*/ 959160 h 1259698"/>
              <a:gd name="connsiteX12" fmla="*/ 76733 w 163057"/>
              <a:gd name="connsiteY12" fmla="*/ 1032696 h 1259698"/>
              <a:gd name="connsiteX13" fmla="*/ 95916 w 163057"/>
              <a:gd name="connsiteY13" fmla="*/ 1112626 h 1259698"/>
              <a:gd name="connsiteX14" fmla="*/ 108705 w 163057"/>
              <a:gd name="connsiteY14" fmla="*/ 1176570 h 1259698"/>
              <a:gd name="connsiteX15" fmla="*/ 147071 w 163057"/>
              <a:gd name="connsiteY15" fmla="*/ 1243712 h 1259698"/>
              <a:gd name="connsiteX16" fmla="*/ 163057 w 163057"/>
              <a:gd name="connsiteY16" fmla="*/ 1259698 h 1259698"/>
              <a:gd name="connsiteX17" fmla="*/ 163057 w 163057"/>
              <a:gd name="connsiteY17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79930 w 163057"/>
              <a:gd name="connsiteY10" fmla="*/ 872835 h 1259698"/>
              <a:gd name="connsiteX11" fmla="*/ 76733 w 163057"/>
              <a:gd name="connsiteY11" fmla="*/ 959160 h 1259698"/>
              <a:gd name="connsiteX12" fmla="*/ 76733 w 163057"/>
              <a:gd name="connsiteY12" fmla="*/ 1032696 h 1259698"/>
              <a:gd name="connsiteX13" fmla="*/ 95916 w 163057"/>
              <a:gd name="connsiteY13" fmla="*/ 1112626 h 1259698"/>
              <a:gd name="connsiteX14" fmla="*/ 108705 w 163057"/>
              <a:gd name="connsiteY14" fmla="*/ 1176570 h 1259698"/>
              <a:gd name="connsiteX15" fmla="*/ 147071 w 163057"/>
              <a:gd name="connsiteY15" fmla="*/ 1243712 h 1259698"/>
              <a:gd name="connsiteX16" fmla="*/ 163057 w 163057"/>
              <a:gd name="connsiteY16" fmla="*/ 1259698 h 1259698"/>
              <a:gd name="connsiteX17" fmla="*/ 163057 w 163057"/>
              <a:gd name="connsiteY17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79930 w 163057"/>
              <a:gd name="connsiteY10" fmla="*/ 872835 h 1259698"/>
              <a:gd name="connsiteX11" fmla="*/ 76733 w 163057"/>
              <a:gd name="connsiteY11" fmla="*/ 959160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79930 w 163057"/>
              <a:gd name="connsiteY10" fmla="*/ 872835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86324 w 163057"/>
              <a:gd name="connsiteY10" fmla="*/ 879229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76732 w 163057"/>
              <a:gd name="connsiteY10" fmla="*/ 879229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4643 w 163057"/>
              <a:gd name="connsiteY9" fmla="*/ 808537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75051 w 163057"/>
              <a:gd name="connsiteY9" fmla="*/ 808537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83128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3128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6325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6325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6325 w 163057"/>
              <a:gd name="connsiteY13" fmla="*/ 1032696 h 1259698"/>
              <a:gd name="connsiteX14" fmla="*/ 92718 w 163057"/>
              <a:gd name="connsiteY14" fmla="*/ 1115823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6325 w 163057"/>
              <a:gd name="connsiteY13" fmla="*/ 1032696 h 1259698"/>
              <a:gd name="connsiteX14" fmla="*/ 92718 w 163057"/>
              <a:gd name="connsiteY14" fmla="*/ 1115823 h 1259698"/>
              <a:gd name="connsiteX15" fmla="*/ 108705 w 163057"/>
              <a:gd name="connsiteY15" fmla="*/ 1176570 h 1259698"/>
              <a:gd name="connsiteX16" fmla="*/ 119812 w 163057"/>
              <a:gd name="connsiteY16" fmla="*/ 1214582 h 1259698"/>
              <a:gd name="connsiteX17" fmla="*/ 147071 w 163057"/>
              <a:gd name="connsiteY17" fmla="*/ 1243712 h 1259698"/>
              <a:gd name="connsiteX18" fmla="*/ 163057 w 163057"/>
              <a:gd name="connsiteY18" fmla="*/ 1259698 h 1259698"/>
              <a:gd name="connsiteX19" fmla="*/ 163057 w 163057"/>
              <a:gd name="connsiteY19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6325 w 163057"/>
              <a:gd name="connsiteY13" fmla="*/ 1032696 h 1259698"/>
              <a:gd name="connsiteX14" fmla="*/ 92718 w 163057"/>
              <a:gd name="connsiteY14" fmla="*/ 1115823 h 1259698"/>
              <a:gd name="connsiteX15" fmla="*/ 108705 w 163057"/>
              <a:gd name="connsiteY15" fmla="*/ 1176570 h 1259698"/>
              <a:gd name="connsiteX16" fmla="*/ 126207 w 163057"/>
              <a:gd name="connsiteY16" fmla="*/ 1217779 h 1259698"/>
              <a:gd name="connsiteX17" fmla="*/ 147071 w 163057"/>
              <a:gd name="connsiteY17" fmla="*/ 1243712 h 1259698"/>
              <a:gd name="connsiteX18" fmla="*/ 163057 w 163057"/>
              <a:gd name="connsiteY18" fmla="*/ 1259698 h 1259698"/>
              <a:gd name="connsiteX19" fmla="*/ 163057 w 163057"/>
              <a:gd name="connsiteY19" fmla="*/ 1259698 h 1259698"/>
              <a:gd name="connsiteX0" fmla="*/ 0 w 163057"/>
              <a:gd name="connsiteY0" fmla="*/ 0 h 1259698"/>
              <a:gd name="connsiteX1" fmla="*/ 19792 w 163057"/>
              <a:gd name="connsiteY1" fmla="*/ 22609 h 1259698"/>
              <a:gd name="connsiteX2" fmla="*/ 44761 w 163057"/>
              <a:gd name="connsiteY2" fmla="*/ 76732 h 1259698"/>
              <a:gd name="connsiteX3" fmla="*/ 73535 w 163057"/>
              <a:gd name="connsiteY3" fmla="*/ 172649 h 1259698"/>
              <a:gd name="connsiteX4" fmla="*/ 83127 w 163057"/>
              <a:gd name="connsiteY4" fmla="*/ 358086 h 1259698"/>
              <a:gd name="connsiteX5" fmla="*/ 83127 w 163057"/>
              <a:gd name="connsiteY5" fmla="*/ 521144 h 1259698"/>
              <a:gd name="connsiteX6" fmla="*/ 81445 w 163057"/>
              <a:gd name="connsiteY6" fmla="*/ 597521 h 1259698"/>
              <a:gd name="connsiteX7" fmla="*/ 83127 w 163057"/>
              <a:gd name="connsiteY7" fmla="*/ 639440 h 1259698"/>
              <a:gd name="connsiteX8" fmla="*/ 81446 w 163057"/>
              <a:gd name="connsiteY8" fmla="*/ 766973 h 1259698"/>
              <a:gd name="connsiteX9" fmla="*/ 79930 w 163057"/>
              <a:gd name="connsiteY9" fmla="*/ 780117 h 1259698"/>
              <a:gd name="connsiteX10" fmla="*/ 81446 w 163057"/>
              <a:gd name="connsiteY10" fmla="*/ 814931 h 1259698"/>
              <a:gd name="connsiteX11" fmla="*/ 83127 w 163057"/>
              <a:gd name="connsiteY11" fmla="*/ 882427 h 1259698"/>
              <a:gd name="connsiteX12" fmla="*/ 86325 w 163057"/>
              <a:gd name="connsiteY12" fmla="*/ 962357 h 1259698"/>
              <a:gd name="connsiteX13" fmla="*/ 84642 w 163057"/>
              <a:gd name="connsiteY13" fmla="*/ 1013158 h 1259698"/>
              <a:gd name="connsiteX14" fmla="*/ 86325 w 163057"/>
              <a:gd name="connsiteY14" fmla="*/ 1032696 h 1259698"/>
              <a:gd name="connsiteX15" fmla="*/ 92718 w 163057"/>
              <a:gd name="connsiteY15" fmla="*/ 1115823 h 1259698"/>
              <a:gd name="connsiteX16" fmla="*/ 108705 w 163057"/>
              <a:gd name="connsiteY16" fmla="*/ 1176570 h 1259698"/>
              <a:gd name="connsiteX17" fmla="*/ 126207 w 163057"/>
              <a:gd name="connsiteY17" fmla="*/ 1217779 h 1259698"/>
              <a:gd name="connsiteX18" fmla="*/ 147071 w 163057"/>
              <a:gd name="connsiteY18" fmla="*/ 1243712 h 1259698"/>
              <a:gd name="connsiteX19" fmla="*/ 163057 w 163057"/>
              <a:gd name="connsiteY19" fmla="*/ 1259698 h 1259698"/>
              <a:gd name="connsiteX20" fmla="*/ 163057 w 163057"/>
              <a:gd name="connsiteY20" fmla="*/ 1259698 h 1259698"/>
              <a:gd name="connsiteX0" fmla="*/ 0 w 163057"/>
              <a:gd name="connsiteY0" fmla="*/ 0 h 1259698"/>
              <a:gd name="connsiteX1" fmla="*/ 22250 w 163057"/>
              <a:gd name="connsiteY1" fmla="*/ 22609 h 1259698"/>
              <a:gd name="connsiteX2" fmla="*/ 44761 w 163057"/>
              <a:gd name="connsiteY2" fmla="*/ 76732 h 1259698"/>
              <a:gd name="connsiteX3" fmla="*/ 73535 w 163057"/>
              <a:gd name="connsiteY3" fmla="*/ 172649 h 1259698"/>
              <a:gd name="connsiteX4" fmla="*/ 83127 w 163057"/>
              <a:gd name="connsiteY4" fmla="*/ 358086 h 1259698"/>
              <a:gd name="connsiteX5" fmla="*/ 83127 w 163057"/>
              <a:gd name="connsiteY5" fmla="*/ 521144 h 1259698"/>
              <a:gd name="connsiteX6" fmla="*/ 81445 w 163057"/>
              <a:gd name="connsiteY6" fmla="*/ 597521 h 1259698"/>
              <a:gd name="connsiteX7" fmla="*/ 83127 w 163057"/>
              <a:gd name="connsiteY7" fmla="*/ 639440 h 1259698"/>
              <a:gd name="connsiteX8" fmla="*/ 81446 w 163057"/>
              <a:gd name="connsiteY8" fmla="*/ 766973 h 1259698"/>
              <a:gd name="connsiteX9" fmla="*/ 79930 w 163057"/>
              <a:gd name="connsiteY9" fmla="*/ 780117 h 1259698"/>
              <a:gd name="connsiteX10" fmla="*/ 81446 w 163057"/>
              <a:gd name="connsiteY10" fmla="*/ 814931 h 1259698"/>
              <a:gd name="connsiteX11" fmla="*/ 83127 w 163057"/>
              <a:gd name="connsiteY11" fmla="*/ 882427 h 1259698"/>
              <a:gd name="connsiteX12" fmla="*/ 86325 w 163057"/>
              <a:gd name="connsiteY12" fmla="*/ 962357 h 1259698"/>
              <a:gd name="connsiteX13" fmla="*/ 84642 w 163057"/>
              <a:gd name="connsiteY13" fmla="*/ 1013158 h 1259698"/>
              <a:gd name="connsiteX14" fmla="*/ 86325 w 163057"/>
              <a:gd name="connsiteY14" fmla="*/ 1032696 h 1259698"/>
              <a:gd name="connsiteX15" fmla="*/ 92718 w 163057"/>
              <a:gd name="connsiteY15" fmla="*/ 1115823 h 1259698"/>
              <a:gd name="connsiteX16" fmla="*/ 108705 w 163057"/>
              <a:gd name="connsiteY16" fmla="*/ 1176570 h 1259698"/>
              <a:gd name="connsiteX17" fmla="*/ 126207 w 163057"/>
              <a:gd name="connsiteY17" fmla="*/ 1217779 h 1259698"/>
              <a:gd name="connsiteX18" fmla="*/ 147071 w 163057"/>
              <a:gd name="connsiteY18" fmla="*/ 1243712 h 1259698"/>
              <a:gd name="connsiteX19" fmla="*/ 163057 w 163057"/>
              <a:gd name="connsiteY19" fmla="*/ 1259698 h 1259698"/>
              <a:gd name="connsiteX20" fmla="*/ 163057 w 163057"/>
              <a:gd name="connsiteY20" fmla="*/ 1259698 h 1259698"/>
              <a:gd name="connsiteX0" fmla="*/ 0 w 163057"/>
              <a:gd name="connsiteY0" fmla="*/ 0 h 1259698"/>
              <a:gd name="connsiteX1" fmla="*/ 22250 w 163057"/>
              <a:gd name="connsiteY1" fmla="*/ 22609 h 1259698"/>
              <a:gd name="connsiteX2" fmla="*/ 49677 w 163057"/>
              <a:gd name="connsiteY2" fmla="*/ 76732 h 1259698"/>
              <a:gd name="connsiteX3" fmla="*/ 73535 w 163057"/>
              <a:gd name="connsiteY3" fmla="*/ 172649 h 1259698"/>
              <a:gd name="connsiteX4" fmla="*/ 83127 w 163057"/>
              <a:gd name="connsiteY4" fmla="*/ 358086 h 1259698"/>
              <a:gd name="connsiteX5" fmla="*/ 83127 w 163057"/>
              <a:gd name="connsiteY5" fmla="*/ 521144 h 1259698"/>
              <a:gd name="connsiteX6" fmla="*/ 81445 w 163057"/>
              <a:gd name="connsiteY6" fmla="*/ 597521 h 1259698"/>
              <a:gd name="connsiteX7" fmla="*/ 83127 w 163057"/>
              <a:gd name="connsiteY7" fmla="*/ 639440 h 1259698"/>
              <a:gd name="connsiteX8" fmla="*/ 81446 w 163057"/>
              <a:gd name="connsiteY8" fmla="*/ 766973 h 1259698"/>
              <a:gd name="connsiteX9" fmla="*/ 79930 w 163057"/>
              <a:gd name="connsiteY9" fmla="*/ 780117 h 1259698"/>
              <a:gd name="connsiteX10" fmla="*/ 81446 w 163057"/>
              <a:gd name="connsiteY10" fmla="*/ 814931 h 1259698"/>
              <a:gd name="connsiteX11" fmla="*/ 83127 w 163057"/>
              <a:gd name="connsiteY11" fmla="*/ 882427 h 1259698"/>
              <a:gd name="connsiteX12" fmla="*/ 86325 w 163057"/>
              <a:gd name="connsiteY12" fmla="*/ 962357 h 1259698"/>
              <a:gd name="connsiteX13" fmla="*/ 84642 w 163057"/>
              <a:gd name="connsiteY13" fmla="*/ 1013158 h 1259698"/>
              <a:gd name="connsiteX14" fmla="*/ 86325 w 163057"/>
              <a:gd name="connsiteY14" fmla="*/ 1032696 h 1259698"/>
              <a:gd name="connsiteX15" fmla="*/ 92718 w 163057"/>
              <a:gd name="connsiteY15" fmla="*/ 1115823 h 1259698"/>
              <a:gd name="connsiteX16" fmla="*/ 108705 w 163057"/>
              <a:gd name="connsiteY16" fmla="*/ 1176570 h 1259698"/>
              <a:gd name="connsiteX17" fmla="*/ 126207 w 163057"/>
              <a:gd name="connsiteY17" fmla="*/ 1217779 h 1259698"/>
              <a:gd name="connsiteX18" fmla="*/ 147071 w 163057"/>
              <a:gd name="connsiteY18" fmla="*/ 1243712 h 1259698"/>
              <a:gd name="connsiteX19" fmla="*/ 163057 w 163057"/>
              <a:gd name="connsiteY19" fmla="*/ 1259698 h 1259698"/>
              <a:gd name="connsiteX20" fmla="*/ 163057 w 163057"/>
              <a:gd name="connsiteY20" fmla="*/ 1259698 h 1259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3057" h="1259698">
                <a:moveTo>
                  <a:pt x="0" y="0"/>
                </a:moveTo>
                <a:cubicBezTo>
                  <a:pt x="2479" y="4997"/>
                  <a:pt x="14790" y="9820"/>
                  <a:pt x="22250" y="22609"/>
                </a:cubicBezTo>
                <a:cubicBezTo>
                  <a:pt x="29710" y="35398"/>
                  <a:pt x="39901" y="52955"/>
                  <a:pt x="49677" y="76732"/>
                </a:cubicBezTo>
                <a:cubicBezTo>
                  <a:pt x="61933" y="105507"/>
                  <a:pt x="67960" y="125757"/>
                  <a:pt x="73535" y="172649"/>
                </a:cubicBezTo>
                <a:cubicBezTo>
                  <a:pt x="79110" y="219541"/>
                  <a:pt x="81528" y="300004"/>
                  <a:pt x="83127" y="358086"/>
                </a:cubicBezTo>
                <a:cubicBezTo>
                  <a:pt x="84726" y="416168"/>
                  <a:pt x="83407" y="481238"/>
                  <a:pt x="83127" y="521144"/>
                </a:cubicBezTo>
                <a:cubicBezTo>
                  <a:pt x="82847" y="561050"/>
                  <a:pt x="82005" y="579522"/>
                  <a:pt x="81445" y="597521"/>
                </a:cubicBezTo>
                <a:cubicBezTo>
                  <a:pt x="80940" y="617888"/>
                  <a:pt x="83127" y="611198"/>
                  <a:pt x="83127" y="639440"/>
                </a:cubicBezTo>
                <a:cubicBezTo>
                  <a:pt x="83127" y="667682"/>
                  <a:pt x="81979" y="743527"/>
                  <a:pt x="81446" y="766973"/>
                </a:cubicBezTo>
                <a:cubicBezTo>
                  <a:pt x="80913" y="790419"/>
                  <a:pt x="79930" y="772124"/>
                  <a:pt x="79930" y="780117"/>
                </a:cubicBezTo>
                <a:cubicBezTo>
                  <a:pt x="79930" y="788110"/>
                  <a:pt x="81446" y="794682"/>
                  <a:pt x="81446" y="814931"/>
                </a:cubicBezTo>
                <a:cubicBezTo>
                  <a:pt x="81446" y="835180"/>
                  <a:pt x="82314" y="857856"/>
                  <a:pt x="83127" y="882427"/>
                </a:cubicBezTo>
                <a:cubicBezTo>
                  <a:pt x="83940" y="906998"/>
                  <a:pt x="86073" y="940569"/>
                  <a:pt x="86325" y="962357"/>
                </a:cubicBezTo>
                <a:cubicBezTo>
                  <a:pt x="86578" y="984146"/>
                  <a:pt x="84642" y="1000902"/>
                  <a:pt x="84642" y="1013158"/>
                </a:cubicBezTo>
                <a:cubicBezTo>
                  <a:pt x="84642" y="1025414"/>
                  <a:pt x="84979" y="1015585"/>
                  <a:pt x="86325" y="1032696"/>
                </a:cubicBezTo>
                <a:cubicBezTo>
                  <a:pt x="87671" y="1049807"/>
                  <a:pt x="88988" y="1091844"/>
                  <a:pt x="92718" y="1115823"/>
                </a:cubicBezTo>
                <a:cubicBezTo>
                  <a:pt x="96448" y="1139802"/>
                  <a:pt x="103124" y="1159577"/>
                  <a:pt x="108705" y="1176570"/>
                </a:cubicBezTo>
                <a:cubicBezTo>
                  <a:pt x="114287" y="1193563"/>
                  <a:pt x="119813" y="1206589"/>
                  <a:pt x="126207" y="1217779"/>
                </a:cubicBezTo>
                <a:cubicBezTo>
                  <a:pt x="132601" y="1228969"/>
                  <a:pt x="140929" y="1236726"/>
                  <a:pt x="147071" y="1243712"/>
                </a:cubicBezTo>
                <a:cubicBezTo>
                  <a:pt x="153213" y="1250698"/>
                  <a:pt x="163057" y="1259698"/>
                  <a:pt x="163057" y="1259698"/>
                </a:cubicBezTo>
                <a:lnTo>
                  <a:pt x="163057" y="1259698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7" name="Freeform 36"/>
          <p:cNvSpPr/>
          <p:nvPr/>
        </p:nvSpPr>
        <p:spPr>
          <a:xfrm>
            <a:off x="9185213" y="4401063"/>
            <a:ext cx="402526" cy="147129"/>
          </a:xfrm>
          <a:custGeom>
            <a:avLst/>
            <a:gdLst>
              <a:gd name="connsiteX0" fmla="*/ 0 w 457200"/>
              <a:gd name="connsiteY0" fmla="*/ 47958 h 139374"/>
              <a:gd name="connsiteX1" fmla="*/ 73535 w 457200"/>
              <a:gd name="connsiteY1" fmla="*/ 115100 h 139374"/>
              <a:gd name="connsiteX2" fmla="*/ 115099 w 457200"/>
              <a:gd name="connsiteY2" fmla="*/ 137480 h 139374"/>
              <a:gd name="connsiteX3" fmla="*/ 172648 w 457200"/>
              <a:gd name="connsiteY3" fmla="*/ 137480 h 139374"/>
              <a:gd name="connsiteX4" fmla="*/ 230198 w 457200"/>
              <a:gd name="connsiteY4" fmla="*/ 137480 h 139374"/>
              <a:gd name="connsiteX5" fmla="*/ 290945 w 457200"/>
              <a:gd name="connsiteY5" fmla="*/ 111902 h 139374"/>
              <a:gd name="connsiteX6" fmla="*/ 348495 w 457200"/>
              <a:gd name="connsiteY6" fmla="*/ 89522 h 139374"/>
              <a:gd name="connsiteX7" fmla="*/ 434819 w 457200"/>
              <a:gd name="connsiteY7" fmla="*/ 22381 h 139374"/>
              <a:gd name="connsiteX8" fmla="*/ 457200 w 457200"/>
              <a:gd name="connsiteY8" fmla="*/ 0 h 139374"/>
              <a:gd name="connsiteX9" fmla="*/ 457200 w 457200"/>
              <a:gd name="connsiteY9" fmla="*/ 0 h 139374"/>
              <a:gd name="connsiteX0" fmla="*/ 0 w 457200"/>
              <a:gd name="connsiteY0" fmla="*/ 47958 h 143874"/>
              <a:gd name="connsiteX1" fmla="*/ 73535 w 457200"/>
              <a:gd name="connsiteY1" fmla="*/ 115100 h 143874"/>
              <a:gd name="connsiteX2" fmla="*/ 115099 w 457200"/>
              <a:gd name="connsiteY2" fmla="*/ 137480 h 143874"/>
              <a:gd name="connsiteX3" fmla="*/ 172648 w 457200"/>
              <a:gd name="connsiteY3" fmla="*/ 143874 h 143874"/>
              <a:gd name="connsiteX4" fmla="*/ 230198 w 457200"/>
              <a:gd name="connsiteY4" fmla="*/ 137480 h 143874"/>
              <a:gd name="connsiteX5" fmla="*/ 290945 w 457200"/>
              <a:gd name="connsiteY5" fmla="*/ 111902 h 143874"/>
              <a:gd name="connsiteX6" fmla="*/ 348495 w 457200"/>
              <a:gd name="connsiteY6" fmla="*/ 89522 h 143874"/>
              <a:gd name="connsiteX7" fmla="*/ 434819 w 457200"/>
              <a:gd name="connsiteY7" fmla="*/ 22381 h 143874"/>
              <a:gd name="connsiteX8" fmla="*/ 457200 w 457200"/>
              <a:gd name="connsiteY8" fmla="*/ 0 h 143874"/>
              <a:gd name="connsiteX9" fmla="*/ 457200 w 457200"/>
              <a:gd name="connsiteY9" fmla="*/ 0 h 143874"/>
              <a:gd name="connsiteX0" fmla="*/ 0 w 457200"/>
              <a:gd name="connsiteY0" fmla="*/ 47958 h 143874"/>
              <a:gd name="connsiteX1" fmla="*/ 73535 w 457200"/>
              <a:gd name="connsiteY1" fmla="*/ 115100 h 143874"/>
              <a:gd name="connsiteX2" fmla="*/ 115099 w 457200"/>
              <a:gd name="connsiteY2" fmla="*/ 137480 h 143874"/>
              <a:gd name="connsiteX3" fmla="*/ 172648 w 457200"/>
              <a:gd name="connsiteY3" fmla="*/ 143874 h 143874"/>
              <a:gd name="connsiteX4" fmla="*/ 230198 w 457200"/>
              <a:gd name="connsiteY4" fmla="*/ 137480 h 143874"/>
              <a:gd name="connsiteX5" fmla="*/ 290945 w 457200"/>
              <a:gd name="connsiteY5" fmla="*/ 118296 h 143874"/>
              <a:gd name="connsiteX6" fmla="*/ 348495 w 457200"/>
              <a:gd name="connsiteY6" fmla="*/ 89522 h 143874"/>
              <a:gd name="connsiteX7" fmla="*/ 434819 w 457200"/>
              <a:gd name="connsiteY7" fmla="*/ 22381 h 143874"/>
              <a:gd name="connsiteX8" fmla="*/ 457200 w 457200"/>
              <a:gd name="connsiteY8" fmla="*/ 0 h 143874"/>
              <a:gd name="connsiteX9" fmla="*/ 457200 w 457200"/>
              <a:gd name="connsiteY9" fmla="*/ 0 h 143874"/>
              <a:gd name="connsiteX0" fmla="*/ 0 w 457200"/>
              <a:gd name="connsiteY0" fmla="*/ 47958 h 143874"/>
              <a:gd name="connsiteX1" fmla="*/ 43439 w 457200"/>
              <a:gd name="connsiteY1" fmla="*/ 96802 h 143874"/>
              <a:gd name="connsiteX2" fmla="*/ 73535 w 457200"/>
              <a:gd name="connsiteY2" fmla="*/ 115100 h 143874"/>
              <a:gd name="connsiteX3" fmla="*/ 115099 w 457200"/>
              <a:gd name="connsiteY3" fmla="*/ 137480 h 143874"/>
              <a:gd name="connsiteX4" fmla="*/ 172648 w 457200"/>
              <a:gd name="connsiteY4" fmla="*/ 143874 h 143874"/>
              <a:gd name="connsiteX5" fmla="*/ 230198 w 457200"/>
              <a:gd name="connsiteY5" fmla="*/ 137480 h 143874"/>
              <a:gd name="connsiteX6" fmla="*/ 290945 w 457200"/>
              <a:gd name="connsiteY6" fmla="*/ 118296 h 143874"/>
              <a:gd name="connsiteX7" fmla="*/ 348495 w 457200"/>
              <a:gd name="connsiteY7" fmla="*/ 89522 h 143874"/>
              <a:gd name="connsiteX8" fmla="*/ 434819 w 457200"/>
              <a:gd name="connsiteY8" fmla="*/ 22381 h 143874"/>
              <a:gd name="connsiteX9" fmla="*/ 457200 w 457200"/>
              <a:gd name="connsiteY9" fmla="*/ 0 h 143874"/>
              <a:gd name="connsiteX10" fmla="*/ 457200 w 457200"/>
              <a:gd name="connsiteY10" fmla="*/ 0 h 143874"/>
              <a:gd name="connsiteX0" fmla="*/ 0 w 457200"/>
              <a:gd name="connsiteY0" fmla="*/ 47958 h 143874"/>
              <a:gd name="connsiteX1" fmla="*/ 43439 w 457200"/>
              <a:gd name="connsiteY1" fmla="*/ 96802 h 143874"/>
              <a:gd name="connsiteX2" fmla="*/ 73535 w 457200"/>
              <a:gd name="connsiteY2" fmla="*/ 115100 h 143874"/>
              <a:gd name="connsiteX3" fmla="*/ 115099 w 457200"/>
              <a:gd name="connsiteY3" fmla="*/ 137480 h 143874"/>
              <a:gd name="connsiteX4" fmla="*/ 172648 w 457200"/>
              <a:gd name="connsiteY4" fmla="*/ 143874 h 143874"/>
              <a:gd name="connsiteX5" fmla="*/ 230198 w 457200"/>
              <a:gd name="connsiteY5" fmla="*/ 137480 h 143874"/>
              <a:gd name="connsiteX6" fmla="*/ 290945 w 457200"/>
              <a:gd name="connsiteY6" fmla="*/ 118296 h 143874"/>
              <a:gd name="connsiteX7" fmla="*/ 348495 w 457200"/>
              <a:gd name="connsiteY7" fmla="*/ 89522 h 143874"/>
              <a:gd name="connsiteX8" fmla="*/ 434819 w 457200"/>
              <a:gd name="connsiteY8" fmla="*/ 22381 h 143874"/>
              <a:gd name="connsiteX9" fmla="*/ 457200 w 457200"/>
              <a:gd name="connsiteY9" fmla="*/ 0 h 143874"/>
              <a:gd name="connsiteX10" fmla="*/ 457200 w 457200"/>
              <a:gd name="connsiteY10" fmla="*/ 0 h 143874"/>
              <a:gd name="connsiteX0" fmla="*/ 0 w 457200"/>
              <a:gd name="connsiteY0" fmla="*/ 47958 h 143874"/>
              <a:gd name="connsiteX1" fmla="*/ 43439 w 457200"/>
              <a:gd name="connsiteY1" fmla="*/ 96802 h 143874"/>
              <a:gd name="connsiteX2" fmla="*/ 73535 w 457200"/>
              <a:gd name="connsiteY2" fmla="*/ 115100 h 143874"/>
              <a:gd name="connsiteX3" fmla="*/ 115099 w 457200"/>
              <a:gd name="connsiteY3" fmla="*/ 137480 h 143874"/>
              <a:gd name="connsiteX4" fmla="*/ 172648 w 457200"/>
              <a:gd name="connsiteY4" fmla="*/ 143874 h 143874"/>
              <a:gd name="connsiteX5" fmla="*/ 230198 w 457200"/>
              <a:gd name="connsiteY5" fmla="*/ 137480 h 143874"/>
              <a:gd name="connsiteX6" fmla="*/ 290945 w 457200"/>
              <a:gd name="connsiteY6" fmla="*/ 118296 h 143874"/>
              <a:gd name="connsiteX7" fmla="*/ 348495 w 457200"/>
              <a:gd name="connsiteY7" fmla="*/ 89522 h 143874"/>
              <a:gd name="connsiteX8" fmla="*/ 434819 w 457200"/>
              <a:gd name="connsiteY8" fmla="*/ 22381 h 143874"/>
              <a:gd name="connsiteX9" fmla="*/ 457200 w 457200"/>
              <a:gd name="connsiteY9" fmla="*/ 0 h 143874"/>
              <a:gd name="connsiteX10" fmla="*/ 457200 w 457200"/>
              <a:gd name="connsiteY10" fmla="*/ 0 h 143874"/>
              <a:gd name="connsiteX0" fmla="*/ 0 w 457200"/>
              <a:gd name="connsiteY0" fmla="*/ 47958 h 143874"/>
              <a:gd name="connsiteX1" fmla="*/ 43439 w 457200"/>
              <a:gd name="connsiteY1" fmla="*/ 96802 h 143874"/>
              <a:gd name="connsiteX2" fmla="*/ 73535 w 457200"/>
              <a:gd name="connsiteY2" fmla="*/ 121495 h 143874"/>
              <a:gd name="connsiteX3" fmla="*/ 115099 w 457200"/>
              <a:gd name="connsiteY3" fmla="*/ 137480 h 143874"/>
              <a:gd name="connsiteX4" fmla="*/ 172648 w 457200"/>
              <a:gd name="connsiteY4" fmla="*/ 143874 h 143874"/>
              <a:gd name="connsiteX5" fmla="*/ 230198 w 457200"/>
              <a:gd name="connsiteY5" fmla="*/ 137480 h 143874"/>
              <a:gd name="connsiteX6" fmla="*/ 290945 w 457200"/>
              <a:gd name="connsiteY6" fmla="*/ 118296 h 143874"/>
              <a:gd name="connsiteX7" fmla="*/ 348495 w 457200"/>
              <a:gd name="connsiteY7" fmla="*/ 89522 h 143874"/>
              <a:gd name="connsiteX8" fmla="*/ 434819 w 457200"/>
              <a:gd name="connsiteY8" fmla="*/ 22381 h 143874"/>
              <a:gd name="connsiteX9" fmla="*/ 457200 w 457200"/>
              <a:gd name="connsiteY9" fmla="*/ 0 h 143874"/>
              <a:gd name="connsiteX10" fmla="*/ 457200 w 457200"/>
              <a:gd name="connsiteY10" fmla="*/ 0 h 143874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48495 w 457200"/>
              <a:gd name="connsiteY7" fmla="*/ 89522 h 147071"/>
              <a:gd name="connsiteX8" fmla="*/ 434819 w 457200"/>
              <a:gd name="connsiteY8" fmla="*/ 22381 h 147071"/>
              <a:gd name="connsiteX9" fmla="*/ 457200 w 457200"/>
              <a:gd name="connsiteY9" fmla="*/ 0 h 147071"/>
              <a:gd name="connsiteX10" fmla="*/ 457200 w 457200"/>
              <a:gd name="connsiteY10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48495 w 457200"/>
              <a:gd name="connsiteY7" fmla="*/ 89522 h 147071"/>
              <a:gd name="connsiteX8" fmla="*/ 434819 w 457200"/>
              <a:gd name="connsiteY8" fmla="*/ 22381 h 147071"/>
              <a:gd name="connsiteX9" fmla="*/ 457200 w 457200"/>
              <a:gd name="connsiteY9" fmla="*/ 0 h 147071"/>
              <a:gd name="connsiteX10" fmla="*/ 457200 w 457200"/>
              <a:gd name="connsiteY10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48495 w 457200"/>
              <a:gd name="connsiteY7" fmla="*/ 89522 h 147071"/>
              <a:gd name="connsiteX8" fmla="*/ 391934 w 457200"/>
              <a:gd name="connsiteY8" fmla="*/ 55239 h 147071"/>
              <a:gd name="connsiteX9" fmla="*/ 434819 w 457200"/>
              <a:gd name="connsiteY9" fmla="*/ 22381 h 147071"/>
              <a:gd name="connsiteX10" fmla="*/ 457200 w 457200"/>
              <a:gd name="connsiteY10" fmla="*/ 0 h 147071"/>
              <a:gd name="connsiteX11" fmla="*/ 457200 w 457200"/>
              <a:gd name="connsiteY11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48495 w 457200"/>
              <a:gd name="connsiteY7" fmla="*/ 89522 h 147071"/>
              <a:gd name="connsiteX8" fmla="*/ 395131 w 457200"/>
              <a:gd name="connsiteY8" fmla="*/ 61633 h 147071"/>
              <a:gd name="connsiteX9" fmla="*/ 434819 w 457200"/>
              <a:gd name="connsiteY9" fmla="*/ 22381 h 147071"/>
              <a:gd name="connsiteX10" fmla="*/ 457200 w 457200"/>
              <a:gd name="connsiteY10" fmla="*/ 0 h 147071"/>
              <a:gd name="connsiteX11" fmla="*/ 457200 w 457200"/>
              <a:gd name="connsiteY11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48495 w 457200"/>
              <a:gd name="connsiteY7" fmla="*/ 89522 h 147071"/>
              <a:gd name="connsiteX8" fmla="*/ 395131 w 457200"/>
              <a:gd name="connsiteY8" fmla="*/ 61633 h 147071"/>
              <a:gd name="connsiteX9" fmla="*/ 454002 w 457200"/>
              <a:gd name="connsiteY9" fmla="*/ 22381 h 147071"/>
              <a:gd name="connsiteX10" fmla="*/ 457200 w 457200"/>
              <a:gd name="connsiteY10" fmla="*/ 0 h 147071"/>
              <a:gd name="connsiteX11" fmla="*/ 457200 w 457200"/>
              <a:gd name="connsiteY11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48495 w 457200"/>
              <a:gd name="connsiteY7" fmla="*/ 89522 h 147071"/>
              <a:gd name="connsiteX8" fmla="*/ 395131 w 457200"/>
              <a:gd name="connsiteY8" fmla="*/ 61633 h 147071"/>
              <a:gd name="connsiteX9" fmla="*/ 454002 w 457200"/>
              <a:gd name="connsiteY9" fmla="*/ 9593 h 147071"/>
              <a:gd name="connsiteX10" fmla="*/ 457200 w 457200"/>
              <a:gd name="connsiteY10" fmla="*/ 0 h 147071"/>
              <a:gd name="connsiteX11" fmla="*/ 457200 w 457200"/>
              <a:gd name="connsiteY11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15201 w 457200"/>
              <a:gd name="connsiteY7" fmla="*/ 109591 h 147071"/>
              <a:gd name="connsiteX8" fmla="*/ 348495 w 457200"/>
              <a:gd name="connsiteY8" fmla="*/ 89522 h 147071"/>
              <a:gd name="connsiteX9" fmla="*/ 395131 w 457200"/>
              <a:gd name="connsiteY9" fmla="*/ 61633 h 147071"/>
              <a:gd name="connsiteX10" fmla="*/ 454002 w 457200"/>
              <a:gd name="connsiteY10" fmla="*/ 9593 h 147071"/>
              <a:gd name="connsiteX11" fmla="*/ 457200 w 457200"/>
              <a:gd name="connsiteY11" fmla="*/ 0 h 147071"/>
              <a:gd name="connsiteX12" fmla="*/ 457200 w 457200"/>
              <a:gd name="connsiteY12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15201 w 457200"/>
              <a:gd name="connsiteY7" fmla="*/ 109591 h 147071"/>
              <a:gd name="connsiteX8" fmla="*/ 348495 w 457200"/>
              <a:gd name="connsiteY8" fmla="*/ 89522 h 147071"/>
              <a:gd name="connsiteX9" fmla="*/ 395131 w 457200"/>
              <a:gd name="connsiteY9" fmla="*/ 61633 h 147071"/>
              <a:gd name="connsiteX10" fmla="*/ 454002 w 457200"/>
              <a:gd name="connsiteY10" fmla="*/ 9593 h 147071"/>
              <a:gd name="connsiteX11" fmla="*/ 457200 w 457200"/>
              <a:gd name="connsiteY11" fmla="*/ 0 h 147071"/>
              <a:gd name="connsiteX12" fmla="*/ 457200 w 457200"/>
              <a:gd name="connsiteY12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24691 h 147071"/>
              <a:gd name="connsiteX7" fmla="*/ 315201 w 457200"/>
              <a:gd name="connsiteY7" fmla="*/ 109591 h 147071"/>
              <a:gd name="connsiteX8" fmla="*/ 348495 w 457200"/>
              <a:gd name="connsiteY8" fmla="*/ 89522 h 147071"/>
              <a:gd name="connsiteX9" fmla="*/ 395131 w 457200"/>
              <a:gd name="connsiteY9" fmla="*/ 61633 h 147071"/>
              <a:gd name="connsiteX10" fmla="*/ 454002 w 457200"/>
              <a:gd name="connsiteY10" fmla="*/ 9593 h 147071"/>
              <a:gd name="connsiteX11" fmla="*/ 457200 w 457200"/>
              <a:gd name="connsiteY11" fmla="*/ 0 h 147071"/>
              <a:gd name="connsiteX12" fmla="*/ 457200 w 457200"/>
              <a:gd name="connsiteY12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24691 h 147071"/>
              <a:gd name="connsiteX7" fmla="*/ 315201 w 457200"/>
              <a:gd name="connsiteY7" fmla="*/ 109591 h 147071"/>
              <a:gd name="connsiteX8" fmla="*/ 348495 w 457200"/>
              <a:gd name="connsiteY8" fmla="*/ 89522 h 147071"/>
              <a:gd name="connsiteX9" fmla="*/ 395131 w 457200"/>
              <a:gd name="connsiteY9" fmla="*/ 61633 h 147071"/>
              <a:gd name="connsiteX10" fmla="*/ 454002 w 457200"/>
              <a:gd name="connsiteY10" fmla="*/ 9593 h 147071"/>
              <a:gd name="connsiteX11" fmla="*/ 457200 w 457200"/>
              <a:gd name="connsiteY11" fmla="*/ 0 h 147071"/>
              <a:gd name="connsiteX12" fmla="*/ 457200 w 457200"/>
              <a:gd name="connsiteY12" fmla="*/ 0 h 147071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5201 w 457200"/>
              <a:gd name="connsiteY7" fmla="*/ 109591 h 147129"/>
              <a:gd name="connsiteX8" fmla="*/ 348495 w 457200"/>
              <a:gd name="connsiteY8" fmla="*/ 89522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5201 w 457200"/>
              <a:gd name="connsiteY7" fmla="*/ 109591 h 147129"/>
              <a:gd name="connsiteX8" fmla="*/ 348495 w 457200"/>
              <a:gd name="connsiteY8" fmla="*/ 89522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92"/>
              <a:gd name="connsiteX1" fmla="*/ 43439 w 457200"/>
              <a:gd name="connsiteY1" fmla="*/ 96802 h 147192"/>
              <a:gd name="connsiteX2" fmla="*/ 73535 w 457200"/>
              <a:gd name="connsiteY2" fmla="*/ 121495 h 147192"/>
              <a:gd name="connsiteX3" fmla="*/ 115099 w 457200"/>
              <a:gd name="connsiteY3" fmla="*/ 137480 h 147192"/>
              <a:gd name="connsiteX4" fmla="*/ 172648 w 457200"/>
              <a:gd name="connsiteY4" fmla="*/ 147071 h 147192"/>
              <a:gd name="connsiteX5" fmla="*/ 230198 w 457200"/>
              <a:gd name="connsiteY5" fmla="*/ 140677 h 147192"/>
              <a:gd name="connsiteX6" fmla="*/ 290945 w 457200"/>
              <a:gd name="connsiteY6" fmla="*/ 111902 h 147192"/>
              <a:gd name="connsiteX7" fmla="*/ 315201 w 457200"/>
              <a:gd name="connsiteY7" fmla="*/ 109591 h 147192"/>
              <a:gd name="connsiteX8" fmla="*/ 348495 w 457200"/>
              <a:gd name="connsiteY8" fmla="*/ 89522 h 147192"/>
              <a:gd name="connsiteX9" fmla="*/ 395131 w 457200"/>
              <a:gd name="connsiteY9" fmla="*/ 61633 h 147192"/>
              <a:gd name="connsiteX10" fmla="*/ 454002 w 457200"/>
              <a:gd name="connsiteY10" fmla="*/ 9593 h 147192"/>
              <a:gd name="connsiteX11" fmla="*/ 457200 w 457200"/>
              <a:gd name="connsiteY11" fmla="*/ 0 h 147192"/>
              <a:gd name="connsiteX12" fmla="*/ 457200 w 457200"/>
              <a:gd name="connsiteY12" fmla="*/ 0 h 147192"/>
              <a:gd name="connsiteX0" fmla="*/ 0 w 457200"/>
              <a:gd name="connsiteY0" fmla="*/ 47958 h 147122"/>
              <a:gd name="connsiteX1" fmla="*/ 43439 w 457200"/>
              <a:gd name="connsiteY1" fmla="*/ 96802 h 147122"/>
              <a:gd name="connsiteX2" fmla="*/ 73535 w 457200"/>
              <a:gd name="connsiteY2" fmla="*/ 121495 h 147122"/>
              <a:gd name="connsiteX3" fmla="*/ 115099 w 457200"/>
              <a:gd name="connsiteY3" fmla="*/ 137480 h 147122"/>
              <a:gd name="connsiteX4" fmla="*/ 172648 w 457200"/>
              <a:gd name="connsiteY4" fmla="*/ 147071 h 147122"/>
              <a:gd name="connsiteX5" fmla="*/ 230198 w 457200"/>
              <a:gd name="connsiteY5" fmla="*/ 140677 h 147122"/>
              <a:gd name="connsiteX6" fmla="*/ 290945 w 457200"/>
              <a:gd name="connsiteY6" fmla="*/ 127888 h 147122"/>
              <a:gd name="connsiteX7" fmla="*/ 315201 w 457200"/>
              <a:gd name="connsiteY7" fmla="*/ 109591 h 147122"/>
              <a:gd name="connsiteX8" fmla="*/ 348495 w 457200"/>
              <a:gd name="connsiteY8" fmla="*/ 89522 h 147122"/>
              <a:gd name="connsiteX9" fmla="*/ 395131 w 457200"/>
              <a:gd name="connsiteY9" fmla="*/ 61633 h 147122"/>
              <a:gd name="connsiteX10" fmla="*/ 454002 w 457200"/>
              <a:gd name="connsiteY10" fmla="*/ 9593 h 147122"/>
              <a:gd name="connsiteX11" fmla="*/ 457200 w 457200"/>
              <a:gd name="connsiteY11" fmla="*/ 0 h 147122"/>
              <a:gd name="connsiteX12" fmla="*/ 457200 w 457200"/>
              <a:gd name="connsiteY12" fmla="*/ 0 h 147122"/>
              <a:gd name="connsiteX0" fmla="*/ 0 w 457200"/>
              <a:gd name="connsiteY0" fmla="*/ 47958 h 147138"/>
              <a:gd name="connsiteX1" fmla="*/ 43439 w 457200"/>
              <a:gd name="connsiteY1" fmla="*/ 96802 h 147138"/>
              <a:gd name="connsiteX2" fmla="*/ 73535 w 457200"/>
              <a:gd name="connsiteY2" fmla="*/ 121495 h 147138"/>
              <a:gd name="connsiteX3" fmla="*/ 115099 w 457200"/>
              <a:gd name="connsiteY3" fmla="*/ 137480 h 147138"/>
              <a:gd name="connsiteX4" fmla="*/ 172648 w 457200"/>
              <a:gd name="connsiteY4" fmla="*/ 147071 h 147138"/>
              <a:gd name="connsiteX5" fmla="*/ 230198 w 457200"/>
              <a:gd name="connsiteY5" fmla="*/ 140677 h 147138"/>
              <a:gd name="connsiteX6" fmla="*/ 287748 w 457200"/>
              <a:gd name="connsiteY6" fmla="*/ 121494 h 147138"/>
              <a:gd name="connsiteX7" fmla="*/ 315201 w 457200"/>
              <a:gd name="connsiteY7" fmla="*/ 109591 h 147138"/>
              <a:gd name="connsiteX8" fmla="*/ 348495 w 457200"/>
              <a:gd name="connsiteY8" fmla="*/ 89522 h 147138"/>
              <a:gd name="connsiteX9" fmla="*/ 395131 w 457200"/>
              <a:gd name="connsiteY9" fmla="*/ 61633 h 147138"/>
              <a:gd name="connsiteX10" fmla="*/ 454002 w 457200"/>
              <a:gd name="connsiteY10" fmla="*/ 9593 h 147138"/>
              <a:gd name="connsiteX11" fmla="*/ 457200 w 457200"/>
              <a:gd name="connsiteY11" fmla="*/ 0 h 147138"/>
              <a:gd name="connsiteX12" fmla="*/ 457200 w 457200"/>
              <a:gd name="connsiteY12" fmla="*/ 0 h 147138"/>
              <a:gd name="connsiteX0" fmla="*/ 0 w 457200"/>
              <a:gd name="connsiteY0" fmla="*/ 47958 h 147138"/>
              <a:gd name="connsiteX1" fmla="*/ 43439 w 457200"/>
              <a:gd name="connsiteY1" fmla="*/ 96802 h 147138"/>
              <a:gd name="connsiteX2" fmla="*/ 73535 w 457200"/>
              <a:gd name="connsiteY2" fmla="*/ 121495 h 147138"/>
              <a:gd name="connsiteX3" fmla="*/ 115099 w 457200"/>
              <a:gd name="connsiteY3" fmla="*/ 137480 h 147138"/>
              <a:gd name="connsiteX4" fmla="*/ 172648 w 457200"/>
              <a:gd name="connsiteY4" fmla="*/ 147071 h 147138"/>
              <a:gd name="connsiteX5" fmla="*/ 230198 w 457200"/>
              <a:gd name="connsiteY5" fmla="*/ 140677 h 147138"/>
              <a:gd name="connsiteX6" fmla="*/ 287748 w 457200"/>
              <a:gd name="connsiteY6" fmla="*/ 121494 h 147138"/>
              <a:gd name="connsiteX7" fmla="*/ 318398 w 457200"/>
              <a:gd name="connsiteY7" fmla="*/ 115986 h 147138"/>
              <a:gd name="connsiteX8" fmla="*/ 348495 w 457200"/>
              <a:gd name="connsiteY8" fmla="*/ 89522 h 147138"/>
              <a:gd name="connsiteX9" fmla="*/ 395131 w 457200"/>
              <a:gd name="connsiteY9" fmla="*/ 61633 h 147138"/>
              <a:gd name="connsiteX10" fmla="*/ 454002 w 457200"/>
              <a:gd name="connsiteY10" fmla="*/ 9593 h 147138"/>
              <a:gd name="connsiteX11" fmla="*/ 457200 w 457200"/>
              <a:gd name="connsiteY11" fmla="*/ 0 h 147138"/>
              <a:gd name="connsiteX12" fmla="*/ 457200 w 457200"/>
              <a:gd name="connsiteY12" fmla="*/ 0 h 147138"/>
              <a:gd name="connsiteX0" fmla="*/ 0 w 457200"/>
              <a:gd name="connsiteY0" fmla="*/ 47958 h 147138"/>
              <a:gd name="connsiteX1" fmla="*/ 43439 w 457200"/>
              <a:gd name="connsiteY1" fmla="*/ 96802 h 147138"/>
              <a:gd name="connsiteX2" fmla="*/ 73535 w 457200"/>
              <a:gd name="connsiteY2" fmla="*/ 121495 h 147138"/>
              <a:gd name="connsiteX3" fmla="*/ 115099 w 457200"/>
              <a:gd name="connsiteY3" fmla="*/ 137480 h 147138"/>
              <a:gd name="connsiteX4" fmla="*/ 172648 w 457200"/>
              <a:gd name="connsiteY4" fmla="*/ 147071 h 147138"/>
              <a:gd name="connsiteX5" fmla="*/ 230198 w 457200"/>
              <a:gd name="connsiteY5" fmla="*/ 140677 h 147138"/>
              <a:gd name="connsiteX6" fmla="*/ 287748 w 457200"/>
              <a:gd name="connsiteY6" fmla="*/ 121494 h 147138"/>
              <a:gd name="connsiteX7" fmla="*/ 318398 w 457200"/>
              <a:gd name="connsiteY7" fmla="*/ 109591 h 147138"/>
              <a:gd name="connsiteX8" fmla="*/ 348495 w 457200"/>
              <a:gd name="connsiteY8" fmla="*/ 89522 h 147138"/>
              <a:gd name="connsiteX9" fmla="*/ 395131 w 457200"/>
              <a:gd name="connsiteY9" fmla="*/ 61633 h 147138"/>
              <a:gd name="connsiteX10" fmla="*/ 454002 w 457200"/>
              <a:gd name="connsiteY10" fmla="*/ 9593 h 147138"/>
              <a:gd name="connsiteX11" fmla="*/ 457200 w 457200"/>
              <a:gd name="connsiteY11" fmla="*/ 0 h 147138"/>
              <a:gd name="connsiteX12" fmla="*/ 457200 w 457200"/>
              <a:gd name="connsiteY12" fmla="*/ 0 h 147138"/>
              <a:gd name="connsiteX0" fmla="*/ 0 w 457200"/>
              <a:gd name="connsiteY0" fmla="*/ 47958 h 147122"/>
              <a:gd name="connsiteX1" fmla="*/ 43439 w 457200"/>
              <a:gd name="connsiteY1" fmla="*/ 96802 h 147122"/>
              <a:gd name="connsiteX2" fmla="*/ 73535 w 457200"/>
              <a:gd name="connsiteY2" fmla="*/ 121495 h 147122"/>
              <a:gd name="connsiteX3" fmla="*/ 115099 w 457200"/>
              <a:gd name="connsiteY3" fmla="*/ 137480 h 147122"/>
              <a:gd name="connsiteX4" fmla="*/ 172648 w 457200"/>
              <a:gd name="connsiteY4" fmla="*/ 147071 h 147122"/>
              <a:gd name="connsiteX5" fmla="*/ 230198 w 457200"/>
              <a:gd name="connsiteY5" fmla="*/ 140677 h 147122"/>
              <a:gd name="connsiteX6" fmla="*/ 287748 w 457200"/>
              <a:gd name="connsiteY6" fmla="*/ 127888 h 147122"/>
              <a:gd name="connsiteX7" fmla="*/ 318398 w 457200"/>
              <a:gd name="connsiteY7" fmla="*/ 109591 h 147122"/>
              <a:gd name="connsiteX8" fmla="*/ 348495 w 457200"/>
              <a:gd name="connsiteY8" fmla="*/ 89522 h 147122"/>
              <a:gd name="connsiteX9" fmla="*/ 395131 w 457200"/>
              <a:gd name="connsiteY9" fmla="*/ 61633 h 147122"/>
              <a:gd name="connsiteX10" fmla="*/ 454002 w 457200"/>
              <a:gd name="connsiteY10" fmla="*/ 9593 h 147122"/>
              <a:gd name="connsiteX11" fmla="*/ 457200 w 457200"/>
              <a:gd name="connsiteY11" fmla="*/ 0 h 147122"/>
              <a:gd name="connsiteX12" fmla="*/ 457200 w 457200"/>
              <a:gd name="connsiteY12" fmla="*/ 0 h 147122"/>
              <a:gd name="connsiteX0" fmla="*/ 0 w 457200"/>
              <a:gd name="connsiteY0" fmla="*/ 47958 h 147150"/>
              <a:gd name="connsiteX1" fmla="*/ 43439 w 457200"/>
              <a:gd name="connsiteY1" fmla="*/ 96802 h 147150"/>
              <a:gd name="connsiteX2" fmla="*/ 73535 w 457200"/>
              <a:gd name="connsiteY2" fmla="*/ 121495 h 147150"/>
              <a:gd name="connsiteX3" fmla="*/ 115099 w 457200"/>
              <a:gd name="connsiteY3" fmla="*/ 137480 h 147150"/>
              <a:gd name="connsiteX4" fmla="*/ 172648 w 457200"/>
              <a:gd name="connsiteY4" fmla="*/ 147071 h 147150"/>
              <a:gd name="connsiteX5" fmla="*/ 230198 w 457200"/>
              <a:gd name="connsiteY5" fmla="*/ 140677 h 147150"/>
              <a:gd name="connsiteX6" fmla="*/ 287748 w 457200"/>
              <a:gd name="connsiteY6" fmla="*/ 118296 h 147150"/>
              <a:gd name="connsiteX7" fmla="*/ 318398 w 457200"/>
              <a:gd name="connsiteY7" fmla="*/ 109591 h 147150"/>
              <a:gd name="connsiteX8" fmla="*/ 348495 w 457200"/>
              <a:gd name="connsiteY8" fmla="*/ 89522 h 147150"/>
              <a:gd name="connsiteX9" fmla="*/ 395131 w 457200"/>
              <a:gd name="connsiteY9" fmla="*/ 61633 h 147150"/>
              <a:gd name="connsiteX10" fmla="*/ 454002 w 457200"/>
              <a:gd name="connsiteY10" fmla="*/ 9593 h 147150"/>
              <a:gd name="connsiteX11" fmla="*/ 457200 w 457200"/>
              <a:gd name="connsiteY11" fmla="*/ 0 h 147150"/>
              <a:gd name="connsiteX12" fmla="*/ 457200 w 457200"/>
              <a:gd name="connsiteY12" fmla="*/ 0 h 147150"/>
              <a:gd name="connsiteX0" fmla="*/ 0 w 457200"/>
              <a:gd name="connsiteY0" fmla="*/ 47958 h 147122"/>
              <a:gd name="connsiteX1" fmla="*/ 43439 w 457200"/>
              <a:gd name="connsiteY1" fmla="*/ 96802 h 147122"/>
              <a:gd name="connsiteX2" fmla="*/ 73535 w 457200"/>
              <a:gd name="connsiteY2" fmla="*/ 121495 h 147122"/>
              <a:gd name="connsiteX3" fmla="*/ 115099 w 457200"/>
              <a:gd name="connsiteY3" fmla="*/ 137480 h 147122"/>
              <a:gd name="connsiteX4" fmla="*/ 172648 w 457200"/>
              <a:gd name="connsiteY4" fmla="*/ 147071 h 147122"/>
              <a:gd name="connsiteX5" fmla="*/ 230198 w 457200"/>
              <a:gd name="connsiteY5" fmla="*/ 140677 h 147122"/>
              <a:gd name="connsiteX6" fmla="*/ 290945 w 457200"/>
              <a:gd name="connsiteY6" fmla="*/ 127888 h 147122"/>
              <a:gd name="connsiteX7" fmla="*/ 318398 w 457200"/>
              <a:gd name="connsiteY7" fmla="*/ 109591 h 147122"/>
              <a:gd name="connsiteX8" fmla="*/ 348495 w 457200"/>
              <a:gd name="connsiteY8" fmla="*/ 89522 h 147122"/>
              <a:gd name="connsiteX9" fmla="*/ 395131 w 457200"/>
              <a:gd name="connsiteY9" fmla="*/ 61633 h 147122"/>
              <a:gd name="connsiteX10" fmla="*/ 454002 w 457200"/>
              <a:gd name="connsiteY10" fmla="*/ 9593 h 147122"/>
              <a:gd name="connsiteX11" fmla="*/ 457200 w 457200"/>
              <a:gd name="connsiteY11" fmla="*/ 0 h 147122"/>
              <a:gd name="connsiteX12" fmla="*/ 457200 w 457200"/>
              <a:gd name="connsiteY12" fmla="*/ 0 h 147122"/>
              <a:gd name="connsiteX0" fmla="*/ 0 w 457200"/>
              <a:gd name="connsiteY0" fmla="*/ 47958 h 147138"/>
              <a:gd name="connsiteX1" fmla="*/ 43439 w 457200"/>
              <a:gd name="connsiteY1" fmla="*/ 96802 h 147138"/>
              <a:gd name="connsiteX2" fmla="*/ 73535 w 457200"/>
              <a:gd name="connsiteY2" fmla="*/ 121495 h 147138"/>
              <a:gd name="connsiteX3" fmla="*/ 115099 w 457200"/>
              <a:gd name="connsiteY3" fmla="*/ 137480 h 147138"/>
              <a:gd name="connsiteX4" fmla="*/ 172648 w 457200"/>
              <a:gd name="connsiteY4" fmla="*/ 147071 h 147138"/>
              <a:gd name="connsiteX5" fmla="*/ 230198 w 457200"/>
              <a:gd name="connsiteY5" fmla="*/ 140677 h 147138"/>
              <a:gd name="connsiteX6" fmla="*/ 290945 w 457200"/>
              <a:gd name="connsiteY6" fmla="*/ 121493 h 147138"/>
              <a:gd name="connsiteX7" fmla="*/ 318398 w 457200"/>
              <a:gd name="connsiteY7" fmla="*/ 109591 h 147138"/>
              <a:gd name="connsiteX8" fmla="*/ 348495 w 457200"/>
              <a:gd name="connsiteY8" fmla="*/ 89522 h 147138"/>
              <a:gd name="connsiteX9" fmla="*/ 395131 w 457200"/>
              <a:gd name="connsiteY9" fmla="*/ 61633 h 147138"/>
              <a:gd name="connsiteX10" fmla="*/ 454002 w 457200"/>
              <a:gd name="connsiteY10" fmla="*/ 9593 h 147138"/>
              <a:gd name="connsiteX11" fmla="*/ 457200 w 457200"/>
              <a:gd name="connsiteY11" fmla="*/ 0 h 147138"/>
              <a:gd name="connsiteX12" fmla="*/ 457200 w 457200"/>
              <a:gd name="connsiteY12" fmla="*/ 0 h 147138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89522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2719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5917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2720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9115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89523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5917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2720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2720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2720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2720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12789 h 147129"/>
              <a:gd name="connsiteX8" fmla="*/ 348495 w 457200"/>
              <a:gd name="connsiteY8" fmla="*/ 92720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12789 h 147129"/>
              <a:gd name="connsiteX8" fmla="*/ 351692 w 457200"/>
              <a:gd name="connsiteY8" fmla="*/ 95917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9289"/>
              <a:gd name="connsiteY0" fmla="*/ 47958 h 147129"/>
              <a:gd name="connsiteX1" fmla="*/ 43439 w 459289"/>
              <a:gd name="connsiteY1" fmla="*/ 96802 h 147129"/>
              <a:gd name="connsiteX2" fmla="*/ 73535 w 459289"/>
              <a:gd name="connsiteY2" fmla="*/ 121495 h 147129"/>
              <a:gd name="connsiteX3" fmla="*/ 115099 w 459289"/>
              <a:gd name="connsiteY3" fmla="*/ 137480 h 147129"/>
              <a:gd name="connsiteX4" fmla="*/ 172648 w 459289"/>
              <a:gd name="connsiteY4" fmla="*/ 147071 h 147129"/>
              <a:gd name="connsiteX5" fmla="*/ 230198 w 459289"/>
              <a:gd name="connsiteY5" fmla="*/ 140677 h 147129"/>
              <a:gd name="connsiteX6" fmla="*/ 290945 w 459289"/>
              <a:gd name="connsiteY6" fmla="*/ 124691 h 147129"/>
              <a:gd name="connsiteX7" fmla="*/ 318398 w 459289"/>
              <a:gd name="connsiteY7" fmla="*/ 112789 h 147129"/>
              <a:gd name="connsiteX8" fmla="*/ 351692 w 459289"/>
              <a:gd name="connsiteY8" fmla="*/ 95917 h 147129"/>
              <a:gd name="connsiteX9" fmla="*/ 395131 w 459289"/>
              <a:gd name="connsiteY9" fmla="*/ 64830 h 147129"/>
              <a:gd name="connsiteX10" fmla="*/ 454002 w 459289"/>
              <a:gd name="connsiteY10" fmla="*/ 9593 h 147129"/>
              <a:gd name="connsiteX11" fmla="*/ 457200 w 459289"/>
              <a:gd name="connsiteY11" fmla="*/ 0 h 147129"/>
              <a:gd name="connsiteX12" fmla="*/ 457200 w 459289"/>
              <a:gd name="connsiteY12" fmla="*/ 0 h 147129"/>
              <a:gd name="connsiteX0" fmla="*/ 0 w 459289"/>
              <a:gd name="connsiteY0" fmla="*/ 47958 h 147129"/>
              <a:gd name="connsiteX1" fmla="*/ 43439 w 459289"/>
              <a:gd name="connsiteY1" fmla="*/ 96802 h 147129"/>
              <a:gd name="connsiteX2" fmla="*/ 73535 w 459289"/>
              <a:gd name="connsiteY2" fmla="*/ 121495 h 147129"/>
              <a:gd name="connsiteX3" fmla="*/ 115099 w 459289"/>
              <a:gd name="connsiteY3" fmla="*/ 137480 h 147129"/>
              <a:gd name="connsiteX4" fmla="*/ 172648 w 459289"/>
              <a:gd name="connsiteY4" fmla="*/ 147071 h 147129"/>
              <a:gd name="connsiteX5" fmla="*/ 230198 w 459289"/>
              <a:gd name="connsiteY5" fmla="*/ 140677 h 147129"/>
              <a:gd name="connsiteX6" fmla="*/ 290945 w 459289"/>
              <a:gd name="connsiteY6" fmla="*/ 124691 h 147129"/>
              <a:gd name="connsiteX7" fmla="*/ 318398 w 459289"/>
              <a:gd name="connsiteY7" fmla="*/ 112789 h 147129"/>
              <a:gd name="connsiteX8" fmla="*/ 351692 w 459289"/>
              <a:gd name="connsiteY8" fmla="*/ 95917 h 147129"/>
              <a:gd name="connsiteX9" fmla="*/ 395131 w 459289"/>
              <a:gd name="connsiteY9" fmla="*/ 64830 h 147129"/>
              <a:gd name="connsiteX10" fmla="*/ 454002 w 459289"/>
              <a:gd name="connsiteY10" fmla="*/ 9593 h 147129"/>
              <a:gd name="connsiteX11" fmla="*/ 457200 w 459289"/>
              <a:gd name="connsiteY11" fmla="*/ 0 h 147129"/>
              <a:gd name="connsiteX12" fmla="*/ 457200 w 459289"/>
              <a:gd name="connsiteY12" fmla="*/ 0 h 147129"/>
              <a:gd name="connsiteX0" fmla="*/ 0 w 467508"/>
              <a:gd name="connsiteY0" fmla="*/ 47958 h 147129"/>
              <a:gd name="connsiteX1" fmla="*/ 43439 w 467508"/>
              <a:gd name="connsiteY1" fmla="*/ 96802 h 147129"/>
              <a:gd name="connsiteX2" fmla="*/ 73535 w 467508"/>
              <a:gd name="connsiteY2" fmla="*/ 121495 h 147129"/>
              <a:gd name="connsiteX3" fmla="*/ 115099 w 467508"/>
              <a:gd name="connsiteY3" fmla="*/ 137480 h 147129"/>
              <a:gd name="connsiteX4" fmla="*/ 172648 w 467508"/>
              <a:gd name="connsiteY4" fmla="*/ 147071 h 147129"/>
              <a:gd name="connsiteX5" fmla="*/ 230198 w 467508"/>
              <a:gd name="connsiteY5" fmla="*/ 140677 h 147129"/>
              <a:gd name="connsiteX6" fmla="*/ 290945 w 467508"/>
              <a:gd name="connsiteY6" fmla="*/ 124691 h 147129"/>
              <a:gd name="connsiteX7" fmla="*/ 318398 w 467508"/>
              <a:gd name="connsiteY7" fmla="*/ 112789 h 147129"/>
              <a:gd name="connsiteX8" fmla="*/ 351692 w 467508"/>
              <a:gd name="connsiteY8" fmla="*/ 95917 h 147129"/>
              <a:gd name="connsiteX9" fmla="*/ 395131 w 467508"/>
              <a:gd name="connsiteY9" fmla="*/ 64830 h 147129"/>
              <a:gd name="connsiteX10" fmla="*/ 464363 w 467508"/>
              <a:gd name="connsiteY10" fmla="*/ 9593 h 147129"/>
              <a:gd name="connsiteX11" fmla="*/ 457200 w 467508"/>
              <a:gd name="connsiteY11" fmla="*/ 0 h 147129"/>
              <a:gd name="connsiteX12" fmla="*/ 457200 w 467508"/>
              <a:gd name="connsiteY12" fmla="*/ 0 h 147129"/>
              <a:gd name="connsiteX0" fmla="*/ 0 w 467508"/>
              <a:gd name="connsiteY0" fmla="*/ 47958 h 147129"/>
              <a:gd name="connsiteX1" fmla="*/ 43439 w 467508"/>
              <a:gd name="connsiteY1" fmla="*/ 96802 h 147129"/>
              <a:gd name="connsiteX2" fmla="*/ 73535 w 467508"/>
              <a:gd name="connsiteY2" fmla="*/ 121495 h 147129"/>
              <a:gd name="connsiteX3" fmla="*/ 115099 w 467508"/>
              <a:gd name="connsiteY3" fmla="*/ 137480 h 147129"/>
              <a:gd name="connsiteX4" fmla="*/ 172648 w 467508"/>
              <a:gd name="connsiteY4" fmla="*/ 147071 h 147129"/>
              <a:gd name="connsiteX5" fmla="*/ 230198 w 467508"/>
              <a:gd name="connsiteY5" fmla="*/ 140677 h 147129"/>
              <a:gd name="connsiteX6" fmla="*/ 290945 w 467508"/>
              <a:gd name="connsiteY6" fmla="*/ 124691 h 147129"/>
              <a:gd name="connsiteX7" fmla="*/ 318398 w 467508"/>
              <a:gd name="connsiteY7" fmla="*/ 112789 h 147129"/>
              <a:gd name="connsiteX8" fmla="*/ 351692 w 467508"/>
              <a:gd name="connsiteY8" fmla="*/ 95917 h 147129"/>
              <a:gd name="connsiteX9" fmla="*/ 395131 w 467508"/>
              <a:gd name="connsiteY9" fmla="*/ 64830 h 147129"/>
              <a:gd name="connsiteX10" fmla="*/ 464363 w 467508"/>
              <a:gd name="connsiteY10" fmla="*/ 9593 h 147129"/>
              <a:gd name="connsiteX11" fmla="*/ 457200 w 467508"/>
              <a:gd name="connsiteY11" fmla="*/ 0 h 147129"/>
              <a:gd name="connsiteX12" fmla="*/ 457200 w 467508"/>
              <a:gd name="connsiteY12" fmla="*/ 0 h 14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7508" h="147129">
                <a:moveTo>
                  <a:pt x="0" y="47958"/>
                </a:moveTo>
                <a:cubicBezTo>
                  <a:pt x="8306" y="55033"/>
                  <a:pt x="31183" y="85612"/>
                  <a:pt x="43439" y="96802"/>
                </a:cubicBezTo>
                <a:cubicBezTo>
                  <a:pt x="55695" y="107992"/>
                  <a:pt x="61592" y="114715"/>
                  <a:pt x="73535" y="121495"/>
                </a:cubicBezTo>
                <a:cubicBezTo>
                  <a:pt x="85478" y="128275"/>
                  <a:pt x="98580" y="133217"/>
                  <a:pt x="115099" y="137480"/>
                </a:cubicBezTo>
                <a:cubicBezTo>
                  <a:pt x="131618" y="141743"/>
                  <a:pt x="153465" y="146538"/>
                  <a:pt x="172648" y="147071"/>
                </a:cubicBezTo>
                <a:cubicBezTo>
                  <a:pt x="191831" y="147604"/>
                  <a:pt x="210482" y="144407"/>
                  <a:pt x="230198" y="140677"/>
                </a:cubicBezTo>
                <a:cubicBezTo>
                  <a:pt x="249914" y="136947"/>
                  <a:pt x="276245" y="129339"/>
                  <a:pt x="290945" y="124691"/>
                </a:cubicBezTo>
                <a:cubicBezTo>
                  <a:pt x="305645" y="120043"/>
                  <a:pt x="308806" y="117585"/>
                  <a:pt x="318398" y="112789"/>
                </a:cubicBezTo>
                <a:cubicBezTo>
                  <a:pt x="327990" y="107993"/>
                  <a:pt x="338903" y="103910"/>
                  <a:pt x="351692" y="95917"/>
                </a:cubicBezTo>
                <a:cubicBezTo>
                  <a:pt x="364481" y="87924"/>
                  <a:pt x="376353" y="79217"/>
                  <a:pt x="395131" y="64830"/>
                </a:cubicBezTo>
                <a:cubicBezTo>
                  <a:pt x="413909" y="50443"/>
                  <a:pt x="454018" y="20398"/>
                  <a:pt x="464363" y="9593"/>
                </a:cubicBezTo>
                <a:cubicBezTo>
                  <a:pt x="474708" y="-1212"/>
                  <a:pt x="456134" y="3198"/>
                  <a:pt x="457200" y="0"/>
                </a:cubicBezTo>
                <a:lnTo>
                  <a:pt x="457200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8" name="Freeform 37"/>
          <p:cNvSpPr/>
          <p:nvPr/>
        </p:nvSpPr>
        <p:spPr>
          <a:xfrm>
            <a:off x="7048782" y="3159139"/>
            <a:ext cx="724963" cy="888931"/>
          </a:xfrm>
          <a:custGeom>
            <a:avLst/>
            <a:gdLst>
              <a:gd name="connsiteX0" fmla="*/ 0 w 684890"/>
              <a:gd name="connsiteY0" fmla="*/ 842560 h 842560"/>
              <a:gd name="connsiteX1" fmla="*/ 83790 w 684890"/>
              <a:gd name="connsiteY1" fmla="*/ 572976 h 842560"/>
              <a:gd name="connsiteX2" fmla="*/ 178509 w 684890"/>
              <a:gd name="connsiteY2" fmla="*/ 394467 h 842560"/>
              <a:gd name="connsiteX3" fmla="*/ 251369 w 684890"/>
              <a:gd name="connsiteY3" fmla="*/ 285176 h 842560"/>
              <a:gd name="connsiteX4" fmla="*/ 338802 w 684890"/>
              <a:gd name="connsiteY4" fmla="*/ 168600 h 842560"/>
              <a:gd name="connsiteX5" fmla="*/ 444450 w 684890"/>
              <a:gd name="connsiteY5" fmla="*/ 70238 h 842560"/>
              <a:gd name="connsiteX6" fmla="*/ 513667 w 684890"/>
              <a:gd name="connsiteY6" fmla="*/ 26522 h 842560"/>
              <a:gd name="connsiteX7" fmla="*/ 619315 w 684890"/>
              <a:gd name="connsiteY7" fmla="*/ 1020 h 842560"/>
              <a:gd name="connsiteX8" fmla="*/ 684890 w 684890"/>
              <a:gd name="connsiteY8" fmla="*/ 4663 h 842560"/>
              <a:gd name="connsiteX9" fmla="*/ 684890 w 684890"/>
              <a:gd name="connsiteY9" fmla="*/ 4663 h 842560"/>
              <a:gd name="connsiteX0" fmla="*/ 0 w 714034"/>
              <a:gd name="connsiteY0" fmla="*/ 868061 h 868061"/>
              <a:gd name="connsiteX1" fmla="*/ 112934 w 714034"/>
              <a:gd name="connsiteY1" fmla="*/ 572976 h 868061"/>
              <a:gd name="connsiteX2" fmla="*/ 207653 w 714034"/>
              <a:gd name="connsiteY2" fmla="*/ 394467 h 868061"/>
              <a:gd name="connsiteX3" fmla="*/ 280513 w 714034"/>
              <a:gd name="connsiteY3" fmla="*/ 285176 h 868061"/>
              <a:gd name="connsiteX4" fmla="*/ 367946 w 714034"/>
              <a:gd name="connsiteY4" fmla="*/ 168600 h 868061"/>
              <a:gd name="connsiteX5" fmla="*/ 473594 w 714034"/>
              <a:gd name="connsiteY5" fmla="*/ 70238 h 868061"/>
              <a:gd name="connsiteX6" fmla="*/ 542811 w 714034"/>
              <a:gd name="connsiteY6" fmla="*/ 26522 h 868061"/>
              <a:gd name="connsiteX7" fmla="*/ 648459 w 714034"/>
              <a:gd name="connsiteY7" fmla="*/ 1020 h 868061"/>
              <a:gd name="connsiteX8" fmla="*/ 714034 w 714034"/>
              <a:gd name="connsiteY8" fmla="*/ 4663 h 868061"/>
              <a:gd name="connsiteX9" fmla="*/ 714034 w 714034"/>
              <a:gd name="connsiteY9" fmla="*/ 4663 h 868061"/>
              <a:gd name="connsiteX0" fmla="*/ 0 w 724963"/>
              <a:gd name="connsiteY0" fmla="*/ 878990 h 878990"/>
              <a:gd name="connsiteX1" fmla="*/ 123863 w 724963"/>
              <a:gd name="connsiteY1" fmla="*/ 572976 h 878990"/>
              <a:gd name="connsiteX2" fmla="*/ 218582 w 724963"/>
              <a:gd name="connsiteY2" fmla="*/ 394467 h 878990"/>
              <a:gd name="connsiteX3" fmla="*/ 291442 w 724963"/>
              <a:gd name="connsiteY3" fmla="*/ 285176 h 878990"/>
              <a:gd name="connsiteX4" fmla="*/ 378875 w 724963"/>
              <a:gd name="connsiteY4" fmla="*/ 168600 h 878990"/>
              <a:gd name="connsiteX5" fmla="*/ 484523 w 724963"/>
              <a:gd name="connsiteY5" fmla="*/ 70238 h 878990"/>
              <a:gd name="connsiteX6" fmla="*/ 553740 w 724963"/>
              <a:gd name="connsiteY6" fmla="*/ 26522 h 878990"/>
              <a:gd name="connsiteX7" fmla="*/ 659388 w 724963"/>
              <a:gd name="connsiteY7" fmla="*/ 1020 h 878990"/>
              <a:gd name="connsiteX8" fmla="*/ 724963 w 724963"/>
              <a:gd name="connsiteY8" fmla="*/ 4663 h 878990"/>
              <a:gd name="connsiteX9" fmla="*/ 724963 w 724963"/>
              <a:gd name="connsiteY9" fmla="*/ 4663 h 878990"/>
              <a:gd name="connsiteX0" fmla="*/ 0 w 724963"/>
              <a:gd name="connsiteY0" fmla="*/ 893562 h 893562"/>
              <a:gd name="connsiteX1" fmla="*/ 123863 w 724963"/>
              <a:gd name="connsiteY1" fmla="*/ 572976 h 893562"/>
              <a:gd name="connsiteX2" fmla="*/ 218582 w 724963"/>
              <a:gd name="connsiteY2" fmla="*/ 394467 h 893562"/>
              <a:gd name="connsiteX3" fmla="*/ 291442 w 724963"/>
              <a:gd name="connsiteY3" fmla="*/ 285176 h 893562"/>
              <a:gd name="connsiteX4" fmla="*/ 378875 w 724963"/>
              <a:gd name="connsiteY4" fmla="*/ 168600 h 893562"/>
              <a:gd name="connsiteX5" fmla="*/ 484523 w 724963"/>
              <a:gd name="connsiteY5" fmla="*/ 70238 h 893562"/>
              <a:gd name="connsiteX6" fmla="*/ 553740 w 724963"/>
              <a:gd name="connsiteY6" fmla="*/ 26522 h 893562"/>
              <a:gd name="connsiteX7" fmla="*/ 659388 w 724963"/>
              <a:gd name="connsiteY7" fmla="*/ 1020 h 893562"/>
              <a:gd name="connsiteX8" fmla="*/ 724963 w 724963"/>
              <a:gd name="connsiteY8" fmla="*/ 4663 h 893562"/>
              <a:gd name="connsiteX9" fmla="*/ 724963 w 724963"/>
              <a:gd name="connsiteY9" fmla="*/ 4663 h 893562"/>
              <a:gd name="connsiteX0" fmla="*/ 0 w 724963"/>
              <a:gd name="connsiteY0" fmla="*/ 893562 h 893562"/>
              <a:gd name="connsiteX1" fmla="*/ 123863 w 724963"/>
              <a:gd name="connsiteY1" fmla="*/ 572976 h 893562"/>
              <a:gd name="connsiteX2" fmla="*/ 218582 w 724963"/>
              <a:gd name="connsiteY2" fmla="*/ 394467 h 893562"/>
              <a:gd name="connsiteX3" fmla="*/ 291442 w 724963"/>
              <a:gd name="connsiteY3" fmla="*/ 285176 h 893562"/>
              <a:gd name="connsiteX4" fmla="*/ 378875 w 724963"/>
              <a:gd name="connsiteY4" fmla="*/ 168600 h 893562"/>
              <a:gd name="connsiteX5" fmla="*/ 484523 w 724963"/>
              <a:gd name="connsiteY5" fmla="*/ 70238 h 893562"/>
              <a:gd name="connsiteX6" fmla="*/ 553740 w 724963"/>
              <a:gd name="connsiteY6" fmla="*/ 26522 h 893562"/>
              <a:gd name="connsiteX7" fmla="*/ 659388 w 724963"/>
              <a:gd name="connsiteY7" fmla="*/ 1020 h 893562"/>
              <a:gd name="connsiteX8" fmla="*/ 724963 w 724963"/>
              <a:gd name="connsiteY8" fmla="*/ 4663 h 893562"/>
              <a:gd name="connsiteX9" fmla="*/ 724963 w 724963"/>
              <a:gd name="connsiteY9" fmla="*/ 4663 h 893562"/>
              <a:gd name="connsiteX0" fmla="*/ 0 w 724963"/>
              <a:gd name="connsiteY0" fmla="*/ 894041 h 894041"/>
              <a:gd name="connsiteX1" fmla="*/ 123863 w 724963"/>
              <a:gd name="connsiteY1" fmla="*/ 573455 h 894041"/>
              <a:gd name="connsiteX2" fmla="*/ 218582 w 724963"/>
              <a:gd name="connsiteY2" fmla="*/ 394946 h 894041"/>
              <a:gd name="connsiteX3" fmla="*/ 291442 w 724963"/>
              <a:gd name="connsiteY3" fmla="*/ 285655 h 894041"/>
              <a:gd name="connsiteX4" fmla="*/ 378875 w 724963"/>
              <a:gd name="connsiteY4" fmla="*/ 169079 h 894041"/>
              <a:gd name="connsiteX5" fmla="*/ 484523 w 724963"/>
              <a:gd name="connsiteY5" fmla="*/ 70717 h 894041"/>
              <a:gd name="connsiteX6" fmla="*/ 553740 w 724963"/>
              <a:gd name="connsiteY6" fmla="*/ 34287 h 894041"/>
              <a:gd name="connsiteX7" fmla="*/ 659388 w 724963"/>
              <a:gd name="connsiteY7" fmla="*/ 1499 h 894041"/>
              <a:gd name="connsiteX8" fmla="*/ 724963 w 724963"/>
              <a:gd name="connsiteY8" fmla="*/ 5142 h 894041"/>
              <a:gd name="connsiteX9" fmla="*/ 724963 w 724963"/>
              <a:gd name="connsiteY9" fmla="*/ 5142 h 894041"/>
              <a:gd name="connsiteX0" fmla="*/ 0 w 724963"/>
              <a:gd name="connsiteY0" fmla="*/ 894041 h 894041"/>
              <a:gd name="connsiteX1" fmla="*/ 123863 w 724963"/>
              <a:gd name="connsiteY1" fmla="*/ 573455 h 894041"/>
              <a:gd name="connsiteX2" fmla="*/ 218582 w 724963"/>
              <a:gd name="connsiteY2" fmla="*/ 394946 h 894041"/>
              <a:gd name="connsiteX3" fmla="*/ 291442 w 724963"/>
              <a:gd name="connsiteY3" fmla="*/ 285655 h 894041"/>
              <a:gd name="connsiteX4" fmla="*/ 378875 w 724963"/>
              <a:gd name="connsiteY4" fmla="*/ 169079 h 894041"/>
              <a:gd name="connsiteX5" fmla="*/ 488166 w 724963"/>
              <a:gd name="connsiteY5" fmla="*/ 74360 h 894041"/>
              <a:gd name="connsiteX6" fmla="*/ 553740 w 724963"/>
              <a:gd name="connsiteY6" fmla="*/ 34287 h 894041"/>
              <a:gd name="connsiteX7" fmla="*/ 659388 w 724963"/>
              <a:gd name="connsiteY7" fmla="*/ 1499 h 894041"/>
              <a:gd name="connsiteX8" fmla="*/ 724963 w 724963"/>
              <a:gd name="connsiteY8" fmla="*/ 5142 h 894041"/>
              <a:gd name="connsiteX9" fmla="*/ 724963 w 724963"/>
              <a:gd name="connsiteY9" fmla="*/ 5142 h 894041"/>
              <a:gd name="connsiteX0" fmla="*/ 0 w 724963"/>
              <a:gd name="connsiteY0" fmla="*/ 888899 h 888899"/>
              <a:gd name="connsiteX1" fmla="*/ 123863 w 724963"/>
              <a:gd name="connsiteY1" fmla="*/ 568313 h 888899"/>
              <a:gd name="connsiteX2" fmla="*/ 218582 w 724963"/>
              <a:gd name="connsiteY2" fmla="*/ 389804 h 888899"/>
              <a:gd name="connsiteX3" fmla="*/ 291442 w 724963"/>
              <a:gd name="connsiteY3" fmla="*/ 280513 h 888899"/>
              <a:gd name="connsiteX4" fmla="*/ 378875 w 724963"/>
              <a:gd name="connsiteY4" fmla="*/ 163937 h 888899"/>
              <a:gd name="connsiteX5" fmla="*/ 488166 w 724963"/>
              <a:gd name="connsiteY5" fmla="*/ 69218 h 888899"/>
              <a:gd name="connsiteX6" fmla="*/ 553740 w 724963"/>
              <a:gd name="connsiteY6" fmla="*/ 29145 h 888899"/>
              <a:gd name="connsiteX7" fmla="*/ 659388 w 724963"/>
              <a:gd name="connsiteY7" fmla="*/ 3643 h 888899"/>
              <a:gd name="connsiteX8" fmla="*/ 724963 w 724963"/>
              <a:gd name="connsiteY8" fmla="*/ 0 h 888899"/>
              <a:gd name="connsiteX9" fmla="*/ 724963 w 724963"/>
              <a:gd name="connsiteY9" fmla="*/ 0 h 888899"/>
              <a:gd name="connsiteX0" fmla="*/ 0 w 724963"/>
              <a:gd name="connsiteY0" fmla="*/ 888899 h 888899"/>
              <a:gd name="connsiteX1" fmla="*/ 123863 w 724963"/>
              <a:gd name="connsiteY1" fmla="*/ 568313 h 888899"/>
              <a:gd name="connsiteX2" fmla="*/ 218582 w 724963"/>
              <a:gd name="connsiteY2" fmla="*/ 389804 h 888899"/>
              <a:gd name="connsiteX3" fmla="*/ 291442 w 724963"/>
              <a:gd name="connsiteY3" fmla="*/ 280513 h 888899"/>
              <a:gd name="connsiteX4" fmla="*/ 378875 w 724963"/>
              <a:gd name="connsiteY4" fmla="*/ 163937 h 888899"/>
              <a:gd name="connsiteX5" fmla="*/ 488166 w 724963"/>
              <a:gd name="connsiteY5" fmla="*/ 69218 h 888899"/>
              <a:gd name="connsiteX6" fmla="*/ 553740 w 724963"/>
              <a:gd name="connsiteY6" fmla="*/ 29145 h 888899"/>
              <a:gd name="connsiteX7" fmla="*/ 659388 w 724963"/>
              <a:gd name="connsiteY7" fmla="*/ 3643 h 888899"/>
              <a:gd name="connsiteX8" fmla="*/ 724963 w 724963"/>
              <a:gd name="connsiteY8" fmla="*/ 0 h 888899"/>
              <a:gd name="connsiteX9" fmla="*/ 724963 w 724963"/>
              <a:gd name="connsiteY9" fmla="*/ 0 h 888899"/>
              <a:gd name="connsiteX0" fmla="*/ 0 w 724963"/>
              <a:gd name="connsiteY0" fmla="*/ 888899 h 888899"/>
              <a:gd name="connsiteX1" fmla="*/ 123863 w 724963"/>
              <a:gd name="connsiteY1" fmla="*/ 568313 h 888899"/>
              <a:gd name="connsiteX2" fmla="*/ 218582 w 724963"/>
              <a:gd name="connsiteY2" fmla="*/ 389804 h 888899"/>
              <a:gd name="connsiteX3" fmla="*/ 291442 w 724963"/>
              <a:gd name="connsiteY3" fmla="*/ 280513 h 888899"/>
              <a:gd name="connsiteX4" fmla="*/ 378875 w 724963"/>
              <a:gd name="connsiteY4" fmla="*/ 163937 h 888899"/>
              <a:gd name="connsiteX5" fmla="*/ 488166 w 724963"/>
              <a:gd name="connsiteY5" fmla="*/ 69218 h 888899"/>
              <a:gd name="connsiteX6" fmla="*/ 553740 w 724963"/>
              <a:gd name="connsiteY6" fmla="*/ 29145 h 888899"/>
              <a:gd name="connsiteX7" fmla="*/ 659388 w 724963"/>
              <a:gd name="connsiteY7" fmla="*/ 3643 h 888899"/>
              <a:gd name="connsiteX8" fmla="*/ 724963 w 724963"/>
              <a:gd name="connsiteY8" fmla="*/ 0 h 888899"/>
              <a:gd name="connsiteX9" fmla="*/ 724963 w 724963"/>
              <a:gd name="connsiteY9" fmla="*/ 0 h 888899"/>
              <a:gd name="connsiteX0" fmla="*/ 0 w 724963"/>
              <a:gd name="connsiteY0" fmla="*/ 888931 h 888931"/>
              <a:gd name="connsiteX1" fmla="*/ 123863 w 724963"/>
              <a:gd name="connsiteY1" fmla="*/ 568345 h 888931"/>
              <a:gd name="connsiteX2" fmla="*/ 218582 w 724963"/>
              <a:gd name="connsiteY2" fmla="*/ 389836 h 888931"/>
              <a:gd name="connsiteX3" fmla="*/ 291442 w 724963"/>
              <a:gd name="connsiteY3" fmla="*/ 280545 h 888931"/>
              <a:gd name="connsiteX4" fmla="*/ 378875 w 724963"/>
              <a:gd name="connsiteY4" fmla="*/ 163969 h 888931"/>
              <a:gd name="connsiteX5" fmla="*/ 488166 w 724963"/>
              <a:gd name="connsiteY5" fmla="*/ 69250 h 888931"/>
              <a:gd name="connsiteX6" fmla="*/ 553740 w 724963"/>
              <a:gd name="connsiteY6" fmla="*/ 32820 h 888931"/>
              <a:gd name="connsiteX7" fmla="*/ 659388 w 724963"/>
              <a:gd name="connsiteY7" fmla="*/ 3675 h 888931"/>
              <a:gd name="connsiteX8" fmla="*/ 724963 w 724963"/>
              <a:gd name="connsiteY8" fmla="*/ 32 h 888931"/>
              <a:gd name="connsiteX9" fmla="*/ 724963 w 724963"/>
              <a:gd name="connsiteY9" fmla="*/ 32 h 888931"/>
              <a:gd name="connsiteX0" fmla="*/ 0 w 724963"/>
              <a:gd name="connsiteY0" fmla="*/ 888931 h 888931"/>
              <a:gd name="connsiteX1" fmla="*/ 123863 w 724963"/>
              <a:gd name="connsiteY1" fmla="*/ 568345 h 888931"/>
              <a:gd name="connsiteX2" fmla="*/ 218582 w 724963"/>
              <a:gd name="connsiteY2" fmla="*/ 389836 h 888931"/>
              <a:gd name="connsiteX3" fmla="*/ 291442 w 724963"/>
              <a:gd name="connsiteY3" fmla="*/ 280545 h 888931"/>
              <a:gd name="connsiteX4" fmla="*/ 378875 w 724963"/>
              <a:gd name="connsiteY4" fmla="*/ 163969 h 888931"/>
              <a:gd name="connsiteX5" fmla="*/ 488166 w 724963"/>
              <a:gd name="connsiteY5" fmla="*/ 69250 h 888931"/>
              <a:gd name="connsiteX6" fmla="*/ 553740 w 724963"/>
              <a:gd name="connsiteY6" fmla="*/ 32820 h 888931"/>
              <a:gd name="connsiteX7" fmla="*/ 659388 w 724963"/>
              <a:gd name="connsiteY7" fmla="*/ 3675 h 888931"/>
              <a:gd name="connsiteX8" fmla="*/ 724963 w 724963"/>
              <a:gd name="connsiteY8" fmla="*/ 32 h 888931"/>
              <a:gd name="connsiteX9" fmla="*/ 724963 w 724963"/>
              <a:gd name="connsiteY9" fmla="*/ 32 h 888931"/>
              <a:gd name="connsiteX0" fmla="*/ 0 w 724963"/>
              <a:gd name="connsiteY0" fmla="*/ 888931 h 888931"/>
              <a:gd name="connsiteX1" fmla="*/ 123863 w 724963"/>
              <a:gd name="connsiteY1" fmla="*/ 568345 h 888931"/>
              <a:gd name="connsiteX2" fmla="*/ 218582 w 724963"/>
              <a:gd name="connsiteY2" fmla="*/ 389836 h 888931"/>
              <a:gd name="connsiteX3" fmla="*/ 291442 w 724963"/>
              <a:gd name="connsiteY3" fmla="*/ 280545 h 888931"/>
              <a:gd name="connsiteX4" fmla="*/ 378875 w 724963"/>
              <a:gd name="connsiteY4" fmla="*/ 163969 h 888931"/>
              <a:gd name="connsiteX5" fmla="*/ 491809 w 724963"/>
              <a:gd name="connsiteY5" fmla="*/ 72893 h 888931"/>
              <a:gd name="connsiteX6" fmla="*/ 553740 w 724963"/>
              <a:gd name="connsiteY6" fmla="*/ 32820 h 888931"/>
              <a:gd name="connsiteX7" fmla="*/ 659388 w 724963"/>
              <a:gd name="connsiteY7" fmla="*/ 3675 h 888931"/>
              <a:gd name="connsiteX8" fmla="*/ 724963 w 724963"/>
              <a:gd name="connsiteY8" fmla="*/ 32 h 888931"/>
              <a:gd name="connsiteX9" fmla="*/ 724963 w 724963"/>
              <a:gd name="connsiteY9" fmla="*/ 32 h 888931"/>
              <a:gd name="connsiteX0" fmla="*/ 0 w 724963"/>
              <a:gd name="connsiteY0" fmla="*/ 888931 h 888931"/>
              <a:gd name="connsiteX1" fmla="*/ 123863 w 724963"/>
              <a:gd name="connsiteY1" fmla="*/ 568345 h 888931"/>
              <a:gd name="connsiteX2" fmla="*/ 218582 w 724963"/>
              <a:gd name="connsiteY2" fmla="*/ 389836 h 888931"/>
              <a:gd name="connsiteX3" fmla="*/ 291442 w 724963"/>
              <a:gd name="connsiteY3" fmla="*/ 280545 h 888931"/>
              <a:gd name="connsiteX4" fmla="*/ 378875 w 724963"/>
              <a:gd name="connsiteY4" fmla="*/ 163969 h 888931"/>
              <a:gd name="connsiteX5" fmla="*/ 488166 w 724963"/>
              <a:gd name="connsiteY5" fmla="*/ 61964 h 888931"/>
              <a:gd name="connsiteX6" fmla="*/ 553740 w 724963"/>
              <a:gd name="connsiteY6" fmla="*/ 32820 h 888931"/>
              <a:gd name="connsiteX7" fmla="*/ 659388 w 724963"/>
              <a:gd name="connsiteY7" fmla="*/ 3675 h 888931"/>
              <a:gd name="connsiteX8" fmla="*/ 724963 w 724963"/>
              <a:gd name="connsiteY8" fmla="*/ 32 h 888931"/>
              <a:gd name="connsiteX9" fmla="*/ 724963 w 724963"/>
              <a:gd name="connsiteY9" fmla="*/ 32 h 888931"/>
              <a:gd name="connsiteX0" fmla="*/ 0 w 724963"/>
              <a:gd name="connsiteY0" fmla="*/ 888931 h 888931"/>
              <a:gd name="connsiteX1" fmla="*/ 123863 w 724963"/>
              <a:gd name="connsiteY1" fmla="*/ 568345 h 888931"/>
              <a:gd name="connsiteX2" fmla="*/ 218582 w 724963"/>
              <a:gd name="connsiteY2" fmla="*/ 389836 h 888931"/>
              <a:gd name="connsiteX3" fmla="*/ 291442 w 724963"/>
              <a:gd name="connsiteY3" fmla="*/ 280545 h 888931"/>
              <a:gd name="connsiteX4" fmla="*/ 378875 w 724963"/>
              <a:gd name="connsiteY4" fmla="*/ 163969 h 888931"/>
              <a:gd name="connsiteX5" fmla="*/ 488166 w 724963"/>
              <a:gd name="connsiteY5" fmla="*/ 65607 h 888931"/>
              <a:gd name="connsiteX6" fmla="*/ 553740 w 724963"/>
              <a:gd name="connsiteY6" fmla="*/ 32820 h 888931"/>
              <a:gd name="connsiteX7" fmla="*/ 659388 w 724963"/>
              <a:gd name="connsiteY7" fmla="*/ 3675 h 888931"/>
              <a:gd name="connsiteX8" fmla="*/ 724963 w 724963"/>
              <a:gd name="connsiteY8" fmla="*/ 32 h 888931"/>
              <a:gd name="connsiteX9" fmla="*/ 724963 w 724963"/>
              <a:gd name="connsiteY9" fmla="*/ 32 h 888931"/>
              <a:gd name="connsiteX0" fmla="*/ 0 w 724963"/>
              <a:gd name="connsiteY0" fmla="*/ 888931 h 888931"/>
              <a:gd name="connsiteX1" fmla="*/ 123863 w 724963"/>
              <a:gd name="connsiteY1" fmla="*/ 568345 h 888931"/>
              <a:gd name="connsiteX2" fmla="*/ 218582 w 724963"/>
              <a:gd name="connsiteY2" fmla="*/ 389836 h 888931"/>
              <a:gd name="connsiteX3" fmla="*/ 291442 w 724963"/>
              <a:gd name="connsiteY3" fmla="*/ 280545 h 888931"/>
              <a:gd name="connsiteX4" fmla="*/ 378875 w 724963"/>
              <a:gd name="connsiteY4" fmla="*/ 163969 h 888931"/>
              <a:gd name="connsiteX5" fmla="*/ 488166 w 724963"/>
              <a:gd name="connsiteY5" fmla="*/ 72893 h 888931"/>
              <a:gd name="connsiteX6" fmla="*/ 553740 w 724963"/>
              <a:gd name="connsiteY6" fmla="*/ 32820 h 888931"/>
              <a:gd name="connsiteX7" fmla="*/ 659388 w 724963"/>
              <a:gd name="connsiteY7" fmla="*/ 3675 h 888931"/>
              <a:gd name="connsiteX8" fmla="*/ 724963 w 724963"/>
              <a:gd name="connsiteY8" fmla="*/ 32 h 888931"/>
              <a:gd name="connsiteX9" fmla="*/ 724963 w 724963"/>
              <a:gd name="connsiteY9" fmla="*/ 32 h 888931"/>
              <a:gd name="connsiteX0" fmla="*/ 0 w 724963"/>
              <a:gd name="connsiteY0" fmla="*/ 888931 h 888931"/>
              <a:gd name="connsiteX1" fmla="*/ 123863 w 724963"/>
              <a:gd name="connsiteY1" fmla="*/ 568345 h 888931"/>
              <a:gd name="connsiteX2" fmla="*/ 218582 w 724963"/>
              <a:gd name="connsiteY2" fmla="*/ 389836 h 888931"/>
              <a:gd name="connsiteX3" fmla="*/ 291442 w 724963"/>
              <a:gd name="connsiteY3" fmla="*/ 280545 h 888931"/>
              <a:gd name="connsiteX4" fmla="*/ 378875 w 724963"/>
              <a:gd name="connsiteY4" fmla="*/ 163969 h 888931"/>
              <a:gd name="connsiteX5" fmla="*/ 488166 w 724963"/>
              <a:gd name="connsiteY5" fmla="*/ 65607 h 888931"/>
              <a:gd name="connsiteX6" fmla="*/ 553740 w 724963"/>
              <a:gd name="connsiteY6" fmla="*/ 32820 h 888931"/>
              <a:gd name="connsiteX7" fmla="*/ 659388 w 724963"/>
              <a:gd name="connsiteY7" fmla="*/ 3675 h 888931"/>
              <a:gd name="connsiteX8" fmla="*/ 724963 w 724963"/>
              <a:gd name="connsiteY8" fmla="*/ 32 h 888931"/>
              <a:gd name="connsiteX9" fmla="*/ 724963 w 724963"/>
              <a:gd name="connsiteY9" fmla="*/ 32 h 888931"/>
              <a:gd name="connsiteX0" fmla="*/ 0 w 724963"/>
              <a:gd name="connsiteY0" fmla="*/ 888931 h 888931"/>
              <a:gd name="connsiteX1" fmla="*/ 123863 w 724963"/>
              <a:gd name="connsiteY1" fmla="*/ 568345 h 888931"/>
              <a:gd name="connsiteX2" fmla="*/ 218582 w 724963"/>
              <a:gd name="connsiteY2" fmla="*/ 389836 h 888931"/>
              <a:gd name="connsiteX3" fmla="*/ 291442 w 724963"/>
              <a:gd name="connsiteY3" fmla="*/ 280545 h 888931"/>
              <a:gd name="connsiteX4" fmla="*/ 378875 w 724963"/>
              <a:gd name="connsiteY4" fmla="*/ 163969 h 888931"/>
              <a:gd name="connsiteX5" fmla="*/ 488166 w 724963"/>
              <a:gd name="connsiteY5" fmla="*/ 65607 h 888931"/>
              <a:gd name="connsiteX6" fmla="*/ 553740 w 724963"/>
              <a:gd name="connsiteY6" fmla="*/ 32820 h 888931"/>
              <a:gd name="connsiteX7" fmla="*/ 659388 w 724963"/>
              <a:gd name="connsiteY7" fmla="*/ 3675 h 888931"/>
              <a:gd name="connsiteX8" fmla="*/ 724963 w 724963"/>
              <a:gd name="connsiteY8" fmla="*/ 32 h 888931"/>
              <a:gd name="connsiteX9" fmla="*/ 724963 w 724963"/>
              <a:gd name="connsiteY9" fmla="*/ 32 h 888931"/>
              <a:gd name="connsiteX0" fmla="*/ 0 w 724963"/>
              <a:gd name="connsiteY0" fmla="*/ 888931 h 888931"/>
              <a:gd name="connsiteX1" fmla="*/ 123863 w 724963"/>
              <a:gd name="connsiteY1" fmla="*/ 568345 h 888931"/>
              <a:gd name="connsiteX2" fmla="*/ 218582 w 724963"/>
              <a:gd name="connsiteY2" fmla="*/ 389836 h 888931"/>
              <a:gd name="connsiteX3" fmla="*/ 291442 w 724963"/>
              <a:gd name="connsiteY3" fmla="*/ 280545 h 888931"/>
              <a:gd name="connsiteX4" fmla="*/ 378875 w 724963"/>
              <a:gd name="connsiteY4" fmla="*/ 163969 h 888931"/>
              <a:gd name="connsiteX5" fmla="*/ 488166 w 724963"/>
              <a:gd name="connsiteY5" fmla="*/ 72893 h 888931"/>
              <a:gd name="connsiteX6" fmla="*/ 553740 w 724963"/>
              <a:gd name="connsiteY6" fmla="*/ 32820 h 888931"/>
              <a:gd name="connsiteX7" fmla="*/ 659388 w 724963"/>
              <a:gd name="connsiteY7" fmla="*/ 3675 h 888931"/>
              <a:gd name="connsiteX8" fmla="*/ 724963 w 724963"/>
              <a:gd name="connsiteY8" fmla="*/ 32 h 888931"/>
              <a:gd name="connsiteX9" fmla="*/ 724963 w 724963"/>
              <a:gd name="connsiteY9" fmla="*/ 32 h 888931"/>
              <a:gd name="connsiteX0" fmla="*/ 0 w 724963"/>
              <a:gd name="connsiteY0" fmla="*/ 888931 h 888931"/>
              <a:gd name="connsiteX1" fmla="*/ 123863 w 724963"/>
              <a:gd name="connsiteY1" fmla="*/ 568345 h 888931"/>
              <a:gd name="connsiteX2" fmla="*/ 218582 w 724963"/>
              <a:gd name="connsiteY2" fmla="*/ 389836 h 888931"/>
              <a:gd name="connsiteX3" fmla="*/ 291442 w 724963"/>
              <a:gd name="connsiteY3" fmla="*/ 280545 h 888931"/>
              <a:gd name="connsiteX4" fmla="*/ 378875 w 724963"/>
              <a:gd name="connsiteY4" fmla="*/ 163969 h 888931"/>
              <a:gd name="connsiteX5" fmla="*/ 488166 w 724963"/>
              <a:gd name="connsiteY5" fmla="*/ 65607 h 888931"/>
              <a:gd name="connsiteX6" fmla="*/ 553740 w 724963"/>
              <a:gd name="connsiteY6" fmla="*/ 32820 h 888931"/>
              <a:gd name="connsiteX7" fmla="*/ 659388 w 724963"/>
              <a:gd name="connsiteY7" fmla="*/ 3675 h 888931"/>
              <a:gd name="connsiteX8" fmla="*/ 724963 w 724963"/>
              <a:gd name="connsiteY8" fmla="*/ 32 h 888931"/>
              <a:gd name="connsiteX9" fmla="*/ 724963 w 724963"/>
              <a:gd name="connsiteY9" fmla="*/ 32 h 888931"/>
              <a:gd name="connsiteX0" fmla="*/ 0 w 724963"/>
              <a:gd name="connsiteY0" fmla="*/ 888931 h 888931"/>
              <a:gd name="connsiteX1" fmla="*/ 123863 w 724963"/>
              <a:gd name="connsiteY1" fmla="*/ 568345 h 888931"/>
              <a:gd name="connsiteX2" fmla="*/ 218582 w 724963"/>
              <a:gd name="connsiteY2" fmla="*/ 389836 h 888931"/>
              <a:gd name="connsiteX3" fmla="*/ 291442 w 724963"/>
              <a:gd name="connsiteY3" fmla="*/ 280545 h 888931"/>
              <a:gd name="connsiteX4" fmla="*/ 378875 w 724963"/>
              <a:gd name="connsiteY4" fmla="*/ 163969 h 888931"/>
              <a:gd name="connsiteX5" fmla="*/ 488166 w 724963"/>
              <a:gd name="connsiteY5" fmla="*/ 65607 h 888931"/>
              <a:gd name="connsiteX6" fmla="*/ 553740 w 724963"/>
              <a:gd name="connsiteY6" fmla="*/ 32820 h 888931"/>
              <a:gd name="connsiteX7" fmla="*/ 659388 w 724963"/>
              <a:gd name="connsiteY7" fmla="*/ 3675 h 888931"/>
              <a:gd name="connsiteX8" fmla="*/ 724963 w 724963"/>
              <a:gd name="connsiteY8" fmla="*/ 32 h 888931"/>
              <a:gd name="connsiteX9" fmla="*/ 724963 w 724963"/>
              <a:gd name="connsiteY9" fmla="*/ 32 h 888931"/>
              <a:gd name="connsiteX0" fmla="*/ 0 w 724963"/>
              <a:gd name="connsiteY0" fmla="*/ 888931 h 888931"/>
              <a:gd name="connsiteX1" fmla="*/ 123863 w 724963"/>
              <a:gd name="connsiteY1" fmla="*/ 568345 h 888931"/>
              <a:gd name="connsiteX2" fmla="*/ 218582 w 724963"/>
              <a:gd name="connsiteY2" fmla="*/ 389836 h 888931"/>
              <a:gd name="connsiteX3" fmla="*/ 291442 w 724963"/>
              <a:gd name="connsiteY3" fmla="*/ 280545 h 888931"/>
              <a:gd name="connsiteX4" fmla="*/ 378875 w 724963"/>
              <a:gd name="connsiteY4" fmla="*/ 163969 h 888931"/>
              <a:gd name="connsiteX5" fmla="*/ 488166 w 724963"/>
              <a:gd name="connsiteY5" fmla="*/ 69250 h 888931"/>
              <a:gd name="connsiteX6" fmla="*/ 553740 w 724963"/>
              <a:gd name="connsiteY6" fmla="*/ 32820 h 888931"/>
              <a:gd name="connsiteX7" fmla="*/ 659388 w 724963"/>
              <a:gd name="connsiteY7" fmla="*/ 3675 h 888931"/>
              <a:gd name="connsiteX8" fmla="*/ 724963 w 724963"/>
              <a:gd name="connsiteY8" fmla="*/ 32 h 888931"/>
              <a:gd name="connsiteX9" fmla="*/ 724963 w 724963"/>
              <a:gd name="connsiteY9" fmla="*/ 32 h 888931"/>
              <a:gd name="connsiteX0" fmla="*/ 0 w 724963"/>
              <a:gd name="connsiteY0" fmla="*/ 888931 h 888931"/>
              <a:gd name="connsiteX1" fmla="*/ 123863 w 724963"/>
              <a:gd name="connsiteY1" fmla="*/ 568345 h 888931"/>
              <a:gd name="connsiteX2" fmla="*/ 218582 w 724963"/>
              <a:gd name="connsiteY2" fmla="*/ 389836 h 888931"/>
              <a:gd name="connsiteX3" fmla="*/ 291442 w 724963"/>
              <a:gd name="connsiteY3" fmla="*/ 280545 h 888931"/>
              <a:gd name="connsiteX4" fmla="*/ 378875 w 724963"/>
              <a:gd name="connsiteY4" fmla="*/ 163969 h 888931"/>
              <a:gd name="connsiteX5" fmla="*/ 488166 w 724963"/>
              <a:gd name="connsiteY5" fmla="*/ 69250 h 888931"/>
              <a:gd name="connsiteX6" fmla="*/ 553740 w 724963"/>
              <a:gd name="connsiteY6" fmla="*/ 32820 h 888931"/>
              <a:gd name="connsiteX7" fmla="*/ 659388 w 724963"/>
              <a:gd name="connsiteY7" fmla="*/ 3675 h 888931"/>
              <a:gd name="connsiteX8" fmla="*/ 724963 w 724963"/>
              <a:gd name="connsiteY8" fmla="*/ 32 h 888931"/>
              <a:gd name="connsiteX9" fmla="*/ 724963 w 724963"/>
              <a:gd name="connsiteY9" fmla="*/ 32 h 888931"/>
              <a:gd name="connsiteX0" fmla="*/ 0 w 724963"/>
              <a:gd name="connsiteY0" fmla="*/ 888931 h 888931"/>
              <a:gd name="connsiteX1" fmla="*/ 123863 w 724963"/>
              <a:gd name="connsiteY1" fmla="*/ 568345 h 888931"/>
              <a:gd name="connsiteX2" fmla="*/ 218582 w 724963"/>
              <a:gd name="connsiteY2" fmla="*/ 389836 h 888931"/>
              <a:gd name="connsiteX3" fmla="*/ 291442 w 724963"/>
              <a:gd name="connsiteY3" fmla="*/ 280545 h 888931"/>
              <a:gd name="connsiteX4" fmla="*/ 378875 w 724963"/>
              <a:gd name="connsiteY4" fmla="*/ 163969 h 888931"/>
              <a:gd name="connsiteX5" fmla="*/ 488166 w 724963"/>
              <a:gd name="connsiteY5" fmla="*/ 76536 h 888931"/>
              <a:gd name="connsiteX6" fmla="*/ 553740 w 724963"/>
              <a:gd name="connsiteY6" fmla="*/ 32820 h 888931"/>
              <a:gd name="connsiteX7" fmla="*/ 659388 w 724963"/>
              <a:gd name="connsiteY7" fmla="*/ 3675 h 888931"/>
              <a:gd name="connsiteX8" fmla="*/ 724963 w 724963"/>
              <a:gd name="connsiteY8" fmla="*/ 32 h 888931"/>
              <a:gd name="connsiteX9" fmla="*/ 724963 w 724963"/>
              <a:gd name="connsiteY9" fmla="*/ 32 h 888931"/>
              <a:gd name="connsiteX0" fmla="*/ 0 w 724963"/>
              <a:gd name="connsiteY0" fmla="*/ 888931 h 888931"/>
              <a:gd name="connsiteX1" fmla="*/ 123863 w 724963"/>
              <a:gd name="connsiteY1" fmla="*/ 568345 h 888931"/>
              <a:gd name="connsiteX2" fmla="*/ 218582 w 724963"/>
              <a:gd name="connsiteY2" fmla="*/ 389836 h 888931"/>
              <a:gd name="connsiteX3" fmla="*/ 291442 w 724963"/>
              <a:gd name="connsiteY3" fmla="*/ 280545 h 888931"/>
              <a:gd name="connsiteX4" fmla="*/ 378875 w 724963"/>
              <a:gd name="connsiteY4" fmla="*/ 163969 h 888931"/>
              <a:gd name="connsiteX5" fmla="*/ 488166 w 724963"/>
              <a:gd name="connsiteY5" fmla="*/ 69250 h 888931"/>
              <a:gd name="connsiteX6" fmla="*/ 553740 w 724963"/>
              <a:gd name="connsiteY6" fmla="*/ 32820 h 888931"/>
              <a:gd name="connsiteX7" fmla="*/ 659388 w 724963"/>
              <a:gd name="connsiteY7" fmla="*/ 3675 h 888931"/>
              <a:gd name="connsiteX8" fmla="*/ 724963 w 724963"/>
              <a:gd name="connsiteY8" fmla="*/ 32 h 888931"/>
              <a:gd name="connsiteX9" fmla="*/ 724963 w 724963"/>
              <a:gd name="connsiteY9" fmla="*/ 32 h 888931"/>
              <a:gd name="connsiteX0" fmla="*/ 0 w 724963"/>
              <a:gd name="connsiteY0" fmla="*/ 888931 h 888931"/>
              <a:gd name="connsiteX1" fmla="*/ 123863 w 724963"/>
              <a:gd name="connsiteY1" fmla="*/ 568345 h 888931"/>
              <a:gd name="connsiteX2" fmla="*/ 218582 w 724963"/>
              <a:gd name="connsiteY2" fmla="*/ 389836 h 888931"/>
              <a:gd name="connsiteX3" fmla="*/ 291442 w 724963"/>
              <a:gd name="connsiteY3" fmla="*/ 280545 h 888931"/>
              <a:gd name="connsiteX4" fmla="*/ 378875 w 724963"/>
              <a:gd name="connsiteY4" fmla="*/ 163969 h 888931"/>
              <a:gd name="connsiteX5" fmla="*/ 488166 w 724963"/>
              <a:gd name="connsiteY5" fmla="*/ 65607 h 888931"/>
              <a:gd name="connsiteX6" fmla="*/ 553740 w 724963"/>
              <a:gd name="connsiteY6" fmla="*/ 32820 h 888931"/>
              <a:gd name="connsiteX7" fmla="*/ 659388 w 724963"/>
              <a:gd name="connsiteY7" fmla="*/ 3675 h 888931"/>
              <a:gd name="connsiteX8" fmla="*/ 724963 w 724963"/>
              <a:gd name="connsiteY8" fmla="*/ 32 h 888931"/>
              <a:gd name="connsiteX9" fmla="*/ 724963 w 724963"/>
              <a:gd name="connsiteY9" fmla="*/ 32 h 888931"/>
              <a:gd name="connsiteX0" fmla="*/ 0 w 724963"/>
              <a:gd name="connsiteY0" fmla="*/ 888931 h 888931"/>
              <a:gd name="connsiteX1" fmla="*/ 123863 w 724963"/>
              <a:gd name="connsiteY1" fmla="*/ 568345 h 888931"/>
              <a:gd name="connsiteX2" fmla="*/ 218582 w 724963"/>
              <a:gd name="connsiteY2" fmla="*/ 389836 h 888931"/>
              <a:gd name="connsiteX3" fmla="*/ 291442 w 724963"/>
              <a:gd name="connsiteY3" fmla="*/ 280545 h 888931"/>
              <a:gd name="connsiteX4" fmla="*/ 378875 w 724963"/>
              <a:gd name="connsiteY4" fmla="*/ 163969 h 888931"/>
              <a:gd name="connsiteX5" fmla="*/ 488166 w 724963"/>
              <a:gd name="connsiteY5" fmla="*/ 69250 h 888931"/>
              <a:gd name="connsiteX6" fmla="*/ 553740 w 724963"/>
              <a:gd name="connsiteY6" fmla="*/ 32820 h 888931"/>
              <a:gd name="connsiteX7" fmla="*/ 659388 w 724963"/>
              <a:gd name="connsiteY7" fmla="*/ 3675 h 888931"/>
              <a:gd name="connsiteX8" fmla="*/ 724963 w 724963"/>
              <a:gd name="connsiteY8" fmla="*/ 32 h 888931"/>
              <a:gd name="connsiteX9" fmla="*/ 724963 w 724963"/>
              <a:gd name="connsiteY9" fmla="*/ 32 h 88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4963" h="888931">
                <a:moveTo>
                  <a:pt x="0" y="888931"/>
                </a:moveTo>
                <a:cubicBezTo>
                  <a:pt x="27019" y="791480"/>
                  <a:pt x="87433" y="651528"/>
                  <a:pt x="123863" y="568345"/>
                </a:cubicBezTo>
                <a:cubicBezTo>
                  <a:pt x="160293" y="485163"/>
                  <a:pt x="190652" y="437803"/>
                  <a:pt x="218582" y="389836"/>
                </a:cubicBezTo>
                <a:cubicBezTo>
                  <a:pt x="246512" y="341869"/>
                  <a:pt x="264727" y="318189"/>
                  <a:pt x="291442" y="280545"/>
                </a:cubicBezTo>
                <a:cubicBezTo>
                  <a:pt x="318157" y="242901"/>
                  <a:pt x="346088" y="199185"/>
                  <a:pt x="378875" y="163969"/>
                </a:cubicBezTo>
                <a:cubicBezTo>
                  <a:pt x="411662" y="128753"/>
                  <a:pt x="455379" y="87465"/>
                  <a:pt x="488166" y="69250"/>
                </a:cubicBezTo>
                <a:cubicBezTo>
                  <a:pt x="520953" y="51035"/>
                  <a:pt x="525203" y="43749"/>
                  <a:pt x="553740" y="32820"/>
                </a:cubicBezTo>
                <a:cubicBezTo>
                  <a:pt x="582277" y="21891"/>
                  <a:pt x="630851" y="9140"/>
                  <a:pt x="659388" y="3675"/>
                </a:cubicBezTo>
                <a:cubicBezTo>
                  <a:pt x="687925" y="-1790"/>
                  <a:pt x="714034" y="639"/>
                  <a:pt x="724963" y="32"/>
                </a:cubicBezTo>
                <a:lnTo>
                  <a:pt x="724963" y="32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Freeform 38"/>
          <p:cNvSpPr/>
          <p:nvPr/>
        </p:nvSpPr>
        <p:spPr>
          <a:xfrm>
            <a:off x="7755530" y="3155527"/>
            <a:ext cx="324498" cy="1449925"/>
          </a:xfrm>
          <a:custGeom>
            <a:avLst/>
            <a:gdLst>
              <a:gd name="connsiteX0" fmla="*/ 0 w 313755"/>
              <a:gd name="connsiteY0" fmla="*/ 0 h 1446282"/>
              <a:gd name="connsiteX1" fmla="*/ 54645 w 313755"/>
              <a:gd name="connsiteY1" fmla="*/ 7286 h 1446282"/>
              <a:gd name="connsiteX2" fmla="*/ 105647 w 313755"/>
              <a:gd name="connsiteY2" fmla="*/ 25502 h 1446282"/>
              <a:gd name="connsiteX3" fmla="*/ 160293 w 313755"/>
              <a:gd name="connsiteY3" fmla="*/ 51003 h 1446282"/>
              <a:gd name="connsiteX4" fmla="*/ 214938 w 313755"/>
              <a:gd name="connsiteY4" fmla="*/ 102005 h 1446282"/>
              <a:gd name="connsiteX5" fmla="*/ 251369 w 313755"/>
              <a:gd name="connsiteY5" fmla="*/ 174866 h 1446282"/>
              <a:gd name="connsiteX6" fmla="*/ 291442 w 313755"/>
              <a:gd name="connsiteY6" fmla="*/ 291443 h 1446282"/>
              <a:gd name="connsiteX7" fmla="*/ 302371 w 313755"/>
              <a:gd name="connsiteY7" fmla="*/ 415306 h 1446282"/>
              <a:gd name="connsiteX8" fmla="*/ 309657 w 313755"/>
              <a:gd name="connsiteY8" fmla="*/ 546455 h 1446282"/>
              <a:gd name="connsiteX9" fmla="*/ 313300 w 313755"/>
              <a:gd name="connsiteY9" fmla="*/ 648459 h 1446282"/>
              <a:gd name="connsiteX10" fmla="*/ 313300 w 313755"/>
              <a:gd name="connsiteY10" fmla="*/ 750464 h 1446282"/>
              <a:gd name="connsiteX11" fmla="*/ 313300 w 313755"/>
              <a:gd name="connsiteY11" fmla="*/ 863398 h 1446282"/>
              <a:gd name="connsiteX12" fmla="*/ 313300 w 313755"/>
              <a:gd name="connsiteY12" fmla="*/ 954474 h 1446282"/>
              <a:gd name="connsiteX13" fmla="*/ 313300 w 313755"/>
              <a:gd name="connsiteY13" fmla="*/ 1074694 h 1446282"/>
              <a:gd name="connsiteX14" fmla="*/ 309657 w 313755"/>
              <a:gd name="connsiteY14" fmla="*/ 1176698 h 1446282"/>
              <a:gd name="connsiteX15" fmla="*/ 313300 w 313755"/>
              <a:gd name="connsiteY15" fmla="*/ 1296918 h 1446282"/>
              <a:gd name="connsiteX16" fmla="*/ 313300 w 313755"/>
              <a:gd name="connsiteY16" fmla="*/ 1355207 h 1446282"/>
              <a:gd name="connsiteX17" fmla="*/ 309657 w 313755"/>
              <a:gd name="connsiteY17" fmla="*/ 1391637 h 1446282"/>
              <a:gd name="connsiteX18" fmla="*/ 309657 w 313755"/>
              <a:gd name="connsiteY18" fmla="*/ 1446282 h 1446282"/>
              <a:gd name="connsiteX19" fmla="*/ 309657 w 313755"/>
              <a:gd name="connsiteY19" fmla="*/ 1446282 h 1446282"/>
              <a:gd name="connsiteX0" fmla="*/ 0 w 313569"/>
              <a:gd name="connsiteY0" fmla="*/ 0 h 1446282"/>
              <a:gd name="connsiteX1" fmla="*/ 54645 w 313569"/>
              <a:gd name="connsiteY1" fmla="*/ 7286 h 1446282"/>
              <a:gd name="connsiteX2" fmla="*/ 105647 w 313569"/>
              <a:gd name="connsiteY2" fmla="*/ 25502 h 1446282"/>
              <a:gd name="connsiteX3" fmla="*/ 160293 w 313569"/>
              <a:gd name="connsiteY3" fmla="*/ 51003 h 1446282"/>
              <a:gd name="connsiteX4" fmla="*/ 214938 w 313569"/>
              <a:gd name="connsiteY4" fmla="*/ 102005 h 1446282"/>
              <a:gd name="connsiteX5" fmla="*/ 251369 w 313569"/>
              <a:gd name="connsiteY5" fmla="*/ 174866 h 1446282"/>
              <a:gd name="connsiteX6" fmla="*/ 291442 w 313569"/>
              <a:gd name="connsiteY6" fmla="*/ 291443 h 1446282"/>
              <a:gd name="connsiteX7" fmla="*/ 302371 w 313569"/>
              <a:gd name="connsiteY7" fmla="*/ 415306 h 1446282"/>
              <a:gd name="connsiteX8" fmla="*/ 309657 w 313569"/>
              <a:gd name="connsiteY8" fmla="*/ 546455 h 1446282"/>
              <a:gd name="connsiteX9" fmla="*/ 313300 w 313569"/>
              <a:gd name="connsiteY9" fmla="*/ 648459 h 1446282"/>
              <a:gd name="connsiteX10" fmla="*/ 313300 w 313569"/>
              <a:gd name="connsiteY10" fmla="*/ 750464 h 1446282"/>
              <a:gd name="connsiteX11" fmla="*/ 313300 w 313569"/>
              <a:gd name="connsiteY11" fmla="*/ 863398 h 1446282"/>
              <a:gd name="connsiteX12" fmla="*/ 313300 w 313569"/>
              <a:gd name="connsiteY12" fmla="*/ 954474 h 1446282"/>
              <a:gd name="connsiteX13" fmla="*/ 313300 w 313569"/>
              <a:gd name="connsiteY13" fmla="*/ 1074694 h 1446282"/>
              <a:gd name="connsiteX14" fmla="*/ 309657 w 313569"/>
              <a:gd name="connsiteY14" fmla="*/ 1176698 h 1446282"/>
              <a:gd name="connsiteX15" fmla="*/ 309657 w 313569"/>
              <a:gd name="connsiteY15" fmla="*/ 1296918 h 1446282"/>
              <a:gd name="connsiteX16" fmla="*/ 313300 w 313569"/>
              <a:gd name="connsiteY16" fmla="*/ 1355207 h 1446282"/>
              <a:gd name="connsiteX17" fmla="*/ 309657 w 313569"/>
              <a:gd name="connsiteY17" fmla="*/ 1391637 h 1446282"/>
              <a:gd name="connsiteX18" fmla="*/ 309657 w 313569"/>
              <a:gd name="connsiteY18" fmla="*/ 1446282 h 1446282"/>
              <a:gd name="connsiteX19" fmla="*/ 309657 w 313569"/>
              <a:gd name="connsiteY19" fmla="*/ 1446282 h 1446282"/>
              <a:gd name="connsiteX0" fmla="*/ 0 w 313569"/>
              <a:gd name="connsiteY0" fmla="*/ 0 h 1446282"/>
              <a:gd name="connsiteX1" fmla="*/ 54645 w 313569"/>
              <a:gd name="connsiteY1" fmla="*/ 7286 h 1446282"/>
              <a:gd name="connsiteX2" fmla="*/ 105647 w 313569"/>
              <a:gd name="connsiteY2" fmla="*/ 25502 h 1446282"/>
              <a:gd name="connsiteX3" fmla="*/ 160293 w 313569"/>
              <a:gd name="connsiteY3" fmla="*/ 51003 h 1446282"/>
              <a:gd name="connsiteX4" fmla="*/ 214938 w 313569"/>
              <a:gd name="connsiteY4" fmla="*/ 102005 h 1446282"/>
              <a:gd name="connsiteX5" fmla="*/ 251369 w 313569"/>
              <a:gd name="connsiteY5" fmla="*/ 174866 h 1446282"/>
              <a:gd name="connsiteX6" fmla="*/ 291442 w 313569"/>
              <a:gd name="connsiteY6" fmla="*/ 291443 h 1446282"/>
              <a:gd name="connsiteX7" fmla="*/ 302371 w 313569"/>
              <a:gd name="connsiteY7" fmla="*/ 415306 h 1446282"/>
              <a:gd name="connsiteX8" fmla="*/ 309657 w 313569"/>
              <a:gd name="connsiteY8" fmla="*/ 546455 h 1446282"/>
              <a:gd name="connsiteX9" fmla="*/ 313300 w 313569"/>
              <a:gd name="connsiteY9" fmla="*/ 648459 h 1446282"/>
              <a:gd name="connsiteX10" fmla="*/ 313300 w 313569"/>
              <a:gd name="connsiteY10" fmla="*/ 750464 h 1446282"/>
              <a:gd name="connsiteX11" fmla="*/ 313300 w 313569"/>
              <a:gd name="connsiteY11" fmla="*/ 863398 h 1446282"/>
              <a:gd name="connsiteX12" fmla="*/ 313300 w 313569"/>
              <a:gd name="connsiteY12" fmla="*/ 954474 h 1446282"/>
              <a:gd name="connsiteX13" fmla="*/ 313300 w 313569"/>
              <a:gd name="connsiteY13" fmla="*/ 1074694 h 1446282"/>
              <a:gd name="connsiteX14" fmla="*/ 309657 w 313569"/>
              <a:gd name="connsiteY14" fmla="*/ 1176698 h 1446282"/>
              <a:gd name="connsiteX15" fmla="*/ 309657 w 313569"/>
              <a:gd name="connsiteY15" fmla="*/ 1296918 h 1446282"/>
              <a:gd name="connsiteX16" fmla="*/ 309657 w 313569"/>
              <a:gd name="connsiteY16" fmla="*/ 1355207 h 1446282"/>
              <a:gd name="connsiteX17" fmla="*/ 309657 w 313569"/>
              <a:gd name="connsiteY17" fmla="*/ 1391637 h 1446282"/>
              <a:gd name="connsiteX18" fmla="*/ 309657 w 313569"/>
              <a:gd name="connsiteY18" fmla="*/ 1446282 h 1446282"/>
              <a:gd name="connsiteX19" fmla="*/ 309657 w 313569"/>
              <a:gd name="connsiteY19" fmla="*/ 1446282 h 1446282"/>
              <a:gd name="connsiteX0" fmla="*/ 0 w 313569"/>
              <a:gd name="connsiteY0" fmla="*/ 0 h 1446282"/>
              <a:gd name="connsiteX1" fmla="*/ 54645 w 313569"/>
              <a:gd name="connsiteY1" fmla="*/ 7286 h 1446282"/>
              <a:gd name="connsiteX2" fmla="*/ 105647 w 313569"/>
              <a:gd name="connsiteY2" fmla="*/ 25502 h 1446282"/>
              <a:gd name="connsiteX3" fmla="*/ 160293 w 313569"/>
              <a:gd name="connsiteY3" fmla="*/ 51003 h 1446282"/>
              <a:gd name="connsiteX4" fmla="*/ 214938 w 313569"/>
              <a:gd name="connsiteY4" fmla="*/ 102005 h 1446282"/>
              <a:gd name="connsiteX5" fmla="*/ 251369 w 313569"/>
              <a:gd name="connsiteY5" fmla="*/ 174866 h 1446282"/>
              <a:gd name="connsiteX6" fmla="*/ 291442 w 313569"/>
              <a:gd name="connsiteY6" fmla="*/ 291443 h 1446282"/>
              <a:gd name="connsiteX7" fmla="*/ 302371 w 313569"/>
              <a:gd name="connsiteY7" fmla="*/ 415306 h 1446282"/>
              <a:gd name="connsiteX8" fmla="*/ 309657 w 313569"/>
              <a:gd name="connsiteY8" fmla="*/ 546455 h 1446282"/>
              <a:gd name="connsiteX9" fmla="*/ 313300 w 313569"/>
              <a:gd name="connsiteY9" fmla="*/ 648459 h 1446282"/>
              <a:gd name="connsiteX10" fmla="*/ 313300 w 313569"/>
              <a:gd name="connsiteY10" fmla="*/ 750464 h 1446282"/>
              <a:gd name="connsiteX11" fmla="*/ 313300 w 313569"/>
              <a:gd name="connsiteY11" fmla="*/ 863398 h 1446282"/>
              <a:gd name="connsiteX12" fmla="*/ 313300 w 313569"/>
              <a:gd name="connsiteY12" fmla="*/ 954474 h 1446282"/>
              <a:gd name="connsiteX13" fmla="*/ 313300 w 313569"/>
              <a:gd name="connsiteY13" fmla="*/ 1074694 h 1446282"/>
              <a:gd name="connsiteX14" fmla="*/ 309657 w 313569"/>
              <a:gd name="connsiteY14" fmla="*/ 1176698 h 1446282"/>
              <a:gd name="connsiteX15" fmla="*/ 309657 w 313569"/>
              <a:gd name="connsiteY15" fmla="*/ 1296918 h 1446282"/>
              <a:gd name="connsiteX16" fmla="*/ 309657 w 313569"/>
              <a:gd name="connsiteY16" fmla="*/ 1355207 h 1446282"/>
              <a:gd name="connsiteX17" fmla="*/ 309657 w 313569"/>
              <a:gd name="connsiteY17" fmla="*/ 1391637 h 1446282"/>
              <a:gd name="connsiteX18" fmla="*/ 309657 w 313569"/>
              <a:gd name="connsiteY18" fmla="*/ 1446282 h 1446282"/>
              <a:gd name="connsiteX19" fmla="*/ 309657 w 313569"/>
              <a:gd name="connsiteY19" fmla="*/ 1446282 h 1446282"/>
              <a:gd name="connsiteX0" fmla="*/ 0 w 313569"/>
              <a:gd name="connsiteY0" fmla="*/ 0 h 1446282"/>
              <a:gd name="connsiteX1" fmla="*/ 54645 w 313569"/>
              <a:gd name="connsiteY1" fmla="*/ 7286 h 1446282"/>
              <a:gd name="connsiteX2" fmla="*/ 105647 w 313569"/>
              <a:gd name="connsiteY2" fmla="*/ 25502 h 1446282"/>
              <a:gd name="connsiteX3" fmla="*/ 160293 w 313569"/>
              <a:gd name="connsiteY3" fmla="*/ 51003 h 1446282"/>
              <a:gd name="connsiteX4" fmla="*/ 214938 w 313569"/>
              <a:gd name="connsiteY4" fmla="*/ 102005 h 1446282"/>
              <a:gd name="connsiteX5" fmla="*/ 251369 w 313569"/>
              <a:gd name="connsiteY5" fmla="*/ 174866 h 1446282"/>
              <a:gd name="connsiteX6" fmla="*/ 291442 w 313569"/>
              <a:gd name="connsiteY6" fmla="*/ 291443 h 1446282"/>
              <a:gd name="connsiteX7" fmla="*/ 302371 w 313569"/>
              <a:gd name="connsiteY7" fmla="*/ 415306 h 1446282"/>
              <a:gd name="connsiteX8" fmla="*/ 309657 w 313569"/>
              <a:gd name="connsiteY8" fmla="*/ 546455 h 1446282"/>
              <a:gd name="connsiteX9" fmla="*/ 313300 w 313569"/>
              <a:gd name="connsiteY9" fmla="*/ 648459 h 1446282"/>
              <a:gd name="connsiteX10" fmla="*/ 313300 w 313569"/>
              <a:gd name="connsiteY10" fmla="*/ 750464 h 1446282"/>
              <a:gd name="connsiteX11" fmla="*/ 313300 w 313569"/>
              <a:gd name="connsiteY11" fmla="*/ 863398 h 1446282"/>
              <a:gd name="connsiteX12" fmla="*/ 313300 w 313569"/>
              <a:gd name="connsiteY12" fmla="*/ 954474 h 1446282"/>
              <a:gd name="connsiteX13" fmla="*/ 309657 w 313569"/>
              <a:gd name="connsiteY13" fmla="*/ 1074694 h 1446282"/>
              <a:gd name="connsiteX14" fmla="*/ 309657 w 313569"/>
              <a:gd name="connsiteY14" fmla="*/ 1176698 h 1446282"/>
              <a:gd name="connsiteX15" fmla="*/ 309657 w 313569"/>
              <a:gd name="connsiteY15" fmla="*/ 1296918 h 1446282"/>
              <a:gd name="connsiteX16" fmla="*/ 309657 w 313569"/>
              <a:gd name="connsiteY16" fmla="*/ 1355207 h 1446282"/>
              <a:gd name="connsiteX17" fmla="*/ 309657 w 313569"/>
              <a:gd name="connsiteY17" fmla="*/ 1391637 h 1446282"/>
              <a:gd name="connsiteX18" fmla="*/ 309657 w 313569"/>
              <a:gd name="connsiteY18" fmla="*/ 1446282 h 1446282"/>
              <a:gd name="connsiteX19" fmla="*/ 309657 w 313569"/>
              <a:gd name="connsiteY19" fmla="*/ 1446282 h 1446282"/>
              <a:gd name="connsiteX0" fmla="*/ 0 w 313569"/>
              <a:gd name="connsiteY0" fmla="*/ 0 h 1446282"/>
              <a:gd name="connsiteX1" fmla="*/ 54645 w 313569"/>
              <a:gd name="connsiteY1" fmla="*/ 7286 h 1446282"/>
              <a:gd name="connsiteX2" fmla="*/ 105647 w 313569"/>
              <a:gd name="connsiteY2" fmla="*/ 25502 h 1446282"/>
              <a:gd name="connsiteX3" fmla="*/ 160293 w 313569"/>
              <a:gd name="connsiteY3" fmla="*/ 51003 h 1446282"/>
              <a:gd name="connsiteX4" fmla="*/ 214938 w 313569"/>
              <a:gd name="connsiteY4" fmla="*/ 102005 h 1446282"/>
              <a:gd name="connsiteX5" fmla="*/ 251369 w 313569"/>
              <a:gd name="connsiteY5" fmla="*/ 174866 h 1446282"/>
              <a:gd name="connsiteX6" fmla="*/ 291442 w 313569"/>
              <a:gd name="connsiteY6" fmla="*/ 291443 h 1446282"/>
              <a:gd name="connsiteX7" fmla="*/ 302371 w 313569"/>
              <a:gd name="connsiteY7" fmla="*/ 415306 h 1446282"/>
              <a:gd name="connsiteX8" fmla="*/ 309657 w 313569"/>
              <a:gd name="connsiteY8" fmla="*/ 546455 h 1446282"/>
              <a:gd name="connsiteX9" fmla="*/ 313300 w 313569"/>
              <a:gd name="connsiteY9" fmla="*/ 648459 h 1446282"/>
              <a:gd name="connsiteX10" fmla="*/ 313300 w 313569"/>
              <a:gd name="connsiteY10" fmla="*/ 750464 h 1446282"/>
              <a:gd name="connsiteX11" fmla="*/ 313300 w 313569"/>
              <a:gd name="connsiteY11" fmla="*/ 863398 h 1446282"/>
              <a:gd name="connsiteX12" fmla="*/ 313300 w 313569"/>
              <a:gd name="connsiteY12" fmla="*/ 954474 h 1446282"/>
              <a:gd name="connsiteX13" fmla="*/ 309657 w 313569"/>
              <a:gd name="connsiteY13" fmla="*/ 1074694 h 1446282"/>
              <a:gd name="connsiteX14" fmla="*/ 309657 w 313569"/>
              <a:gd name="connsiteY14" fmla="*/ 1176698 h 1446282"/>
              <a:gd name="connsiteX15" fmla="*/ 309657 w 313569"/>
              <a:gd name="connsiteY15" fmla="*/ 1296918 h 1446282"/>
              <a:gd name="connsiteX16" fmla="*/ 309657 w 313569"/>
              <a:gd name="connsiteY16" fmla="*/ 1355207 h 1446282"/>
              <a:gd name="connsiteX17" fmla="*/ 309657 w 313569"/>
              <a:gd name="connsiteY17" fmla="*/ 1391637 h 1446282"/>
              <a:gd name="connsiteX18" fmla="*/ 309657 w 313569"/>
              <a:gd name="connsiteY18" fmla="*/ 1446282 h 1446282"/>
              <a:gd name="connsiteX19" fmla="*/ 309657 w 313569"/>
              <a:gd name="connsiteY19" fmla="*/ 1446282 h 1446282"/>
              <a:gd name="connsiteX0" fmla="*/ 0 w 313569"/>
              <a:gd name="connsiteY0" fmla="*/ 0 h 1446282"/>
              <a:gd name="connsiteX1" fmla="*/ 54645 w 313569"/>
              <a:gd name="connsiteY1" fmla="*/ 7286 h 1446282"/>
              <a:gd name="connsiteX2" fmla="*/ 105647 w 313569"/>
              <a:gd name="connsiteY2" fmla="*/ 25502 h 1446282"/>
              <a:gd name="connsiteX3" fmla="*/ 160293 w 313569"/>
              <a:gd name="connsiteY3" fmla="*/ 51003 h 1446282"/>
              <a:gd name="connsiteX4" fmla="*/ 214938 w 313569"/>
              <a:gd name="connsiteY4" fmla="*/ 102005 h 1446282"/>
              <a:gd name="connsiteX5" fmla="*/ 251369 w 313569"/>
              <a:gd name="connsiteY5" fmla="*/ 174866 h 1446282"/>
              <a:gd name="connsiteX6" fmla="*/ 291442 w 313569"/>
              <a:gd name="connsiteY6" fmla="*/ 291443 h 1446282"/>
              <a:gd name="connsiteX7" fmla="*/ 302371 w 313569"/>
              <a:gd name="connsiteY7" fmla="*/ 415306 h 1446282"/>
              <a:gd name="connsiteX8" fmla="*/ 309657 w 313569"/>
              <a:gd name="connsiteY8" fmla="*/ 546455 h 1446282"/>
              <a:gd name="connsiteX9" fmla="*/ 313300 w 313569"/>
              <a:gd name="connsiteY9" fmla="*/ 648459 h 1446282"/>
              <a:gd name="connsiteX10" fmla="*/ 313300 w 313569"/>
              <a:gd name="connsiteY10" fmla="*/ 750464 h 1446282"/>
              <a:gd name="connsiteX11" fmla="*/ 313300 w 313569"/>
              <a:gd name="connsiteY11" fmla="*/ 863398 h 1446282"/>
              <a:gd name="connsiteX12" fmla="*/ 309657 w 313569"/>
              <a:gd name="connsiteY12" fmla="*/ 950830 h 1446282"/>
              <a:gd name="connsiteX13" fmla="*/ 309657 w 313569"/>
              <a:gd name="connsiteY13" fmla="*/ 1074694 h 1446282"/>
              <a:gd name="connsiteX14" fmla="*/ 309657 w 313569"/>
              <a:gd name="connsiteY14" fmla="*/ 1176698 h 1446282"/>
              <a:gd name="connsiteX15" fmla="*/ 309657 w 313569"/>
              <a:gd name="connsiteY15" fmla="*/ 1296918 h 1446282"/>
              <a:gd name="connsiteX16" fmla="*/ 309657 w 313569"/>
              <a:gd name="connsiteY16" fmla="*/ 1355207 h 1446282"/>
              <a:gd name="connsiteX17" fmla="*/ 309657 w 313569"/>
              <a:gd name="connsiteY17" fmla="*/ 1391637 h 1446282"/>
              <a:gd name="connsiteX18" fmla="*/ 309657 w 313569"/>
              <a:gd name="connsiteY18" fmla="*/ 1446282 h 1446282"/>
              <a:gd name="connsiteX19" fmla="*/ 309657 w 313569"/>
              <a:gd name="connsiteY19" fmla="*/ 1446282 h 1446282"/>
              <a:gd name="connsiteX0" fmla="*/ 0 w 317010"/>
              <a:gd name="connsiteY0" fmla="*/ 0 h 1446282"/>
              <a:gd name="connsiteX1" fmla="*/ 54645 w 317010"/>
              <a:gd name="connsiteY1" fmla="*/ 7286 h 1446282"/>
              <a:gd name="connsiteX2" fmla="*/ 105647 w 317010"/>
              <a:gd name="connsiteY2" fmla="*/ 25502 h 1446282"/>
              <a:gd name="connsiteX3" fmla="*/ 160293 w 317010"/>
              <a:gd name="connsiteY3" fmla="*/ 51003 h 1446282"/>
              <a:gd name="connsiteX4" fmla="*/ 214938 w 317010"/>
              <a:gd name="connsiteY4" fmla="*/ 102005 h 1446282"/>
              <a:gd name="connsiteX5" fmla="*/ 251369 w 317010"/>
              <a:gd name="connsiteY5" fmla="*/ 174866 h 1446282"/>
              <a:gd name="connsiteX6" fmla="*/ 291442 w 317010"/>
              <a:gd name="connsiteY6" fmla="*/ 291443 h 1446282"/>
              <a:gd name="connsiteX7" fmla="*/ 302371 w 317010"/>
              <a:gd name="connsiteY7" fmla="*/ 415306 h 1446282"/>
              <a:gd name="connsiteX8" fmla="*/ 309657 w 317010"/>
              <a:gd name="connsiteY8" fmla="*/ 546455 h 1446282"/>
              <a:gd name="connsiteX9" fmla="*/ 313300 w 317010"/>
              <a:gd name="connsiteY9" fmla="*/ 648459 h 1446282"/>
              <a:gd name="connsiteX10" fmla="*/ 313300 w 317010"/>
              <a:gd name="connsiteY10" fmla="*/ 750464 h 1446282"/>
              <a:gd name="connsiteX11" fmla="*/ 313300 w 317010"/>
              <a:gd name="connsiteY11" fmla="*/ 863398 h 1446282"/>
              <a:gd name="connsiteX12" fmla="*/ 316943 w 317010"/>
              <a:gd name="connsiteY12" fmla="*/ 950830 h 1446282"/>
              <a:gd name="connsiteX13" fmla="*/ 309657 w 317010"/>
              <a:gd name="connsiteY13" fmla="*/ 1074694 h 1446282"/>
              <a:gd name="connsiteX14" fmla="*/ 309657 w 317010"/>
              <a:gd name="connsiteY14" fmla="*/ 1176698 h 1446282"/>
              <a:gd name="connsiteX15" fmla="*/ 309657 w 317010"/>
              <a:gd name="connsiteY15" fmla="*/ 1296918 h 1446282"/>
              <a:gd name="connsiteX16" fmla="*/ 309657 w 317010"/>
              <a:gd name="connsiteY16" fmla="*/ 1355207 h 1446282"/>
              <a:gd name="connsiteX17" fmla="*/ 309657 w 317010"/>
              <a:gd name="connsiteY17" fmla="*/ 1391637 h 1446282"/>
              <a:gd name="connsiteX18" fmla="*/ 309657 w 317010"/>
              <a:gd name="connsiteY18" fmla="*/ 1446282 h 1446282"/>
              <a:gd name="connsiteX19" fmla="*/ 309657 w 317010"/>
              <a:gd name="connsiteY19" fmla="*/ 1446282 h 1446282"/>
              <a:gd name="connsiteX0" fmla="*/ 0 w 313569"/>
              <a:gd name="connsiteY0" fmla="*/ 0 h 1446282"/>
              <a:gd name="connsiteX1" fmla="*/ 54645 w 313569"/>
              <a:gd name="connsiteY1" fmla="*/ 7286 h 1446282"/>
              <a:gd name="connsiteX2" fmla="*/ 105647 w 313569"/>
              <a:gd name="connsiteY2" fmla="*/ 25502 h 1446282"/>
              <a:gd name="connsiteX3" fmla="*/ 160293 w 313569"/>
              <a:gd name="connsiteY3" fmla="*/ 51003 h 1446282"/>
              <a:gd name="connsiteX4" fmla="*/ 214938 w 313569"/>
              <a:gd name="connsiteY4" fmla="*/ 102005 h 1446282"/>
              <a:gd name="connsiteX5" fmla="*/ 251369 w 313569"/>
              <a:gd name="connsiteY5" fmla="*/ 174866 h 1446282"/>
              <a:gd name="connsiteX6" fmla="*/ 291442 w 313569"/>
              <a:gd name="connsiteY6" fmla="*/ 291443 h 1446282"/>
              <a:gd name="connsiteX7" fmla="*/ 302371 w 313569"/>
              <a:gd name="connsiteY7" fmla="*/ 415306 h 1446282"/>
              <a:gd name="connsiteX8" fmla="*/ 309657 w 313569"/>
              <a:gd name="connsiteY8" fmla="*/ 546455 h 1446282"/>
              <a:gd name="connsiteX9" fmla="*/ 313300 w 313569"/>
              <a:gd name="connsiteY9" fmla="*/ 648459 h 1446282"/>
              <a:gd name="connsiteX10" fmla="*/ 313300 w 313569"/>
              <a:gd name="connsiteY10" fmla="*/ 750464 h 1446282"/>
              <a:gd name="connsiteX11" fmla="*/ 313300 w 313569"/>
              <a:gd name="connsiteY11" fmla="*/ 863398 h 1446282"/>
              <a:gd name="connsiteX12" fmla="*/ 313300 w 313569"/>
              <a:gd name="connsiteY12" fmla="*/ 950830 h 1446282"/>
              <a:gd name="connsiteX13" fmla="*/ 309657 w 313569"/>
              <a:gd name="connsiteY13" fmla="*/ 1074694 h 1446282"/>
              <a:gd name="connsiteX14" fmla="*/ 309657 w 313569"/>
              <a:gd name="connsiteY14" fmla="*/ 1176698 h 1446282"/>
              <a:gd name="connsiteX15" fmla="*/ 309657 w 313569"/>
              <a:gd name="connsiteY15" fmla="*/ 1296918 h 1446282"/>
              <a:gd name="connsiteX16" fmla="*/ 309657 w 313569"/>
              <a:gd name="connsiteY16" fmla="*/ 1355207 h 1446282"/>
              <a:gd name="connsiteX17" fmla="*/ 309657 w 313569"/>
              <a:gd name="connsiteY17" fmla="*/ 1391637 h 1446282"/>
              <a:gd name="connsiteX18" fmla="*/ 309657 w 313569"/>
              <a:gd name="connsiteY18" fmla="*/ 1446282 h 1446282"/>
              <a:gd name="connsiteX19" fmla="*/ 309657 w 313569"/>
              <a:gd name="connsiteY19" fmla="*/ 1446282 h 1446282"/>
              <a:gd name="connsiteX0" fmla="*/ 0 w 313569"/>
              <a:gd name="connsiteY0" fmla="*/ 0 h 1446282"/>
              <a:gd name="connsiteX1" fmla="*/ 54645 w 313569"/>
              <a:gd name="connsiteY1" fmla="*/ 7286 h 1446282"/>
              <a:gd name="connsiteX2" fmla="*/ 105647 w 313569"/>
              <a:gd name="connsiteY2" fmla="*/ 25502 h 1446282"/>
              <a:gd name="connsiteX3" fmla="*/ 160293 w 313569"/>
              <a:gd name="connsiteY3" fmla="*/ 51003 h 1446282"/>
              <a:gd name="connsiteX4" fmla="*/ 214938 w 313569"/>
              <a:gd name="connsiteY4" fmla="*/ 102005 h 1446282"/>
              <a:gd name="connsiteX5" fmla="*/ 255012 w 313569"/>
              <a:gd name="connsiteY5" fmla="*/ 174866 h 1446282"/>
              <a:gd name="connsiteX6" fmla="*/ 291442 w 313569"/>
              <a:gd name="connsiteY6" fmla="*/ 291443 h 1446282"/>
              <a:gd name="connsiteX7" fmla="*/ 302371 w 313569"/>
              <a:gd name="connsiteY7" fmla="*/ 415306 h 1446282"/>
              <a:gd name="connsiteX8" fmla="*/ 309657 w 313569"/>
              <a:gd name="connsiteY8" fmla="*/ 546455 h 1446282"/>
              <a:gd name="connsiteX9" fmla="*/ 313300 w 313569"/>
              <a:gd name="connsiteY9" fmla="*/ 648459 h 1446282"/>
              <a:gd name="connsiteX10" fmla="*/ 313300 w 313569"/>
              <a:gd name="connsiteY10" fmla="*/ 750464 h 1446282"/>
              <a:gd name="connsiteX11" fmla="*/ 313300 w 313569"/>
              <a:gd name="connsiteY11" fmla="*/ 863398 h 1446282"/>
              <a:gd name="connsiteX12" fmla="*/ 313300 w 313569"/>
              <a:gd name="connsiteY12" fmla="*/ 950830 h 1446282"/>
              <a:gd name="connsiteX13" fmla="*/ 309657 w 313569"/>
              <a:gd name="connsiteY13" fmla="*/ 1074694 h 1446282"/>
              <a:gd name="connsiteX14" fmla="*/ 309657 w 313569"/>
              <a:gd name="connsiteY14" fmla="*/ 1176698 h 1446282"/>
              <a:gd name="connsiteX15" fmla="*/ 309657 w 313569"/>
              <a:gd name="connsiteY15" fmla="*/ 1296918 h 1446282"/>
              <a:gd name="connsiteX16" fmla="*/ 309657 w 313569"/>
              <a:gd name="connsiteY16" fmla="*/ 1355207 h 1446282"/>
              <a:gd name="connsiteX17" fmla="*/ 309657 w 313569"/>
              <a:gd name="connsiteY17" fmla="*/ 1391637 h 1446282"/>
              <a:gd name="connsiteX18" fmla="*/ 309657 w 313569"/>
              <a:gd name="connsiteY18" fmla="*/ 1446282 h 1446282"/>
              <a:gd name="connsiteX19" fmla="*/ 309657 w 313569"/>
              <a:gd name="connsiteY19" fmla="*/ 1446282 h 1446282"/>
              <a:gd name="connsiteX0" fmla="*/ 0 w 313569"/>
              <a:gd name="connsiteY0" fmla="*/ 0 h 1446282"/>
              <a:gd name="connsiteX1" fmla="*/ 54645 w 313569"/>
              <a:gd name="connsiteY1" fmla="*/ 7286 h 1446282"/>
              <a:gd name="connsiteX2" fmla="*/ 105647 w 313569"/>
              <a:gd name="connsiteY2" fmla="*/ 25502 h 1446282"/>
              <a:gd name="connsiteX3" fmla="*/ 160293 w 313569"/>
              <a:gd name="connsiteY3" fmla="*/ 51003 h 1446282"/>
              <a:gd name="connsiteX4" fmla="*/ 214938 w 313569"/>
              <a:gd name="connsiteY4" fmla="*/ 102005 h 1446282"/>
              <a:gd name="connsiteX5" fmla="*/ 265941 w 313569"/>
              <a:gd name="connsiteY5" fmla="*/ 174866 h 1446282"/>
              <a:gd name="connsiteX6" fmla="*/ 291442 w 313569"/>
              <a:gd name="connsiteY6" fmla="*/ 291443 h 1446282"/>
              <a:gd name="connsiteX7" fmla="*/ 302371 w 313569"/>
              <a:gd name="connsiteY7" fmla="*/ 415306 h 1446282"/>
              <a:gd name="connsiteX8" fmla="*/ 309657 w 313569"/>
              <a:gd name="connsiteY8" fmla="*/ 546455 h 1446282"/>
              <a:gd name="connsiteX9" fmla="*/ 313300 w 313569"/>
              <a:gd name="connsiteY9" fmla="*/ 648459 h 1446282"/>
              <a:gd name="connsiteX10" fmla="*/ 313300 w 313569"/>
              <a:gd name="connsiteY10" fmla="*/ 750464 h 1446282"/>
              <a:gd name="connsiteX11" fmla="*/ 313300 w 313569"/>
              <a:gd name="connsiteY11" fmla="*/ 863398 h 1446282"/>
              <a:gd name="connsiteX12" fmla="*/ 313300 w 313569"/>
              <a:gd name="connsiteY12" fmla="*/ 950830 h 1446282"/>
              <a:gd name="connsiteX13" fmla="*/ 309657 w 313569"/>
              <a:gd name="connsiteY13" fmla="*/ 1074694 h 1446282"/>
              <a:gd name="connsiteX14" fmla="*/ 309657 w 313569"/>
              <a:gd name="connsiteY14" fmla="*/ 1176698 h 1446282"/>
              <a:gd name="connsiteX15" fmla="*/ 309657 w 313569"/>
              <a:gd name="connsiteY15" fmla="*/ 1296918 h 1446282"/>
              <a:gd name="connsiteX16" fmla="*/ 309657 w 313569"/>
              <a:gd name="connsiteY16" fmla="*/ 1355207 h 1446282"/>
              <a:gd name="connsiteX17" fmla="*/ 309657 w 313569"/>
              <a:gd name="connsiteY17" fmla="*/ 1391637 h 1446282"/>
              <a:gd name="connsiteX18" fmla="*/ 309657 w 313569"/>
              <a:gd name="connsiteY18" fmla="*/ 1446282 h 1446282"/>
              <a:gd name="connsiteX19" fmla="*/ 309657 w 313569"/>
              <a:gd name="connsiteY19" fmla="*/ 1446282 h 1446282"/>
              <a:gd name="connsiteX0" fmla="*/ 0 w 313569"/>
              <a:gd name="connsiteY0" fmla="*/ 0 h 1446282"/>
              <a:gd name="connsiteX1" fmla="*/ 54645 w 313569"/>
              <a:gd name="connsiteY1" fmla="*/ 7286 h 1446282"/>
              <a:gd name="connsiteX2" fmla="*/ 105647 w 313569"/>
              <a:gd name="connsiteY2" fmla="*/ 25502 h 1446282"/>
              <a:gd name="connsiteX3" fmla="*/ 160293 w 313569"/>
              <a:gd name="connsiteY3" fmla="*/ 51003 h 1446282"/>
              <a:gd name="connsiteX4" fmla="*/ 214938 w 313569"/>
              <a:gd name="connsiteY4" fmla="*/ 102005 h 1446282"/>
              <a:gd name="connsiteX5" fmla="*/ 258655 w 313569"/>
              <a:gd name="connsiteY5" fmla="*/ 174866 h 1446282"/>
              <a:gd name="connsiteX6" fmla="*/ 291442 w 313569"/>
              <a:gd name="connsiteY6" fmla="*/ 291443 h 1446282"/>
              <a:gd name="connsiteX7" fmla="*/ 302371 w 313569"/>
              <a:gd name="connsiteY7" fmla="*/ 415306 h 1446282"/>
              <a:gd name="connsiteX8" fmla="*/ 309657 w 313569"/>
              <a:gd name="connsiteY8" fmla="*/ 546455 h 1446282"/>
              <a:gd name="connsiteX9" fmla="*/ 313300 w 313569"/>
              <a:gd name="connsiteY9" fmla="*/ 648459 h 1446282"/>
              <a:gd name="connsiteX10" fmla="*/ 313300 w 313569"/>
              <a:gd name="connsiteY10" fmla="*/ 750464 h 1446282"/>
              <a:gd name="connsiteX11" fmla="*/ 313300 w 313569"/>
              <a:gd name="connsiteY11" fmla="*/ 863398 h 1446282"/>
              <a:gd name="connsiteX12" fmla="*/ 313300 w 313569"/>
              <a:gd name="connsiteY12" fmla="*/ 950830 h 1446282"/>
              <a:gd name="connsiteX13" fmla="*/ 309657 w 313569"/>
              <a:gd name="connsiteY13" fmla="*/ 1074694 h 1446282"/>
              <a:gd name="connsiteX14" fmla="*/ 309657 w 313569"/>
              <a:gd name="connsiteY14" fmla="*/ 1176698 h 1446282"/>
              <a:gd name="connsiteX15" fmla="*/ 309657 w 313569"/>
              <a:gd name="connsiteY15" fmla="*/ 1296918 h 1446282"/>
              <a:gd name="connsiteX16" fmla="*/ 309657 w 313569"/>
              <a:gd name="connsiteY16" fmla="*/ 1355207 h 1446282"/>
              <a:gd name="connsiteX17" fmla="*/ 309657 w 313569"/>
              <a:gd name="connsiteY17" fmla="*/ 1391637 h 1446282"/>
              <a:gd name="connsiteX18" fmla="*/ 309657 w 313569"/>
              <a:gd name="connsiteY18" fmla="*/ 1446282 h 1446282"/>
              <a:gd name="connsiteX19" fmla="*/ 309657 w 313569"/>
              <a:gd name="connsiteY19" fmla="*/ 1446282 h 1446282"/>
              <a:gd name="connsiteX0" fmla="*/ 0 w 324498"/>
              <a:gd name="connsiteY0" fmla="*/ 0 h 1449925"/>
              <a:gd name="connsiteX1" fmla="*/ 65574 w 324498"/>
              <a:gd name="connsiteY1" fmla="*/ 10929 h 1449925"/>
              <a:gd name="connsiteX2" fmla="*/ 116576 w 324498"/>
              <a:gd name="connsiteY2" fmla="*/ 29145 h 1449925"/>
              <a:gd name="connsiteX3" fmla="*/ 171222 w 324498"/>
              <a:gd name="connsiteY3" fmla="*/ 54646 h 1449925"/>
              <a:gd name="connsiteX4" fmla="*/ 225867 w 324498"/>
              <a:gd name="connsiteY4" fmla="*/ 105648 h 1449925"/>
              <a:gd name="connsiteX5" fmla="*/ 269584 w 324498"/>
              <a:gd name="connsiteY5" fmla="*/ 178509 h 1449925"/>
              <a:gd name="connsiteX6" fmla="*/ 302371 w 324498"/>
              <a:gd name="connsiteY6" fmla="*/ 295086 h 1449925"/>
              <a:gd name="connsiteX7" fmla="*/ 313300 w 324498"/>
              <a:gd name="connsiteY7" fmla="*/ 418949 h 1449925"/>
              <a:gd name="connsiteX8" fmla="*/ 320586 w 324498"/>
              <a:gd name="connsiteY8" fmla="*/ 550098 h 1449925"/>
              <a:gd name="connsiteX9" fmla="*/ 324229 w 324498"/>
              <a:gd name="connsiteY9" fmla="*/ 652102 h 1449925"/>
              <a:gd name="connsiteX10" fmla="*/ 324229 w 324498"/>
              <a:gd name="connsiteY10" fmla="*/ 754107 h 1449925"/>
              <a:gd name="connsiteX11" fmla="*/ 324229 w 324498"/>
              <a:gd name="connsiteY11" fmla="*/ 867041 h 1449925"/>
              <a:gd name="connsiteX12" fmla="*/ 324229 w 324498"/>
              <a:gd name="connsiteY12" fmla="*/ 954473 h 1449925"/>
              <a:gd name="connsiteX13" fmla="*/ 320586 w 324498"/>
              <a:gd name="connsiteY13" fmla="*/ 1078337 h 1449925"/>
              <a:gd name="connsiteX14" fmla="*/ 320586 w 324498"/>
              <a:gd name="connsiteY14" fmla="*/ 1180341 h 1449925"/>
              <a:gd name="connsiteX15" fmla="*/ 320586 w 324498"/>
              <a:gd name="connsiteY15" fmla="*/ 1300561 h 1449925"/>
              <a:gd name="connsiteX16" fmla="*/ 320586 w 324498"/>
              <a:gd name="connsiteY16" fmla="*/ 1358850 h 1449925"/>
              <a:gd name="connsiteX17" fmla="*/ 320586 w 324498"/>
              <a:gd name="connsiteY17" fmla="*/ 1395280 h 1449925"/>
              <a:gd name="connsiteX18" fmla="*/ 320586 w 324498"/>
              <a:gd name="connsiteY18" fmla="*/ 1449925 h 1449925"/>
              <a:gd name="connsiteX19" fmla="*/ 320586 w 324498"/>
              <a:gd name="connsiteY19" fmla="*/ 1449925 h 1449925"/>
              <a:gd name="connsiteX0" fmla="*/ 0 w 328141"/>
              <a:gd name="connsiteY0" fmla="*/ 0 h 1449925"/>
              <a:gd name="connsiteX1" fmla="*/ 69217 w 328141"/>
              <a:gd name="connsiteY1" fmla="*/ 10929 h 1449925"/>
              <a:gd name="connsiteX2" fmla="*/ 120219 w 328141"/>
              <a:gd name="connsiteY2" fmla="*/ 29145 h 1449925"/>
              <a:gd name="connsiteX3" fmla="*/ 174865 w 328141"/>
              <a:gd name="connsiteY3" fmla="*/ 54646 h 1449925"/>
              <a:gd name="connsiteX4" fmla="*/ 229510 w 328141"/>
              <a:gd name="connsiteY4" fmla="*/ 105648 h 1449925"/>
              <a:gd name="connsiteX5" fmla="*/ 273227 w 328141"/>
              <a:gd name="connsiteY5" fmla="*/ 178509 h 1449925"/>
              <a:gd name="connsiteX6" fmla="*/ 306014 w 328141"/>
              <a:gd name="connsiteY6" fmla="*/ 295086 h 1449925"/>
              <a:gd name="connsiteX7" fmla="*/ 316943 w 328141"/>
              <a:gd name="connsiteY7" fmla="*/ 418949 h 1449925"/>
              <a:gd name="connsiteX8" fmla="*/ 324229 w 328141"/>
              <a:gd name="connsiteY8" fmla="*/ 550098 h 1449925"/>
              <a:gd name="connsiteX9" fmla="*/ 327872 w 328141"/>
              <a:gd name="connsiteY9" fmla="*/ 652102 h 1449925"/>
              <a:gd name="connsiteX10" fmla="*/ 327872 w 328141"/>
              <a:gd name="connsiteY10" fmla="*/ 754107 h 1449925"/>
              <a:gd name="connsiteX11" fmla="*/ 327872 w 328141"/>
              <a:gd name="connsiteY11" fmla="*/ 867041 h 1449925"/>
              <a:gd name="connsiteX12" fmla="*/ 327872 w 328141"/>
              <a:gd name="connsiteY12" fmla="*/ 954473 h 1449925"/>
              <a:gd name="connsiteX13" fmla="*/ 324229 w 328141"/>
              <a:gd name="connsiteY13" fmla="*/ 1078337 h 1449925"/>
              <a:gd name="connsiteX14" fmla="*/ 324229 w 328141"/>
              <a:gd name="connsiteY14" fmla="*/ 1180341 h 1449925"/>
              <a:gd name="connsiteX15" fmla="*/ 324229 w 328141"/>
              <a:gd name="connsiteY15" fmla="*/ 1300561 h 1449925"/>
              <a:gd name="connsiteX16" fmla="*/ 324229 w 328141"/>
              <a:gd name="connsiteY16" fmla="*/ 1358850 h 1449925"/>
              <a:gd name="connsiteX17" fmla="*/ 324229 w 328141"/>
              <a:gd name="connsiteY17" fmla="*/ 1395280 h 1449925"/>
              <a:gd name="connsiteX18" fmla="*/ 324229 w 328141"/>
              <a:gd name="connsiteY18" fmla="*/ 1449925 h 1449925"/>
              <a:gd name="connsiteX19" fmla="*/ 324229 w 328141"/>
              <a:gd name="connsiteY19" fmla="*/ 1449925 h 1449925"/>
              <a:gd name="connsiteX0" fmla="*/ 0 w 328141"/>
              <a:gd name="connsiteY0" fmla="*/ 0 h 1449925"/>
              <a:gd name="connsiteX1" fmla="*/ 69217 w 328141"/>
              <a:gd name="connsiteY1" fmla="*/ 10929 h 1449925"/>
              <a:gd name="connsiteX2" fmla="*/ 120219 w 328141"/>
              <a:gd name="connsiteY2" fmla="*/ 29145 h 1449925"/>
              <a:gd name="connsiteX3" fmla="*/ 174865 w 328141"/>
              <a:gd name="connsiteY3" fmla="*/ 54646 h 1449925"/>
              <a:gd name="connsiteX4" fmla="*/ 229510 w 328141"/>
              <a:gd name="connsiteY4" fmla="*/ 105648 h 1449925"/>
              <a:gd name="connsiteX5" fmla="*/ 273227 w 328141"/>
              <a:gd name="connsiteY5" fmla="*/ 178509 h 1449925"/>
              <a:gd name="connsiteX6" fmla="*/ 306014 w 328141"/>
              <a:gd name="connsiteY6" fmla="*/ 295086 h 1449925"/>
              <a:gd name="connsiteX7" fmla="*/ 316943 w 328141"/>
              <a:gd name="connsiteY7" fmla="*/ 418949 h 1449925"/>
              <a:gd name="connsiteX8" fmla="*/ 324229 w 328141"/>
              <a:gd name="connsiteY8" fmla="*/ 550098 h 1449925"/>
              <a:gd name="connsiteX9" fmla="*/ 327872 w 328141"/>
              <a:gd name="connsiteY9" fmla="*/ 652102 h 1449925"/>
              <a:gd name="connsiteX10" fmla="*/ 327872 w 328141"/>
              <a:gd name="connsiteY10" fmla="*/ 754107 h 1449925"/>
              <a:gd name="connsiteX11" fmla="*/ 327872 w 328141"/>
              <a:gd name="connsiteY11" fmla="*/ 867041 h 1449925"/>
              <a:gd name="connsiteX12" fmla="*/ 327872 w 328141"/>
              <a:gd name="connsiteY12" fmla="*/ 954473 h 1449925"/>
              <a:gd name="connsiteX13" fmla="*/ 327872 w 328141"/>
              <a:gd name="connsiteY13" fmla="*/ 1078337 h 1449925"/>
              <a:gd name="connsiteX14" fmla="*/ 324229 w 328141"/>
              <a:gd name="connsiteY14" fmla="*/ 1180341 h 1449925"/>
              <a:gd name="connsiteX15" fmla="*/ 324229 w 328141"/>
              <a:gd name="connsiteY15" fmla="*/ 1300561 h 1449925"/>
              <a:gd name="connsiteX16" fmla="*/ 324229 w 328141"/>
              <a:gd name="connsiteY16" fmla="*/ 1358850 h 1449925"/>
              <a:gd name="connsiteX17" fmla="*/ 324229 w 328141"/>
              <a:gd name="connsiteY17" fmla="*/ 1395280 h 1449925"/>
              <a:gd name="connsiteX18" fmla="*/ 324229 w 328141"/>
              <a:gd name="connsiteY18" fmla="*/ 1449925 h 1449925"/>
              <a:gd name="connsiteX19" fmla="*/ 324229 w 328141"/>
              <a:gd name="connsiteY19" fmla="*/ 1449925 h 1449925"/>
              <a:gd name="connsiteX0" fmla="*/ 0 w 328141"/>
              <a:gd name="connsiteY0" fmla="*/ 0 h 1449925"/>
              <a:gd name="connsiteX1" fmla="*/ 69217 w 328141"/>
              <a:gd name="connsiteY1" fmla="*/ 10929 h 1449925"/>
              <a:gd name="connsiteX2" fmla="*/ 120219 w 328141"/>
              <a:gd name="connsiteY2" fmla="*/ 29145 h 1449925"/>
              <a:gd name="connsiteX3" fmla="*/ 174865 w 328141"/>
              <a:gd name="connsiteY3" fmla="*/ 54646 h 1449925"/>
              <a:gd name="connsiteX4" fmla="*/ 229510 w 328141"/>
              <a:gd name="connsiteY4" fmla="*/ 105648 h 1449925"/>
              <a:gd name="connsiteX5" fmla="*/ 273227 w 328141"/>
              <a:gd name="connsiteY5" fmla="*/ 178509 h 1449925"/>
              <a:gd name="connsiteX6" fmla="*/ 306014 w 328141"/>
              <a:gd name="connsiteY6" fmla="*/ 295086 h 1449925"/>
              <a:gd name="connsiteX7" fmla="*/ 316943 w 328141"/>
              <a:gd name="connsiteY7" fmla="*/ 418949 h 1449925"/>
              <a:gd name="connsiteX8" fmla="*/ 324229 w 328141"/>
              <a:gd name="connsiteY8" fmla="*/ 550098 h 1449925"/>
              <a:gd name="connsiteX9" fmla="*/ 327872 w 328141"/>
              <a:gd name="connsiteY9" fmla="*/ 652102 h 1449925"/>
              <a:gd name="connsiteX10" fmla="*/ 327872 w 328141"/>
              <a:gd name="connsiteY10" fmla="*/ 754107 h 1449925"/>
              <a:gd name="connsiteX11" fmla="*/ 327872 w 328141"/>
              <a:gd name="connsiteY11" fmla="*/ 867041 h 1449925"/>
              <a:gd name="connsiteX12" fmla="*/ 327872 w 328141"/>
              <a:gd name="connsiteY12" fmla="*/ 954473 h 1449925"/>
              <a:gd name="connsiteX13" fmla="*/ 327872 w 328141"/>
              <a:gd name="connsiteY13" fmla="*/ 1078337 h 1449925"/>
              <a:gd name="connsiteX14" fmla="*/ 324229 w 328141"/>
              <a:gd name="connsiteY14" fmla="*/ 1180341 h 1449925"/>
              <a:gd name="connsiteX15" fmla="*/ 324229 w 328141"/>
              <a:gd name="connsiteY15" fmla="*/ 1300561 h 1449925"/>
              <a:gd name="connsiteX16" fmla="*/ 324229 w 328141"/>
              <a:gd name="connsiteY16" fmla="*/ 1358850 h 1449925"/>
              <a:gd name="connsiteX17" fmla="*/ 324229 w 328141"/>
              <a:gd name="connsiteY17" fmla="*/ 1395280 h 1449925"/>
              <a:gd name="connsiteX18" fmla="*/ 324229 w 328141"/>
              <a:gd name="connsiteY18" fmla="*/ 1449925 h 1449925"/>
              <a:gd name="connsiteX19" fmla="*/ 324229 w 328141"/>
              <a:gd name="connsiteY19" fmla="*/ 1449925 h 1449925"/>
              <a:gd name="connsiteX0" fmla="*/ 0 w 328141"/>
              <a:gd name="connsiteY0" fmla="*/ 0 h 1449925"/>
              <a:gd name="connsiteX1" fmla="*/ 69217 w 328141"/>
              <a:gd name="connsiteY1" fmla="*/ 10929 h 1449925"/>
              <a:gd name="connsiteX2" fmla="*/ 120219 w 328141"/>
              <a:gd name="connsiteY2" fmla="*/ 29145 h 1449925"/>
              <a:gd name="connsiteX3" fmla="*/ 174865 w 328141"/>
              <a:gd name="connsiteY3" fmla="*/ 54646 h 1449925"/>
              <a:gd name="connsiteX4" fmla="*/ 229510 w 328141"/>
              <a:gd name="connsiteY4" fmla="*/ 105648 h 1449925"/>
              <a:gd name="connsiteX5" fmla="*/ 273227 w 328141"/>
              <a:gd name="connsiteY5" fmla="*/ 178509 h 1449925"/>
              <a:gd name="connsiteX6" fmla="*/ 306014 w 328141"/>
              <a:gd name="connsiteY6" fmla="*/ 295086 h 1449925"/>
              <a:gd name="connsiteX7" fmla="*/ 316943 w 328141"/>
              <a:gd name="connsiteY7" fmla="*/ 418949 h 1449925"/>
              <a:gd name="connsiteX8" fmla="*/ 324229 w 328141"/>
              <a:gd name="connsiteY8" fmla="*/ 550098 h 1449925"/>
              <a:gd name="connsiteX9" fmla="*/ 327872 w 328141"/>
              <a:gd name="connsiteY9" fmla="*/ 652102 h 1449925"/>
              <a:gd name="connsiteX10" fmla="*/ 327872 w 328141"/>
              <a:gd name="connsiteY10" fmla="*/ 754107 h 1449925"/>
              <a:gd name="connsiteX11" fmla="*/ 327872 w 328141"/>
              <a:gd name="connsiteY11" fmla="*/ 867041 h 1449925"/>
              <a:gd name="connsiteX12" fmla="*/ 327872 w 328141"/>
              <a:gd name="connsiteY12" fmla="*/ 954473 h 1449925"/>
              <a:gd name="connsiteX13" fmla="*/ 327872 w 328141"/>
              <a:gd name="connsiteY13" fmla="*/ 1078337 h 1449925"/>
              <a:gd name="connsiteX14" fmla="*/ 327872 w 328141"/>
              <a:gd name="connsiteY14" fmla="*/ 1180341 h 1449925"/>
              <a:gd name="connsiteX15" fmla="*/ 324229 w 328141"/>
              <a:gd name="connsiteY15" fmla="*/ 1300561 h 1449925"/>
              <a:gd name="connsiteX16" fmla="*/ 324229 w 328141"/>
              <a:gd name="connsiteY16" fmla="*/ 1358850 h 1449925"/>
              <a:gd name="connsiteX17" fmla="*/ 324229 w 328141"/>
              <a:gd name="connsiteY17" fmla="*/ 1395280 h 1449925"/>
              <a:gd name="connsiteX18" fmla="*/ 324229 w 328141"/>
              <a:gd name="connsiteY18" fmla="*/ 1449925 h 1449925"/>
              <a:gd name="connsiteX19" fmla="*/ 324229 w 328141"/>
              <a:gd name="connsiteY19" fmla="*/ 1449925 h 1449925"/>
              <a:gd name="connsiteX0" fmla="*/ 0 w 328141"/>
              <a:gd name="connsiteY0" fmla="*/ 0 h 1449925"/>
              <a:gd name="connsiteX1" fmla="*/ 69217 w 328141"/>
              <a:gd name="connsiteY1" fmla="*/ 10929 h 1449925"/>
              <a:gd name="connsiteX2" fmla="*/ 120219 w 328141"/>
              <a:gd name="connsiteY2" fmla="*/ 29145 h 1449925"/>
              <a:gd name="connsiteX3" fmla="*/ 174865 w 328141"/>
              <a:gd name="connsiteY3" fmla="*/ 54646 h 1449925"/>
              <a:gd name="connsiteX4" fmla="*/ 229510 w 328141"/>
              <a:gd name="connsiteY4" fmla="*/ 105648 h 1449925"/>
              <a:gd name="connsiteX5" fmla="*/ 273227 w 328141"/>
              <a:gd name="connsiteY5" fmla="*/ 178509 h 1449925"/>
              <a:gd name="connsiteX6" fmla="*/ 306014 w 328141"/>
              <a:gd name="connsiteY6" fmla="*/ 295086 h 1449925"/>
              <a:gd name="connsiteX7" fmla="*/ 316943 w 328141"/>
              <a:gd name="connsiteY7" fmla="*/ 418949 h 1449925"/>
              <a:gd name="connsiteX8" fmla="*/ 324229 w 328141"/>
              <a:gd name="connsiteY8" fmla="*/ 550098 h 1449925"/>
              <a:gd name="connsiteX9" fmla="*/ 327872 w 328141"/>
              <a:gd name="connsiteY9" fmla="*/ 652102 h 1449925"/>
              <a:gd name="connsiteX10" fmla="*/ 327872 w 328141"/>
              <a:gd name="connsiteY10" fmla="*/ 754107 h 1449925"/>
              <a:gd name="connsiteX11" fmla="*/ 327872 w 328141"/>
              <a:gd name="connsiteY11" fmla="*/ 867041 h 1449925"/>
              <a:gd name="connsiteX12" fmla="*/ 327872 w 328141"/>
              <a:gd name="connsiteY12" fmla="*/ 954473 h 1449925"/>
              <a:gd name="connsiteX13" fmla="*/ 327872 w 328141"/>
              <a:gd name="connsiteY13" fmla="*/ 1078337 h 1449925"/>
              <a:gd name="connsiteX14" fmla="*/ 324229 w 328141"/>
              <a:gd name="connsiteY14" fmla="*/ 1180341 h 1449925"/>
              <a:gd name="connsiteX15" fmla="*/ 324229 w 328141"/>
              <a:gd name="connsiteY15" fmla="*/ 1300561 h 1449925"/>
              <a:gd name="connsiteX16" fmla="*/ 324229 w 328141"/>
              <a:gd name="connsiteY16" fmla="*/ 1358850 h 1449925"/>
              <a:gd name="connsiteX17" fmla="*/ 324229 w 328141"/>
              <a:gd name="connsiteY17" fmla="*/ 1395280 h 1449925"/>
              <a:gd name="connsiteX18" fmla="*/ 324229 w 328141"/>
              <a:gd name="connsiteY18" fmla="*/ 1449925 h 1449925"/>
              <a:gd name="connsiteX19" fmla="*/ 324229 w 328141"/>
              <a:gd name="connsiteY19" fmla="*/ 1449925 h 1449925"/>
              <a:gd name="connsiteX0" fmla="*/ 0 w 328141"/>
              <a:gd name="connsiteY0" fmla="*/ 0 h 1449925"/>
              <a:gd name="connsiteX1" fmla="*/ 69217 w 328141"/>
              <a:gd name="connsiteY1" fmla="*/ 10929 h 1449925"/>
              <a:gd name="connsiteX2" fmla="*/ 120219 w 328141"/>
              <a:gd name="connsiteY2" fmla="*/ 29145 h 1449925"/>
              <a:gd name="connsiteX3" fmla="*/ 174865 w 328141"/>
              <a:gd name="connsiteY3" fmla="*/ 54646 h 1449925"/>
              <a:gd name="connsiteX4" fmla="*/ 229510 w 328141"/>
              <a:gd name="connsiteY4" fmla="*/ 105648 h 1449925"/>
              <a:gd name="connsiteX5" fmla="*/ 273227 w 328141"/>
              <a:gd name="connsiteY5" fmla="*/ 178509 h 1449925"/>
              <a:gd name="connsiteX6" fmla="*/ 306014 w 328141"/>
              <a:gd name="connsiteY6" fmla="*/ 295086 h 1449925"/>
              <a:gd name="connsiteX7" fmla="*/ 316943 w 328141"/>
              <a:gd name="connsiteY7" fmla="*/ 418949 h 1449925"/>
              <a:gd name="connsiteX8" fmla="*/ 324229 w 328141"/>
              <a:gd name="connsiteY8" fmla="*/ 550098 h 1449925"/>
              <a:gd name="connsiteX9" fmla="*/ 327872 w 328141"/>
              <a:gd name="connsiteY9" fmla="*/ 652102 h 1449925"/>
              <a:gd name="connsiteX10" fmla="*/ 327872 w 328141"/>
              <a:gd name="connsiteY10" fmla="*/ 754107 h 1449925"/>
              <a:gd name="connsiteX11" fmla="*/ 327872 w 328141"/>
              <a:gd name="connsiteY11" fmla="*/ 867041 h 1449925"/>
              <a:gd name="connsiteX12" fmla="*/ 327872 w 328141"/>
              <a:gd name="connsiteY12" fmla="*/ 954473 h 1449925"/>
              <a:gd name="connsiteX13" fmla="*/ 327872 w 328141"/>
              <a:gd name="connsiteY13" fmla="*/ 1078337 h 1449925"/>
              <a:gd name="connsiteX14" fmla="*/ 324229 w 328141"/>
              <a:gd name="connsiteY14" fmla="*/ 1180341 h 1449925"/>
              <a:gd name="connsiteX15" fmla="*/ 324229 w 328141"/>
              <a:gd name="connsiteY15" fmla="*/ 1300561 h 1449925"/>
              <a:gd name="connsiteX16" fmla="*/ 324229 w 328141"/>
              <a:gd name="connsiteY16" fmla="*/ 1358850 h 1449925"/>
              <a:gd name="connsiteX17" fmla="*/ 324229 w 328141"/>
              <a:gd name="connsiteY17" fmla="*/ 1395280 h 1449925"/>
              <a:gd name="connsiteX18" fmla="*/ 324229 w 328141"/>
              <a:gd name="connsiteY18" fmla="*/ 1449925 h 1449925"/>
              <a:gd name="connsiteX19" fmla="*/ 324229 w 328141"/>
              <a:gd name="connsiteY19" fmla="*/ 1449925 h 1449925"/>
              <a:gd name="connsiteX0" fmla="*/ 0 w 328141"/>
              <a:gd name="connsiteY0" fmla="*/ 0 h 1449925"/>
              <a:gd name="connsiteX1" fmla="*/ 69217 w 328141"/>
              <a:gd name="connsiteY1" fmla="*/ 10929 h 1449925"/>
              <a:gd name="connsiteX2" fmla="*/ 120219 w 328141"/>
              <a:gd name="connsiteY2" fmla="*/ 29145 h 1449925"/>
              <a:gd name="connsiteX3" fmla="*/ 174865 w 328141"/>
              <a:gd name="connsiteY3" fmla="*/ 54646 h 1449925"/>
              <a:gd name="connsiteX4" fmla="*/ 229510 w 328141"/>
              <a:gd name="connsiteY4" fmla="*/ 105648 h 1449925"/>
              <a:gd name="connsiteX5" fmla="*/ 273227 w 328141"/>
              <a:gd name="connsiteY5" fmla="*/ 178509 h 1449925"/>
              <a:gd name="connsiteX6" fmla="*/ 306014 w 328141"/>
              <a:gd name="connsiteY6" fmla="*/ 295086 h 1449925"/>
              <a:gd name="connsiteX7" fmla="*/ 316943 w 328141"/>
              <a:gd name="connsiteY7" fmla="*/ 418949 h 1449925"/>
              <a:gd name="connsiteX8" fmla="*/ 324229 w 328141"/>
              <a:gd name="connsiteY8" fmla="*/ 550098 h 1449925"/>
              <a:gd name="connsiteX9" fmla="*/ 327872 w 328141"/>
              <a:gd name="connsiteY9" fmla="*/ 652102 h 1449925"/>
              <a:gd name="connsiteX10" fmla="*/ 327872 w 328141"/>
              <a:gd name="connsiteY10" fmla="*/ 754107 h 1449925"/>
              <a:gd name="connsiteX11" fmla="*/ 327872 w 328141"/>
              <a:gd name="connsiteY11" fmla="*/ 867041 h 1449925"/>
              <a:gd name="connsiteX12" fmla="*/ 324229 w 328141"/>
              <a:gd name="connsiteY12" fmla="*/ 958116 h 1449925"/>
              <a:gd name="connsiteX13" fmla="*/ 327872 w 328141"/>
              <a:gd name="connsiteY13" fmla="*/ 1078337 h 1449925"/>
              <a:gd name="connsiteX14" fmla="*/ 324229 w 328141"/>
              <a:gd name="connsiteY14" fmla="*/ 1180341 h 1449925"/>
              <a:gd name="connsiteX15" fmla="*/ 324229 w 328141"/>
              <a:gd name="connsiteY15" fmla="*/ 1300561 h 1449925"/>
              <a:gd name="connsiteX16" fmla="*/ 324229 w 328141"/>
              <a:gd name="connsiteY16" fmla="*/ 1358850 h 1449925"/>
              <a:gd name="connsiteX17" fmla="*/ 324229 w 328141"/>
              <a:gd name="connsiteY17" fmla="*/ 1395280 h 1449925"/>
              <a:gd name="connsiteX18" fmla="*/ 324229 w 328141"/>
              <a:gd name="connsiteY18" fmla="*/ 1449925 h 1449925"/>
              <a:gd name="connsiteX19" fmla="*/ 324229 w 328141"/>
              <a:gd name="connsiteY19" fmla="*/ 1449925 h 1449925"/>
              <a:gd name="connsiteX0" fmla="*/ 0 w 328141"/>
              <a:gd name="connsiteY0" fmla="*/ 0 h 1449925"/>
              <a:gd name="connsiteX1" fmla="*/ 69217 w 328141"/>
              <a:gd name="connsiteY1" fmla="*/ 10929 h 1449925"/>
              <a:gd name="connsiteX2" fmla="*/ 120219 w 328141"/>
              <a:gd name="connsiteY2" fmla="*/ 29145 h 1449925"/>
              <a:gd name="connsiteX3" fmla="*/ 174865 w 328141"/>
              <a:gd name="connsiteY3" fmla="*/ 54646 h 1449925"/>
              <a:gd name="connsiteX4" fmla="*/ 229510 w 328141"/>
              <a:gd name="connsiteY4" fmla="*/ 105648 h 1449925"/>
              <a:gd name="connsiteX5" fmla="*/ 273227 w 328141"/>
              <a:gd name="connsiteY5" fmla="*/ 178509 h 1449925"/>
              <a:gd name="connsiteX6" fmla="*/ 306014 w 328141"/>
              <a:gd name="connsiteY6" fmla="*/ 295086 h 1449925"/>
              <a:gd name="connsiteX7" fmla="*/ 316943 w 328141"/>
              <a:gd name="connsiteY7" fmla="*/ 418949 h 1449925"/>
              <a:gd name="connsiteX8" fmla="*/ 324229 w 328141"/>
              <a:gd name="connsiteY8" fmla="*/ 550098 h 1449925"/>
              <a:gd name="connsiteX9" fmla="*/ 327872 w 328141"/>
              <a:gd name="connsiteY9" fmla="*/ 652102 h 1449925"/>
              <a:gd name="connsiteX10" fmla="*/ 327872 w 328141"/>
              <a:gd name="connsiteY10" fmla="*/ 754107 h 1449925"/>
              <a:gd name="connsiteX11" fmla="*/ 327872 w 328141"/>
              <a:gd name="connsiteY11" fmla="*/ 867041 h 1449925"/>
              <a:gd name="connsiteX12" fmla="*/ 324229 w 328141"/>
              <a:gd name="connsiteY12" fmla="*/ 958116 h 1449925"/>
              <a:gd name="connsiteX13" fmla="*/ 324229 w 328141"/>
              <a:gd name="connsiteY13" fmla="*/ 1078337 h 1449925"/>
              <a:gd name="connsiteX14" fmla="*/ 324229 w 328141"/>
              <a:gd name="connsiteY14" fmla="*/ 1180341 h 1449925"/>
              <a:gd name="connsiteX15" fmla="*/ 324229 w 328141"/>
              <a:gd name="connsiteY15" fmla="*/ 1300561 h 1449925"/>
              <a:gd name="connsiteX16" fmla="*/ 324229 w 328141"/>
              <a:gd name="connsiteY16" fmla="*/ 1358850 h 1449925"/>
              <a:gd name="connsiteX17" fmla="*/ 324229 w 328141"/>
              <a:gd name="connsiteY17" fmla="*/ 1395280 h 1449925"/>
              <a:gd name="connsiteX18" fmla="*/ 324229 w 328141"/>
              <a:gd name="connsiteY18" fmla="*/ 1449925 h 1449925"/>
              <a:gd name="connsiteX19" fmla="*/ 324229 w 328141"/>
              <a:gd name="connsiteY19" fmla="*/ 1449925 h 1449925"/>
              <a:gd name="connsiteX0" fmla="*/ 0 w 328327"/>
              <a:gd name="connsiteY0" fmla="*/ 0 h 1449925"/>
              <a:gd name="connsiteX1" fmla="*/ 69217 w 328327"/>
              <a:gd name="connsiteY1" fmla="*/ 10929 h 1449925"/>
              <a:gd name="connsiteX2" fmla="*/ 120219 w 328327"/>
              <a:gd name="connsiteY2" fmla="*/ 29145 h 1449925"/>
              <a:gd name="connsiteX3" fmla="*/ 174865 w 328327"/>
              <a:gd name="connsiteY3" fmla="*/ 54646 h 1449925"/>
              <a:gd name="connsiteX4" fmla="*/ 229510 w 328327"/>
              <a:gd name="connsiteY4" fmla="*/ 105648 h 1449925"/>
              <a:gd name="connsiteX5" fmla="*/ 273227 w 328327"/>
              <a:gd name="connsiteY5" fmla="*/ 178509 h 1449925"/>
              <a:gd name="connsiteX6" fmla="*/ 306014 w 328327"/>
              <a:gd name="connsiteY6" fmla="*/ 295086 h 1449925"/>
              <a:gd name="connsiteX7" fmla="*/ 316943 w 328327"/>
              <a:gd name="connsiteY7" fmla="*/ 418949 h 1449925"/>
              <a:gd name="connsiteX8" fmla="*/ 324229 w 328327"/>
              <a:gd name="connsiteY8" fmla="*/ 550098 h 1449925"/>
              <a:gd name="connsiteX9" fmla="*/ 327872 w 328327"/>
              <a:gd name="connsiteY9" fmla="*/ 652102 h 1449925"/>
              <a:gd name="connsiteX10" fmla="*/ 327872 w 328327"/>
              <a:gd name="connsiteY10" fmla="*/ 754107 h 1449925"/>
              <a:gd name="connsiteX11" fmla="*/ 324229 w 328327"/>
              <a:gd name="connsiteY11" fmla="*/ 867041 h 1449925"/>
              <a:gd name="connsiteX12" fmla="*/ 324229 w 328327"/>
              <a:gd name="connsiteY12" fmla="*/ 958116 h 1449925"/>
              <a:gd name="connsiteX13" fmla="*/ 324229 w 328327"/>
              <a:gd name="connsiteY13" fmla="*/ 1078337 h 1449925"/>
              <a:gd name="connsiteX14" fmla="*/ 324229 w 328327"/>
              <a:gd name="connsiteY14" fmla="*/ 1180341 h 1449925"/>
              <a:gd name="connsiteX15" fmla="*/ 324229 w 328327"/>
              <a:gd name="connsiteY15" fmla="*/ 1300561 h 1449925"/>
              <a:gd name="connsiteX16" fmla="*/ 324229 w 328327"/>
              <a:gd name="connsiteY16" fmla="*/ 1358850 h 1449925"/>
              <a:gd name="connsiteX17" fmla="*/ 324229 w 328327"/>
              <a:gd name="connsiteY17" fmla="*/ 1395280 h 1449925"/>
              <a:gd name="connsiteX18" fmla="*/ 324229 w 328327"/>
              <a:gd name="connsiteY18" fmla="*/ 1449925 h 1449925"/>
              <a:gd name="connsiteX19" fmla="*/ 324229 w 328327"/>
              <a:gd name="connsiteY19" fmla="*/ 1449925 h 1449925"/>
              <a:gd name="connsiteX0" fmla="*/ 0 w 327872"/>
              <a:gd name="connsiteY0" fmla="*/ 0 h 1449925"/>
              <a:gd name="connsiteX1" fmla="*/ 69217 w 327872"/>
              <a:gd name="connsiteY1" fmla="*/ 10929 h 1449925"/>
              <a:gd name="connsiteX2" fmla="*/ 120219 w 327872"/>
              <a:gd name="connsiteY2" fmla="*/ 29145 h 1449925"/>
              <a:gd name="connsiteX3" fmla="*/ 174865 w 327872"/>
              <a:gd name="connsiteY3" fmla="*/ 54646 h 1449925"/>
              <a:gd name="connsiteX4" fmla="*/ 229510 w 327872"/>
              <a:gd name="connsiteY4" fmla="*/ 105648 h 1449925"/>
              <a:gd name="connsiteX5" fmla="*/ 273227 w 327872"/>
              <a:gd name="connsiteY5" fmla="*/ 178509 h 1449925"/>
              <a:gd name="connsiteX6" fmla="*/ 306014 w 327872"/>
              <a:gd name="connsiteY6" fmla="*/ 295086 h 1449925"/>
              <a:gd name="connsiteX7" fmla="*/ 316943 w 327872"/>
              <a:gd name="connsiteY7" fmla="*/ 418949 h 1449925"/>
              <a:gd name="connsiteX8" fmla="*/ 324229 w 327872"/>
              <a:gd name="connsiteY8" fmla="*/ 550098 h 1449925"/>
              <a:gd name="connsiteX9" fmla="*/ 327872 w 327872"/>
              <a:gd name="connsiteY9" fmla="*/ 652102 h 1449925"/>
              <a:gd name="connsiteX10" fmla="*/ 324229 w 327872"/>
              <a:gd name="connsiteY10" fmla="*/ 750464 h 1449925"/>
              <a:gd name="connsiteX11" fmla="*/ 324229 w 327872"/>
              <a:gd name="connsiteY11" fmla="*/ 867041 h 1449925"/>
              <a:gd name="connsiteX12" fmla="*/ 324229 w 327872"/>
              <a:gd name="connsiteY12" fmla="*/ 958116 h 1449925"/>
              <a:gd name="connsiteX13" fmla="*/ 324229 w 327872"/>
              <a:gd name="connsiteY13" fmla="*/ 1078337 h 1449925"/>
              <a:gd name="connsiteX14" fmla="*/ 324229 w 327872"/>
              <a:gd name="connsiteY14" fmla="*/ 1180341 h 1449925"/>
              <a:gd name="connsiteX15" fmla="*/ 324229 w 327872"/>
              <a:gd name="connsiteY15" fmla="*/ 1300561 h 1449925"/>
              <a:gd name="connsiteX16" fmla="*/ 324229 w 327872"/>
              <a:gd name="connsiteY16" fmla="*/ 1358850 h 1449925"/>
              <a:gd name="connsiteX17" fmla="*/ 324229 w 327872"/>
              <a:gd name="connsiteY17" fmla="*/ 1395280 h 1449925"/>
              <a:gd name="connsiteX18" fmla="*/ 324229 w 327872"/>
              <a:gd name="connsiteY18" fmla="*/ 1449925 h 1449925"/>
              <a:gd name="connsiteX19" fmla="*/ 324229 w 327872"/>
              <a:gd name="connsiteY19" fmla="*/ 1449925 h 1449925"/>
              <a:gd name="connsiteX0" fmla="*/ 0 w 328088"/>
              <a:gd name="connsiteY0" fmla="*/ 0 h 1449925"/>
              <a:gd name="connsiteX1" fmla="*/ 69217 w 328088"/>
              <a:gd name="connsiteY1" fmla="*/ 10929 h 1449925"/>
              <a:gd name="connsiteX2" fmla="*/ 120219 w 328088"/>
              <a:gd name="connsiteY2" fmla="*/ 29145 h 1449925"/>
              <a:gd name="connsiteX3" fmla="*/ 174865 w 328088"/>
              <a:gd name="connsiteY3" fmla="*/ 54646 h 1449925"/>
              <a:gd name="connsiteX4" fmla="*/ 229510 w 328088"/>
              <a:gd name="connsiteY4" fmla="*/ 105648 h 1449925"/>
              <a:gd name="connsiteX5" fmla="*/ 273227 w 328088"/>
              <a:gd name="connsiteY5" fmla="*/ 178509 h 1449925"/>
              <a:gd name="connsiteX6" fmla="*/ 306014 w 328088"/>
              <a:gd name="connsiteY6" fmla="*/ 295086 h 1449925"/>
              <a:gd name="connsiteX7" fmla="*/ 316943 w 328088"/>
              <a:gd name="connsiteY7" fmla="*/ 418949 h 1449925"/>
              <a:gd name="connsiteX8" fmla="*/ 316943 w 328088"/>
              <a:gd name="connsiteY8" fmla="*/ 550098 h 1449925"/>
              <a:gd name="connsiteX9" fmla="*/ 327872 w 328088"/>
              <a:gd name="connsiteY9" fmla="*/ 652102 h 1449925"/>
              <a:gd name="connsiteX10" fmla="*/ 324229 w 328088"/>
              <a:gd name="connsiteY10" fmla="*/ 750464 h 1449925"/>
              <a:gd name="connsiteX11" fmla="*/ 324229 w 328088"/>
              <a:gd name="connsiteY11" fmla="*/ 867041 h 1449925"/>
              <a:gd name="connsiteX12" fmla="*/ 324229 w 328088"/>
              <a:gd name="connsiteY12" fmla="*/ 958116 h 1449925"/>
              <a:gd name="connsiteX13" fmla="*/ 324229 w 328088"/>
              <a:gd name="connsiteY13" fmla="*/ 1078337 h 1449925"/>
              <a:gd name="connsiteX14" fmla="*/ 324229 w 328088"/>
              <a:gd name="connsiteY14" fmla="*/ 1180341 h 1449925"/>
              <a:gd name="connsiteX15" fmla="*/ 324229 w 328088"/>
              <a:gd name="connsiteY15" fmla="*/ 1300561 h 1449925"/>
              <a:gd name="connsiteX16" fmla="*/ 324229 w 328088"/>
              <a:gd name="connsiteY16" fmla="*/ 1358850 h 1449925"/>
              <a:gd name="connsiteX17" fmla="*/ 324229 w 328088"/>
              <a:gd name="connsiteY17" fmla="*/ 1395280 h 1449925"/>
              <a:gd name="connsiteX18" fmla="*/ 324229 w 328088"/>
              <a:gd name="connsiteY18" fmla="*/ 1449925 h 1449925"/>
              <a:gd name="connsiteX19" fmla="*/ 324229 w 328088"/>
              <a:gd name="connsiteY19" fmla="*/ 1449925 h 1449925"/>
              <a:gd name="connsiteX0" fmla="*/ 0 w 324768"/>
              <a:gd name="connsiteY0" fmla="*/ 0 h 1449925"/>
              <a:gd name="connsiteX1" fmla="*/ 69217 w 324768"/>
              <a:gd name="connsiteY1" fmla="*/ 10929 h 1449925"/>
              <a:gd name="connsiteX2" fmla="*/ 120219 w 324768"/>
              <a:gd name="connsiteY2" fmla="*/ 29145 h 1449925"/>
              <a:gd name="connsiteX3" fmla="*/ 174865 w 324768"/>
              <a:gd name="connsiteY3" fmla="*/ 54646 h 1449925"/>
              <a:gd name="connsiteX4" fmla="*/ 229510 w 324768"/>
              <a:gd name="connsiteY4" fmla="*/ 105648 h 1449925"/>
              <a:gd name="connsiteX5" fmla="*/ 273227 w 324768"/>
              <a:gd name="connsiteY5" fmla="*/ 178509 h 1449925"/>
              <a:gd name="connsiteX6" fmla="*/ 306014 w 324768"/>
              <a:gd name="connsiteY6" fmla="*/ 295086 h 1449925"/>
              <a:gd name="connsiteX7" fmla="*/ 316943 w 324768"/>
              <a:gd name="connsiteY7" fmla="*/ 418949 h 1449925"/>
              <a:gd name="connsiteX8" fmla="*/ 316943 w 324768"/>
              <a:gd name="connsiteY8" fmla="*/ 550098 h 1449925"/>
              <a:gd name="connsiteX9" fmla="*/ 324229 w 324768"/>
              <a:gd name="connsiteY9" fmla="*/ 652102 h 1449925"/>
              <a:gd name="connsiteX10" fmla="*/ 324229 w 324768"/>
              <a:gd name="connsiteY10" fmla="*/ 750464 h 1449925"/>
              <a:gd name="connsiteX11" fmla="*/ 324229 w 324768"/>
              <a:gd name="connsiteY11" fmla="*/ 867041 h 1449925"/>
              <a:gd name="connsiteX12" fmla="*/ 324229 w 324768"/>
              <a:gd name="connsiteY12" fmla="*/ 958116 h 1449925"/>
              <a:gd name="connsiteX13" fmla="*/ 324229 w 324768"/>
              <a:gd name="connsiteY13" fmla="*/ 1078337 h 1449925"/>
              <a:gd name="connsiteX14" fmla="*/ 324229 w 324768"/>
              <a:gd name="connsiteY14" fmla="*/ 1180341 h 1449925"/>
              <a:gd name="connsiteX15" fmla="*/ 324229 w 324768"/>
              <a:gd name="connsiteY15" fmla="*/ 1300561 h 1449925"/>
              <a:gd name="connsiteX16" fmla="*/ 324229 w 324768"/>
              <a:gd name="connsiteY16" fmla="*/ 1358850 h 1449925"/>
              <a:gd name="connsiteX17" fmla="*/ 324229 w 324768"/>
              <a:gd name="connsiteY17" fmla="*/ 1395280 h 1449925"/>
              <a:gd name="connsiteX18" fmla="*/ 324229 w 324768"/>
              <a:gd name="connsiteY18" fmla="*/ 1449925 h 1449925"/>
              <a:gd name="connsiteX19" fmla="*/ 324229 w 324768"/>
              <a:gd name="connsiteY19" fmla="*/ 1449925 h 1449925"/>
              <a:gd name="connsiteX0" fmla="*/ 0 w 324498"/>
              <a:gd name="connsiteY0" fmla="*/ 0 h 1449925"/>
              <a:gd name="connsiteX1" fmla="*/ 69217 w 324498"/>
              <a:gd name="connsiteY1" fmla="*/ 10929 h 1449925"/>
              <a:gd name="connsiteX2" fmla="*/ 120219 w 324498"/>
              <a:gd name="connsiteY2" fmla="*/ 29145 h 1449925"/>
              <a:gd name="connsiteX3" fmla="*/ 174865 w 324498"/>
              <a:gd name="connsiteY3" fmla="*/ 54646 h 1449925"/>
              <a:gd name="connsiteX4" fmla="*/ 229510 w 324498"/>
              <a:gd name="connsiteY4" fmla="*/ 105648 h 1449925"/>
              <a:gd name="connsiteX5" fmla="*/ 273227 w 324498"/>
              <a:gd name="connsiteY5" fmla="*/ 178509 h 1449925"/>
              <a:gd name="connsiteX6" fmla="*/ 306014 w 324498"/>
              <a:gd name="connsiteY6" fmla="*/ 295086 h 1449925"/>
              <a:gd name="connsiteX7" fmla="*/ 316943 w 324498"/>
              <a:gd name="connsiteY7" fmla="*/ 418949 h 1449925"/>
              <a:gd name="connsiteX8" fmla="*/ 320586 w 324498"/>
              <a:gd name="connsiteY8" fmla="*/ 557385 h 1449925"/>
              <a:gd name="connsiteX9" fmla="*/ 324229 w 324498"/>
              <a:gd name="connsiteY9" fmla="*/ 652102 h 1449925"/>
              <a:gd name="connsiteX10" fmla="*/ 324229 w 324498"/>
              <a:gd name="connsiteY10" fmla="*/ 750464 h 1449925"/>
              <a:gd name="connsiteX11" fmla="*/ 324229 w 324498"/>
              <a:gd name="connsiteY11" fmla="*/ 867041 h 1449925"/>
              <a:gd name="connsiteX12" fmla="*/ 324229 w 324498"/>
              <a:gd name="connsiteY12" fmla="*/ 958116 h 1449925"/>
              <a:gd name="connsiteX13" fmla="*/ 324229 w 324498"/>
              <a:gd name="connsiteY13" fmla="*/ 1078337 h 1449925"/>
              <a:gd name="connsiteX14" fmla="*/ 324229 w 324498"/>
              <a:gd name="connsiteY14" fmla="*/ 1180341 h 1449925"/>
              <a:gd name="connsiteX15" fmla="*/ 324229 w 324498"/>
              <a:gd name="connsiteY15" fmla="*/ 1300561 h 1449925"/>
              <a:gd name="connsiteX16" fmla="*/ 324229 w 324498"/>
              <a:gd name="connsiteY16" fmla="*/ 1358850 h 1449925"/>
              <a:gd name="connsiteX17" fmla="*/ 324229 w 324498"/>
              <a:gd name="connsiteY17" fmla="*/ 1395280 h 1449925"/>
              <a:gd name="connsiteX18" fmla="*/ 324229 w 324498"/>
              <a:gd name="connsiteY18" fmla="*/ 1449925 h 1449925"/>
              <a:gd name="connsiteX19" fmla="*/ 324229 w 324498"/>
              <a:gd name="connsiteY19" fmla="*/ 1449925 h 1449925"/>
              <a:gd name="connsiteX0" fmla="*/ 0 w 324768"/>
              <a:gd name="connsiteY0" fmla="*/ 0 h 1449925"/>
              <a:gd name="connsiteX1" fmla="*/ 69217 w 324768"/>
              <a:gd name="connsiteY1" fmla="*/ 10929 h 1449925"/>
              <a:gd name="connsiteX2" fmla="*/ 120219 w 324768"/>
              <a:gd name="connsiteY2" fmla="*/ 29145 h 1449925"/>
              <a:gd name="connsiteX3" fmla="*/ 174865 w 324768"/>
              <a:gd name="connsiteY3" fmla="*/ 54646 h 1449925"/>
              <a:gd name="connsiteX4" fmla="*/ 229510 w 324768"/>
              <a:gd name="connsiteY4" fmla="*/ 105648 h 1449925"/>
              <a:gd name="connsiteX5" fmla="*/ 273227 w 324768"/>
              <a:gd name="connsiteY5" fmla="*/ 178509 h 1449925"/>
              <a:gd name="connsiteX6" fmla="*/ 306014 w 324768"/>
              <a:gd name="connsiteY6" fmla="*/ 295086 h 1449925"/>
              <a:gd name="connsiteX7" fmla="*/ 316943 w 324768"/>
              <a:gd name="connsiteY7" fmla="*/ 418949 h 1449925"/>
              <a:gd name="connsiteX8" fmla="*/ 324229 w 324768"/>
              <a:gd name="connsiteY8" fmla="*/ 557385 h 1449925"/>
              <a:gd name="connsiteX9" fmla="*/ 324229 w 324768"/>
              <a:gd name="connsiteY9" fmla="*/ 652102 h 1449925"/>
              <a:gd name="connsiteX10" fmla="*/ 324229 w 324768"/>
              <a:gd name="connsiteY10" fmla="*/ 750464 h 1449925"/>
              <a:gd name="connsiteX11" fmla="*/ 324229 w 324768"/>
              <a:gd name="connsiteY11" fmla="*/ 867041 h 1449925"/>
              <a:gd name="connsiteX12" fmla="*/ 324229 w 324768"/>
              <a:gd name="connsiteY12" fmla="*/ 958116 h 1449925"/>
              <a:gd name="connsiteX13" fmla="*/ 324229 w 324768"/>
              <a:gd name="connsiteY13" fmla="*/ 1078337 h 1449925"/>
              <a:gd name="connsiteX14" fmla="*/ 324229 w 324768"/>
              <a:gd name="connsiteY14" fmla="*/ 1180341 h 1449925"/>
              <a:gd name="connsiteX15" fmla="*/ 324229 w 324768"/>
              <a:gd name="connsiteY15" fmla="*/ 1300561 h 1449925"/>
              <a:gd name="connsiteX16" fmla="*/ 324229 w 324768"/>
              <a:gd name="connsiteY16" fmla="*/ 1358850 h 1449925"/>
              <a:gd name="connsiteX17" fmla="*/ 324229 w 324768"/>
              <a:gd name="connsiteY17" fmla="*/ 1395280 h 1449925"/>
              <a:gd name="connsiteX18" fmla="*/ 324229 w 324768"/>
              <a:gd name="connsiteY18" fmla="*/ 1449925 h 1449925"/>
              <a:gd name="connsiteX19" fmla="*/ 324229 w 324768"/>
              <a:gd name="connsiteY19" fmla="*/ 1449925 h 1449925"/>
              <a:gd name="connsiteX0" fmla="*/ 0 w 324498"/>
              <a:gd name="connsiteY0" fmla="*/ 0 h 1449925"/>
              <a:gd name="connsiteX1" fmla="*/ 69217 w 324498"/>
              <a:gd name="connsiteY1" fmla="*/ 10929 h 1449925"/>
              <a:gd name="connsiteX2" fmla="*/ 120219 w 324498"/>
              <a:gd name="connsiteY2" fmla="*/ 29145 h 1449925"/>
              <a:gd name="connsiteX3" fmla="*/ 174865 w 324498"/>
              <a:gd name="connsiteY3" fmla="*/ 54646 h 1449925"/>
              <a:gd name="connsiteX4" fmla="*/ 229510 w 324498"/>
              <a:gd name="connsiteY4" fmla="*/ 105648 h 1449925"/>
              <a:gd name="connsiteX5" fmla="*/ 273227 w 324498"/>
              <a:gd name="connsiteY5" fmla="*/ 178509 h 1449925"/>
              <a:gd name="connsiteX6" fmla="*/ 306014 w 324498"/>
              <a:gd name="connsiteY6" fmla="*/ 295086 h 1449925"/>
              <a:gd name="connsiteX7" fmla="*/ 320586 w 324498"/>
              <a:gd name="connsiteY7" fmla="*/ 422592 h 1449925"/>
              <a:gd name="connsiteX8" fmla="*/ 324229 w 324498"/>
              <a:gd name="connsiteY8" fmla="*/ 557385 h 1449925"/>
              <a:gd name="connsiteX9" fmla="*/ 324229 w 324498"/>
              <a:gd name="connsiteY9" fmla="*/ 652102 h 1449925"/>
              <a:gd name="connsiteX10" fmla="*/ 324229 w 324498"/>
              <a:gd name="connsiteY10" fmla="*/ 750464 h 1449925"/>
              <a:gd name="connsiteX11" fmla="*/ 324229 w 324498"/>
              <a:gd name="connsiteY11" fmla="*/ 867041 h 1449925"/>
              <a:gd name="connsiteX12" fmla="*/ 324229 w 324498"/>
              <a:gd name="connsiteY12" fmla="*/ 958116 h 1449925"/>
              <a:gd name="connsiteX13" fmla="*/ 324229 w 324498"/>
              <a:gd name="connsiteY13" fmla="*/ 1078337 h 1449925"/>
              <a:gd name="connsiteX14" fmla="*/ 324229 w 324498"/>
              <a:gd name="connsiteY14" fmla="*/ 1180341 h 1449925"/>
              <a:gd name="connsiteX15" fmla="*/ 324229 w 324498"/>
              <a:gd name="connsiteY15" fmla="*/ 1300561 h 1449925"/>
              <a:gd name="connsiteX16" fmla="*/ 324229 w 324498"/>
              <a:gd name="connsiteY16" fmla="*/ 1358850 h 1449925"/>
              <a:gd name="connsiteX17" fmla="*/ 324229 w 324498"/>
              <a:gd name="connsiteY17" fmla="*/ 1395280 h 1449925"/>
              <a:gd name="connsiteX18" fmla="*/ 324229 w 324498"/>
              <a:gd name="connsiteY18" fmla="*/ 1449925 h 1449925"/>
              <a:gd name="connsiteX19" fmla="*/ 324229 w 324498"/>
              <a:gd name="connsiteY19" fmla="*/ 1449925 h 1449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24498" h="1449925">
                <a:moveTo>
                  <a:pt x="0" y="0"/>
                </a:moveTo>
                <a:cubicBezTo>
                  <a:pt x="18518" y="1518"/>
                  <a:pt x="49181" y="6072"/>
                  <a:pt x="69217" y="10929"/>
                </a:cubicBezTo>
                <a:cubicBezTo>
                  <a:pt x="89254" y="15787"/>
                  <a:pt x="102611" y="21859"/>
                  <a:pt x="120219" y="29145"/>
                </a:cubicBezTo>
                <a:cubicBezTo>
                  <a:pt x="137827" y="36431"/>
                  <a:pt x="156650" y="41895"/>
                  <a:pt x="174865" y="54646"/>
                </a:cubicBezTo>
                <a:cubicBezTo>
                  <a:pt x="193080" y="67397"/>
                  <a:pt x="213116" y="85004"/>
                  <a:pt x="229510" y="105648"/>
                </a:cubicBezTo>
                <a:cubicBezTo>
                  <a:pt x="245904" y="126292"/>
                  <a:pt x="260476" y="146936"/>
                  <a:pt x="273227" y="178509"/>
                </a:cubicBezTo>
                <a:cubicBezTo>
                  <a:pt x="285978" y="210082"/>
                  <a:pt x="298121" y="254406"/>
                  <a:pt x="306014" y="295086"/>
                </a:cubicBezTo>
                <a:cubicBezTo>
                  <a:pt x="313907" y="335766"/>
                  <a:pt x="317550" y="378876"/>
                  <a:pt x="320586" y="422592"/>
                </a:cubicBezTo>
                <a:cubicBezTo>
                  <a:pt x="323622" y="466308"/>
                  <a:pt x="323622" y="519133"/>
                  <a:pt x="324229" y="557385"/>
                </a:cubicBezTo>
                <a:cubicBezTo>
                  <a:pt x="324836" y="595637"/>
                  <a:pt x="324229" y="619922"/>
                  <a:pt x="324229" y="652102"/>
                </a:cubicBezTo>
                <a:lnTo>
                  <a:pt x="324229" y="750464"/>
                </a:lnTo>
                <a:lnTo>
                  <a:pt x="324229" y="867041"/>
                </a:lnTo>
                <a:lnTo>
                  <a:pt x="324229" y="958116"/>
                </a:lnTo>
                <a:lnTo>
                  <a:pt x="324229" y="1078337"/>
                </a:lnTo>
                <a:lnTo>
                  <a:pt x="324229" y="1180341"/>
                </a:lnTo>
                <a:lnTo>
                  <a:pt x="324229" y="1300561"/>
                </a:lnTo>
                <a:lnTo>
                  <a:pt x="324229" y="1358850"/>
                </a:lnTo>
                <a:lnTo>
                  <a:pt x="324229" y="1395280"/>
                </a:lnTo>
                <a:lnTo>
                  <a:pt x="324229" y="1449925"/>
                </a:lnTo>
                <a:lnTo>
                  <a:pt x="324229" y="1449925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Freeform 39"/>
          <p:cNvSpPr/>
          <p:nvPr/>
        </p:nvSpPr>
        <p:spPr>
          <a:xfrm>
            <a:off x="8083403" y="3217999"/>
            <a:ext cx="531649" cy="902933"/>
          </a:xfrm>
          <a:custGeom>
            <a:avLst/>
            <a:gdLst>
              <a:gd name="connsiteX0" fmla="*/ 0 w 499095"/>
              <a:gd name="connsiteY0" fmla="*/ 834253 h 834253"/>
              <a:gd name="connsiteX1" fmla="*/ 65575 w 499095"/>
              <a:gd name="connsiteY1" fmla="*/ 663031 h 834253"/>
              <a:gd name="connsiteX2" fmla="*/ 149364 w 499095"/>
              <a:gd name="connsiteY2" fmla="*/ 462664 h 834253"/>
              <a:gd name="connsiteX3" fmla="*/ 255012 w 499095"/>
              <a:gd name="connsiteY3" fmla="*/ 255012 h 834253"/>
              <a:gd name="connsiteX4" fmla="*/ 364303 w 499095"/>
              <a:gd name="connsiteY4" fmla="*/ 127506 h 834253"/>
              <a:gd name="connsiteX5" fmla="*/ 418948 w 499095"/>
              <a:gd name="connsiteY5" fmla="*/ 76503 h 834253"/>
              <a:gd name="connsiteX6" fmla="*/ 499095 w 499095"/>
              <a:gd name="connsiteY6" fmla="*/ 0 h 834253"/>
              <a:gd name="connsiteX7" fmla="*/ 499095 w 499095"/>
              <a:gd name="connsiteY7" fmla="*/ 0 h 834253"/>
              <a:gd name="connsiteX0" fmla="*/ 0 w 513667"/>
              <a:gd name="connsiteY0" fmla="*/ 848825 h 848825"/>
              <a:gd name="connsiteX1" fmla="*/ 80147 w 513667"/>
              <a:gd name="connsiteY1" fmla="*/ 663031 h 848825"/>
              <a:gd name="connsiteX2" fmla="*/ 163936 w 513667"/>
              <a:gd name="connsiteY2" fmla="*/ 462664 h 848825"/>
              <a:gd name="connsiteX3" fmla="*/ 269584 w 513667"/>
              <a:gd name="connsiteY3" fmla="*/ 255012 h 848825"/>
              <a:gd name="connsiteX4" fmla="*/ 378875 w 513667"/>
              <a:gd name="connsiteY4" fmla="*/ 127506 h 848825"/>
              <a:gd name="connsiteX5" fmla="*/ 433520 w 513667"/>
              <a:gd name="connsiteY5" fmla="*/ 76503 h 848825"/>
              <a:gd name="connsiteX6" fmla="*/ 513667 w 513667"/>
              <a:gd name="connsiteY6" fmla="*/ 0 h 848825"/>
              <a:gd name="connsiteX7" fmla="*/ 513667 w 513667"/>
              <a:gd name="connsiteY7" fmla="*/ 0 h 848825"/>
              <a:gd name="connsiteX0" fmla="*/ 0 w 531882"/>
              <a:gd name="connsiteY0" fmla="*/ 867040 h 867040"/>
              <a:gd name="connsiteX1" fmla="*/ 98362 w 531882"/>
              <a:gd name="connsiteY1" fmla="*/ 663031 h 867040"/>
              <a:gd name="connsiteX2" fmla="*/ 182151 w 531882"/>
              <a:gd name="connsiteY2" fmla="*/ 462664 h 867040"/>
              <a:gd name="connsiteX3" fmla="*/ 287799 w 531882"/>
              <a:gd name="connsiteY3" fmla="*/ 255012 h 867040"/>
              <a:gd name="connsiteX4" fmla="*/ 397090 w 531882"/>
              <a:gd name="connsiteY4" fmla="*/ 127506 h 867040"/>
              <a:gd name="connsiteX5" fmla="*/ 451735 w 531882"/>
              <a:gd name="connsiteY5" fmla="*/ 76503 h 867040"/>
              <a:gd name="connsiteX6" fmla="*/ 531882 w 531882"/>
              <a:gd name="connsiteY6" fmla="*/ 0 h 867040"/>
              <a:gd name="connsiteX7" fmla="*/ 531882 w 531882"/>
              <a:gd name="connsiteY7" fmla="*/ 0 h 867040"/>
              <a:gd name="connsiteX0" fmla="*/ 0 w 528239"/>
              <a:gd name="connsiteY0" fmla="*/ 888899 h 888899"/>
              <a:gd name="connsiteX1" fmla="*/ 94719 w 528239"/>
              <a:gd name="connsiteY1" fmla="*/ 663031 h 888899"/>
              <a:gd name="connsiteX2" fmla="*/ 178508 w 528239"/>
              <a:gd name="connsiteY2" fmla="*/ 462664 h 888899"/>
              <a:gd name="connsiteX3" fmla="*/ 284156 w 528239"/>
              <a:gd name="connsiteY3" fmla="*/ 255012 h 888899"/>
              <a:gd name="connsiteX4" fmla="*/ 393447 w 528239"/>
              <a:gd name="connsiteY4" fmla="*/ 127506 h 888899"/>
              <a:gd name="connsiteX5" fmla="*/ 448092 w 528239"/>
              <a:gd name="connsiteY5" fmla="*/ 76503 h 888899"/>
              <a:gd name="connsiteX6" fmla="*/ 528239 w 528239"/>
              <a:gd name="connsiteY6" fmla="*/ 0 h 888899"/>
              <a:gd name="connsiteX7" fmla="*/ 528239 w 528239"/>
              <a:gd name="connsiteY7" fmla="*/ 0 h 888899"/>
              <a:gd name="connsiteX0" fmla="*/ 0 w 528239"/>
              <a:gd name="connsiteY0" fmla="*/ 899828 h 899828"/>
              <a:gd name="connsiteX1" fmla="*/ 94719 w 528239"/>
              <a:gd name="connsiteY1" fmla="*/ 663031 h 899828"/>
              <a:gd name="connsiteX2" fmla="*/ 178508 w 528239"/>
              <a:gd name="connsiteY2" fmla="*/ 462664 h 899828"/>
              <a:gd name="connsiteX3" fmla="*/ 284156 w 528239"/>
              <a:gd name="connsiteY3" fmla="*/ 255012 h 899828"/>
              <a:gd name="connsiteX4" fmla="*/ 393447 w 528239"/>
              <a:gd name="connsiteY4" fmla="*/ 127506 h 899828"/>
              <a:gd name="connsiteX5" fmla="*/ 448092 w 528239"/>
              <a:gd name="connsiteY5" fmla="*/ 76503 h 899828"/>
              <a:gd name="connsiteX6" fmla="*/ 528239 w 528239"/>
              <a:gd name="connsiteY6" fmla="*/ 0 h 899828"/>
              <a:gd name="connsiteX7" fmla="*/ 528239 w 528239"/>
              <a:gd name="connsiteY7" fmla="*/ 0 h 899828"/>
              <a:gd name="connsiteX0" fmla="*/ 0 w 528239"/>
              <a:gd name="connsiteY0" fmla="*/ 899828 h 899828"/>
              <a:gd name="connsiteX1" fmla="*/ 94719 w 528239"/>
              <a:gd name="connsiteY1" fmla="*/ 663031 h 899828"/>
              <a:gd name="connsiteX2" fmla="*/ 178508 w 528239"/>
              <a:gd name="connsiteY2" fmla="*/ 462664 h 899828"/>
              <a:gd name="connsiteX3" fmla="*/ 284156 w 528239"/>
              <a:gd name="connsiteY3" fmla="*/ 255012 h 899828"/>
              <a:gd name="connsiteX4" fmla="*/ 386161 w 528239"/>
              <a:gd name="connsiteY4" fmla="*/ 120220 h 899828"/>
              <a:gd name="connsiteX5" fmla="*/ 448092 w 528239"/>
              <a:gd name="connsiteY5" fmla="*/ 76503 h 899828"/>
              <a:gd name="connsiteX6" fmla="*/ 528239 w 528239"/>
              <a:gd name="connsiteY6" fmla="*/ 0 h 899828"/>
              <a:gd name="connsiteX7" fmla="*/ 528239 w 528239"/>
              <a:gd name="connsiteY7" fmla="*/ 0 h 899828"/>
              <a:gd name="connsiteX0" fmla="*/ 0 w 528239"/>
              <a:gd name="connsiteY0" fmla="*/ 899828 h 899828"/>
              <a:gd name="connsiteX1" fmla="*/ 94719 w 528239"/>
              <a:gd name="connsiteY1" fmla="*/ 663031 h 899828"/>
              <a:gd name="connsiteX2" fmla="*/ 178508 w 528239"/>
              <a:gd name="connsiteY2" fmla="*/ 462664 h 899828"/>
              <a:gd name="connsiteX3" fmla="*/ 284156 w 528239"/>
              <a:gd name="connsiteY3" fmla="*/ 255012 h 899828"/>
              <a:gd name="connsiteX4" fmla="*/ 386161 w 528239"/>
              <a:gd name="connsiteY4" fmla="*/ 120220 h 899828"/>
              <a:gd name="connsiteX5" fmla="*/ 448092 w 528239"/>
              <a:gd name="connsiteY5" fmla="*/ 76503 h 899828"/>
              <a:gd name="connsiteX6" fmla="*/ 528239 w 528239"/>
              <a:gd name="connsiteY6" fmla="*/ 0 h 899828"/>
              <a:gd name="connsiteX7" fmla="*/ 528239 w 528239"/>
              <a:gd name="connsiteY7" fmla="*/ 0 h 899828"/>
              <a:gd name="connsiteX0" fmla="*/ 0 w 528239"/>
              <a:gd name="connsiteY0" fmla="*/ 899828 h 899828"/>
              <a:gd name="connsiteX1" fmla="*/ 94719 w 528239"/>
              <a:gd name="connsiteY1" fmla="*/ 663031 h 899828"/>
              <a:gd name="connsiteX2" fmla="*/ 178508 w 528239"/>
              <a:gd name="connsiteY2" fmla="*/ 462664 h 899828"/>
              <a:gd name="connsiteX3" fmla="*/ 284156 w 528239"/>
              <a:gd name="connsiteY3" fmla="*/ 255012 h 899828"/>
              <a:gd name="connsiteX4" fmla="*/ 386161 w 528239"/>
              <a:gd name="connsiteY4" fmla="*/ 120220 h 899828"/>
              <a:gd name="connsiteX5" fmla="*/ 448092 w 528239"/>
              <a:gd name="connsiteY5" fmla="*/ 76503 h 899828"/>
              <a:gd name="connsiteX6" fmla="*/ 528239 w 528239"/>
              <a:gd name="connsiteY6" fmla="*/ 0 h 899828"/>
              <a:gd name="connsiteX7" fmla="*/ 528239 w 528239"/>
              <a:gd name="connsiteY7" fmla="*/ 0 h 899828"/>
              <a:gd name="connsiteX0" fmla="*/ 0 w 528239"/>
              <a:gd name="connsiteY0" fmla="*/ 899828 h 899828"/>
              <a:gd name="connsiteX1" fmla="*/ 94719 w 528239"/>
              <a:gd name="connsiteY1" fmla="*/ 663031 h 899828"/>
              <a:gd name="connsiteX2" fmla="*/ 178508 w 528239"/>
              <a:gd name="connsiteY2" fmla="*/ 462664 h 899828"/>
              <a:gd name="connsiteX3" fmla="*/ 284156 w 528239"/>
              <a:gd name="connsiteY3" fmla="*/ 255012 h 899828"/>
              <a:gd name="connsiteX4" fmla="*/ 386161 w 528239"/>
              <a:gd name="connsiteY4" fmla="*/ 120220 h 899828"/>
              <a:gd name="connsiteX5" fmla="*/ 448092 w 528239"/>
              <a:gd name="connsiteY5" fmla="*/ 65574 h 899828"/>
              <a:gd name="connsiteX6" fmla="*/ 528239 w 528239"/>
              <a:gd name="connsiteY6" fmla="*/ 0 h 899828"/>
              <a:gd name="connsiteX7" fmla="*/ 528239 w 528239"/>
              <a:gd name="connsiteY7" fmla="*/ 0 h 899828"/>
              <a:gd name="connsiteX0" fmla="*/ 0 w 528239"/>
              <a:gd name="connsiteY0" fmla="*/ 899828 h 899828"/>
              <a:gd name="connsiteX1" fmla="*/ 94719 w 528239"/>
              <a:gd name="connsiteY1" fmla="*/ 663031 h 899828"/>
              <a:gd name="connsiteX2" fmla="*/ 178508 w 528239"/>
              <a:gd name="connsiteY2" fmla="*/ 462664 h 899828"/>
              <a:gd name="connsiteX3" fmla="*/ 284156 w 528239"/>
              <a:gd name="connsiteY3" fmla="*/ 255012 h 899828"/>
              <a:gd name="connsiteX4" fmla="*/ 386161 w 528239"/>
              <a:gd name="connsiteY4" fmla="*/ 120220 h 899828"/>
              <a:gd name="connsiteX5" fmla="*/ 444449 w 528239"/>
              <a:gd name="connsiteY5" fmla="*/ 61931 h 899828"/>
              <a:gd name="connsiteX6" fmla="*/ 528239 w 528239"/>
              <a:gd name="connsiteY6" fmla="*/ 0 h 899828"/>
              <a:gd name="connsiteX7" fmla="*/ 528239 w 528239"/>
              <a:gd name="connsiteY7" fmla="*/ 0 h 899828"/>
              <a:gd name="connsiteX0" fmla="*/ 0 w 535477"/>
              <a:gd name="connsiteY0" fmla="*/ 905482 h 905482"/>
              <a:gd name="connsiteX1" fmla="*/ 94719 w 535477"/>
              <a:gd name="connsiteY1" fmla="*/ 668685 h 905482"/>
              <a:gd name="connsiteX2" fmla="*/ 178508 w 535477"/>
              <a:gd name="connsiteY2" fmla="*/ 468318 h 905482"/>
              <a:gd name="connsiteX3" fmla="*/ 284156 w 535477"/>
              <a:gd name="connsiteY3" fmla="*/ 260666 h 905482"/>
              <a:gd name="connsiteX4" fmla="*/ 386161 w 535477"/>
              <a:gd name="connsiteY4" fmla="*/ 125874 h 905482"/>
              <a:gd name="connsiteX5" fmla="*/ 444449 w 535477"/>
              <a:gd name="connsiteY5" fmla="*/ 67585 h 905482"/>
              <a:gd name="connsiteX6" fmla="*/ 528239 w 535477"/>
              <a:gd name="connsiteY6" fmla="*/ 5654 h 905482"/>
              <a:gd name="connsiteX7" fmla="*/ 531882 w 535477"/>
              <a:gd name="connsiteY7" fmla="*/ 2011 h 905482"/>
              <a:gd name="connsiteX0" fmla="*/ 0 w 531649"/>
              <a:gd name="connsiteY0" fmla="*/ 902454 h 902454"/>
              <a:gd name="connsiteX1" fmla="*/ 94719 w 531649"/>
              <a:gd name="connsiteY1" fmla="*/ 665657 h 902454"/>
              <a:gd name="connsiteX2" fmla="*/ 178508 w 531649"/>
              <a:gd name="connsiteY2" fmla="*/ 465290 h 902454"/>
              <a:gd name="connsiteX3" fmla="*/ 284156 w 531649"/>
              <a:gd name="connsiteY3" fmla="*/ 257638 h 902454"/>
              <a:gd name="connsiteX4" fmla="*/ 386161 w 531649"/>
              <a:gd name="connsiteY4" fmla="*/ 122846 h 902454"/>
              <a:gd name="connsiteX5" fmla="*/ 444449 w 531649"/>
              <a:gd name="connsiteY5" fmla="*/ 64557 h 902454"/>
              <a:gd name="connsiteX6" fmla="*/ 528239 w 531649"/>
              <a:gd name="connsiteY6" fmla="*/ 2626 h 902454"/>
              <a:gd name="connsiteX7" fmla="*/ 517310 w 531649"/>
              <a:gd name="connsiteY7" fmla="*/ 9912 h 902454"/>
              <a:gd name="connsiteX0" fmla="*/ 0 w 531649"/>
              <a:gd name="connsiteY0" fmla="*/ 902454 h 902454"/>
              <a:gd name="connsiteX1" fmla="*/ 94719 w 531649"/>
              <a:gd name="connsiteY1" fmla="*/ 665657 h 902454"/>
              <a:gd name="connsiteX2" fmla="*/ 178508 w 531649"/>
              <a:gd name="connsiteY2" fmla="*/ 465290 h 902454"/>
              <a:gd name="connsiteX3" fmla="*/ 291442 w 531649"/>
              <a:gd name="connsiteY3" fmla="*/ 257638 h 902454"/>
              <a:gd name="connsiteX4" fmla="*/ 386161 w 531649"/>
              <a:gd name="connsiteY4" fmla="*/ 122846 h 902454"/>
              <a:gd name="connsiteX5" fmla="*/ 444449 w 531649"/>
              <a:gd name="connsiteY5" fmla="*/ 64557 h 902454"/>
              <a:gd name="connsiteX6" fmla="*/ 528239 w 531649"/>
              <a:gd name="connsiteY6" fmla="*/ 2626 h 902454"/>
              <a:gd name="connsiteX7" fmla="*/ 517310 w 531649"/>
              <a:gd name="connsiteY7" fmla="*/ 9912 h 902454"/>
              <a:gd name="connsiteX0" fmla="*/ 0 w 531649"/>
              <a:gd name="connsiteY0" fmla="*/ 902454 h 902454"/>
              <a:gd name="connsiteX1" fmla="*/ 94719 w 531649"/>
              <a:gd name="connsiteY1" fmla="*/ 665657 h 902454"/>
              <a:gd name="connsiteX2" fmla="*/ 178508 w 531649"/>
              <a:gd name="connsiteY2" fmla="*/ 465290 h 902454"/>
              <a:gd name="connsiteX3" fmla="*/ 291442 w 531649"/>
              <a:gd name="connsiteY3" fmla="*/ 257638 h 902454"/>
              <a:gd name="connsiteX4" fmla="*/ 389804 w 531649"/>
              <a:gd name="connsiteY4" fmla="*/ 130132 h 902454"/>
              <a:gd name="connsiteX5" fmla="*/ 444449 w 531649"/>
              <a:gd name="connsiteY5" fmla="*/ 64557 h 902454"/>
              <a:gd name="connsiteX6" fmla="*/ 528239 w 531649"/>
              <a:gd name="connsiteY6" fmla="*/ 2626 h 902454"/>
              <a:gd name="connsiteX7" fmla="*/ 517310 w 531649"/>
              <a:gd name="connsiteY7" fmla="*/ 9912 h 902454"/>
              <a:gd name="connsiteX0" fmla="*/ 0 w 531649"/>
              <a:gd name="connsiteY0" fmla="*/ 902933 h 902933"/>
              <a:gd name="connsiteX1" fmla="*/ 94719 w 531649"/>
              <a:gd name="connsiteY1" fmla="*/ 666136 h 902933"/>
              <a:gd name="connsiteX2" fmla="*/ 178508 w 531649"/>
              <a:gd name="connsiteY2" fmla="*/ 465769 h 902933"/>
              <a:gd name="connsiteX3" fmla="*/ 291442 w 531649"/>
              <a:gd name="connsiteY3" fmla="*/ 258117 h 902933"/>
              <a:gd name="connsiteX4" fmla="*/ 389804 w 531649"/>
              <a:gd name="connsiteY4" fmla="*/ 130611 h 902933"/>
              <a:gd name="connsiteX5" fmla="*/ 444449 w 531649"/>
              <a:gd name="connsiteY5" fmla="*/ 72322 h 902933"/>
              <a:gd name="connsiteX6" fmla="*/ 528239 w 531649"/>
              <a:gd name="connsiteY6" fmla="*/ 3105 h 902933"/>
              <a:gd name="connsiteX7" fmla="*/ 517310 w 531649"/>
              <a:gd name="connsiteY7" fmla="*/ 10391 h 902933"/>
              <a:gd name="connsiteX0" fmla="*/ 0 w 531649"/>
              <a:gd name="connsiteY0" fmla="*/ 902933 h 902933"/>
              <a:gd name="connsiteX1" fmla="*/ 94719 w 531649"/>
              <a:gd name="connsiteY1" fmla="*/ 666136 h 902933"/>
              <a:gd name="connsiteX2" fmla="*/ 178508 w 531649"/>
              <a:gd name="connsiteY2" fmla="*/ 465769 h 902933"/>
              <a:gd name="connsiteX3" fmla="*/ 291442 w 531649"/>
              <a:gd name="connsiteY3" fmla="*/ 261760 h 902933"/>
              <a:gd name="connsiteX4" fmla="*/ 389804 w 531649"/>
              <a:gd name="connsiteY4" fmla="*/ 130611 h 902933"/>
              <a:gd name="connsiteX5" fmla="*/ 444449 w 531649"/>
              <a:gd name="connsiteY5" fmla="*/ 72322 h 902933"/>
              <a:gd name="connsiteX6" fmla="*/ 528239 w 531649"/>
              <a:gd name="connsiteY6" fmla="*/ 3105 h 902933"/>
              <a:gd name="connsiteX7" fmla="*/ 517310 w 531649"/>
              <a:gd name="connsiteY7" fmla="*/ 10391 h 902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1649" h="902933">
                <a:moveTo>
                  <a:pt x="0" y="902933"/>
                </a:moveTo>
                <a:cubicBezTo>
                  <a:pt x="20340" y="848287"/>
                  <a:pt x="64968" y="738997"/>
                  <a:pt x="94719" y="666136"/>
                </a:cubicBezTo>
                <a:cubicBezTo>
                  <a:pt x="124470" y="593275"/>
                  <a:pt x="145721" y="533165"/>
                  <a:pt x="178508" y="465769"/>
                </a:cubicBezTo>
                <a:cubicBezTo>
                  <a:pt x="211295" y="398373"/>
                  <a:pt x="256226" y="317620"/>
                  <a:pt x="291442" y="261760"/>
                </a:cubicBezTo>
                <a:cubicBezTo>
                  <a:pt x="326658" y="205900"/>
                  <a:pt x="364303" y="162184"/>
                  <a:pt x="389804" y="130611"/>
                </a:cubicBezTo>
                <a:cubicBezTo>
                  <a:pt x="415305" y="99038"/>
                  <a:pt x="421377" y="93573"/>
                  <a:pt x="444449" y="72322"/>
                </a:cubicBezTo>
                <a:cubicBezTo>
                  <a:pt x="467521" y="51071"/>
                  <a:pt x="516095" y="13427"/>
                  <a:pt x="528239" y="3105"/>
                </a:cubicBezTo>
                <a:cubicBezTo>
                  <a:pt x="540383" y="-7217"/>
                  <a:pt x="516096" y="11605"/>
                  <a:pt x="517310" y="10391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Freeform 40"/>
          <p:cNvSpPr/>
          <p:nvPr/>
        </p:nvSpPr>
        <p:spPr>
          <a:xfrm>
            <a:off x="9560515" y="3829975"/>
            <a:ext cx="326115" cy="609995"/>
          </a:xfrm>
          <a:custGeom>
            <a:avLst/>
            <a:gdLst>
              <a:gd name="connsiteX0" fmla="*/ 0 w 326115"/>
              <a:gd name="connsiteY0" fmla="*/ 601074 h 601074"/>
              <a:gd name="connsiteX1" fmla="*/ 105508 w 326115"/>
              <a:gd name="connsiteY1" fmla="*/ 479580 h 601074"/>
              <a:gd name="connsiteX2" fmla="*/ 163057 w 326115"/>
              <a:gd name="connsiteY2" fmla="*/ 367678 h 601074"/>
              <a:gd name="connsiteX3" fmla="*/ 214213 w 326115"/>
              <a:gd name="connsiteY3" fmla="*/ 281354 h 601074"/>
              <a:gd name="connsiteX4" fmla="*/ 278157 w 326115"/>
              <a:gd name="connsiteY4" fmla="*/ 143874 h 601074"/>
              <a:gd name="connsiteX5" fmla="*/ 326115 w 326115"/>
              <a:gd name="connsiteY5" fmla="*/ 0 h 601074"/>
              <a:gd name="connsiteX6" fmla="*/ 326115 w 326115"/>
              <a:gd name="connsiteY6" fmla="*/ 0 h 601074"/>
              <a:gd name="connsiteX0" fmla="*/ 0 w 326115"/>
              <a:gd name="connsiteY0" fmla="*/ 601074 h 601074"/>
              <a:gd name="connsiteX1" fmla="*/ 105508 w 326115"/>
              <a:gd name="connsiteY1" fmla="*/ 479580 h 601074"/>
              <a:gd name="connsiteX2" fmla="*/ 172648 w 326115"/>
              <a:gd name="connsiteY2" fmla="*/ 370875 h 601074"/>
              <a:gd name="connsiteX3" fmla="*/ 214213 w 326115"/>
              <a:gd name="connsiteY3" fmla="*/ 281354 h 601074"/>
              <a:gd name="connsiteX4" fmla="*/ 278157 w 326115"/>
              <a:gd name="connsiteY4" fmla="*/ 143874 h 601074"/>
              <a:gd name="connsiteX5" fmla="*/ 326115 w 326115"/>
              <a:gd name="connsiteY5" fmla="*/ 0 h 601074"/>
              <a:gd name="connsiteX6" fmla="*/ 326115 w 326115"/>
              <a:gd name="connsiteY6" fmla="*/ 0 h 601074"/>
              <a:gd name="connsiteX0" fmla="*/ 0 w 326115"/>
              <a:gd name="connsiteY0" fmla="*/ 601074 h 601074"/>
              <a:gd name="connsiteX1" fmla="*/ 105508 w 326115"/>
              <a:gd name="connsiteY1" fmla="*/ 479580 h 601074"/>
              <a:gd name="connsiteX2" fmla="*/ 172648 w 326115"/>
              <a:gd name="connsiteY2" fmla="*/ 370875 h 601074"/>
              <a:gd name="connsiteX3" fmla="*/ 220608 w 326115"/>
              <a:gd name="connsiteY3" fmla="*/ 281354 h 601074"/>
              <a:gd name="connsiteX4" fmla="*/ 278157 w 326115"/>
              <a:gd name="connsiteY4" fmla="*/ 143874 h 601074"/>
              <a:gd name="connsiteX5" fmla="*/ 326115 w 326115"/>
              <a:gd name="connsiteY5" fmla="*/ 0 h 601074"/>
              <a:gd name="connsiteX6" fmla="*/ 326115 w 326115"/>
              <a:gd name="connsiteY6" fmla="*/ 0 h 601074"/>
              <a:gd name="connsiteX0" fmla="*/ 0 w 326115"/>
              <a:gd name="connsiteY0" fmla="*/ 601074 h 601074"/>
              <a:gd name="connsiteX1" fmla="*/ 105508 w 326115"/>
              <a:gd name="connsiteY1" fmla="*/ 479580 h 601074"/>
              <a:gd name="connsiteX2" fmla="*/ 172648 w 326115"/>
              <a:gd name="connsiteY2" fmla="*/ 370875 h 601074"/>
              <a:gd name="connsiteX3" fmla="*/ 220608 w 326115"/>
              <a:gd name="connsiteY3" fmla="*/ 281354 h 601074"/>
              <a:gd name="connsiteX4" fmla="*/ 278157 w 326115"/>
              <a:gd name="connsiteY4" fmla="*/ 143874 h 601074"/>
              <a:gd name="connsiteX5" fmla="*/ 297340 w 326115"/>
              <a:gd name="connsiteY5" fmla="*/ 105508 h 601074"/>
              <a:gd name="connsiteX6" fmla="*/ 326115 w 326115"/>
              <a:gd name="connsiteY6" fmla="*/ 0 h 601074"/>
              <a:gd name="connsiteX7" fmla="*/ 326115 w 326115"/>
              <a:gd name="connsiteY7" fmla="*/ 0 h 601074"/>
              <a:gd name="connsiteX0" fmla="*/ 0 w 326115"/>
              <a:gd name="connsiteY0" fmla="*/ 601074 h 601074"/>
              <a:gd name="connsiteX1" fmla="*/ 105508 w 326115"/>
              <a:gd name="connsiteY1" fmla="*/ 479580 h 601074"/>
              <a:gd name="connsiteX2" fmla="*/ 172648 w 326115"/>
              <a:gd name="connsiteY2" fmla="*/ 370875 h 601074"/>
              <a:gd name="connsiteX3" fmla="*/ 220608 w 326115"/>
              <a:gd name="connsiteY3" fmla="*/ 281354 h 601074"/>
              <a:gd name="connsiteX4" fmla="*/ 278157 w 326115"/>
              <a:gd name="connsiteY4" fmla="*/ 143874 h 601074"/>
              <a:gd name="connsiteX5" fmla="*/ 297340 w 326115"/>
              <a:gd name="connsiteY5" fmla="*/ 105508 h 601074"/>
              <a:gd name="connsiteX6" fmla="*/ 326115 w 326115"/>
              <a:gd name="connsiteY6" fmla="*/ 0 h 601074"/>
              <a:gd name="connsiteX7" fmla="*/ 326115 w 326115"/>
              <a:gd name="connsiteY7" fmla="*/ 0 h 601074"/>
              <a:gd name="connsiteX0" fmla="*/ 0 w 326115"/>
              <a:gd name="connsiteY0" fmla="*/ 601074 h 601074"/>
              <a:gd name="connsiteX1" fmla="*/ 105508 w 326115"/>
              <a:gd name="connsiteY1" fmla="*/ 479580 h 601074"/>
              <a:gd name="connsiteX2" fmla="*/ 172648 w 326115"/>
              <a:gd name="connsiteY2" fmla="*/ 370875 h 601074"/>
              <a:gd name="connsiteX3" fmla="*/ 220608 w 326115"/>
              <a:gd name="connsiteY3" fmla="*/ 281354 h 601074"/>
              <a:gd name="connsiteX4" fmla="*/ 278157 w 326115"/>
              <a:gd name="connsiteY4" fmla="*/ 143874 h 601074"/>
              <a:gd name="connsiteX5" fmla="*/ 294143 w 326115"/>
              <a:gd name="connsiteY5" fmla="*/ 99113 h 601074"/>
              <a:gd name="connsiteX6" fmla="*/ 326115 w 326115"/>
              <a:gd name="connsiteY6" fmla="*/ 0 h 601074"/>
              <a:gd name="connsiteX7" fmla="*/ 326115 w 326115"/>
              <a:gd name="connsiteY7" fmla="*/ 0 h 601074"/>
              <a:gd name="connsiteX0" fmla="*/ 0 w 326115"/>
              <a:gd name="connsiteY0" fmla="*/ 601074 h 601074"/>
              <a:gd name="connsiteX1" fmla="*/ 105508 w 326115"/>
              <a:gd name="connsiteY1" fmla="*/ 479580 h 601074"/>
              <a:gd name="connsiteX2" fmla="*/ 159267 w 326115"/>
              <a:gd name="connsiteY2" fmla="*/ 370875 h 601074"/>
              <a:gd name="connsiteX3" fmla="*/ 220608 w 326115"/>
              <a:gd name="connsiteY3" fmla="*/ 281354 h 601074"/>
              <a:gd name="connsiteX4" fmla="*/ 278157 w 326115"/>
              <a:gd name="connsiteY4" fmla="*/ 143874 h 601074"/>
              <a:gd name="connsiteX5" fmla="*/ 294143 w 326115"/>
              <a:gd name="connsiteY5" fmla="*/ 99113 h 601074"/>
              <a:gd name="connsiteX6" fmla="*/ 326115 w 326115"/>
              <a:gd name="connsiteY6" fmla="*/ 0 h 601074"/>
              <a:gd name="connsiteX7" fmla="*/ 326115 w 326115"/>
              <a:gd name="connsiteY7" fmla="*/ 0 h 601074"/>
              <a:gd name="connsiteX0" fmla="*/ 0 w 326115"/>
              <a:gd name="connsiteY0" fmla="*/ 601074 h 601074"/>
              <a:gd name="connsiteX1" fmla="*/ 105508 w 326115"/>
              <a:gd name="connsiteY1" fmla="*/ 479580 h 601074"/>
              <a:gd name="connsiteX2" fmla="*/ 168188 w 326115"/>
              <a:gd name="connsiteY2" fmla="*/ 379796 h 601074"/>
              <a:gd name="connsiteX3" fmla="*/ 220608 w 326115"/>
              <a:gd name="connsiteY3" fmla="*/ 281354 h 601074"/>
              <a:gd name="connsiteX4" fmla="*/ 278157 w 326115"/>
              <a:gd name="connsiteY4" fmla="*/ 143874 h 601074"/>
              <a:gd name="connsiteX5" fmla="*/ 294143 w 326115"/>
              <a:gd name="connsiteY5" fmla="*/ 99113 h 601074"/>
              <a:gd name="connsiteX6" fmla="*/ 326115 w 326115"/>
              <a:gd name="connsiteY6" fmla="*/ 0 h 601074"/>
              <a:gd name="connsiteX7" fmla="*/ 326115 w 326115"/>
              <a:gd name="connsiteY7" fmla="*/ 0 h 601074"/>
              <a:gd name="connsiteX0" fmla="*/ 0 w 326115"/>
              <a:gd name="connsiteY0" fmla="*/ 614455 h 614455"/>
              <a:gd name="connsiteX1" fmla="*/ 105508 w 326115"/>
              <a:gd name="connsiteY1" fmla="*/ 479580 h 614455"/>
              <a:gd name="connsiteX2" fmla="*/ 168188 w 326115"/>
              <a:gd name="connsiteY2" fmla="*/ 379796 h 614455"/>
              <a:gd name="connsiteX3" fmla="*/ 220608 w 326115"/>
              <a:gd name="connsiteY3" fmla="*/ 281354 h 614455"/>
              <a:gd name="connsiteX4" fmla="*/ 278157 w 326115"/>
              <a:gd name="connsiteY4" fmla="*/ 143874 h 614455"/>
              <a:gd name="connsiteX5" fmla="*/ 294143 w 326115"/>
              <a:gd name="connsiteY5" fmla="*/ 99113 h 614455"/>
              <a:gd name="connsiteX6" fmla="*/ 326115 w 326115"/>
              <a:gd name="connsiteY6" fmla="*/ 0 h 614455"/>
              <a:gd name="connsiteX7" fmla="*/ 326115 w 326115"/>
              <a:gd name="connsiteY7" fmla="*/ 0 h 614455"/>
              <a:gd name="connsiteX0" fmla="*/ 0 w 326115"/>
              <a:gd name="connsiteY0" fmla="*/ 609995 h 609995"/>
              <a:gd name="connsiteX1" fmla="*/ 105508 w 326115"/>
              <a:gd name="connsiteY1" fmla="*/ 479580 h 609995"/>
              <a:gd name="connsiteX2" fmla="*/ 168188 w 326115"/>
              <a:gd name="connsiteY2" fmla="*/ 379796 h 609995"/>
              <a:gd name="connsiteX3" fmla="*/ 220608 w 326115"/>
              <a:gd name="connsiteY3" fmla="*/ 281354 h 609995"/>
              <a:gd name="connsiteX4" fmla="*/ 278157 w 326115"/>
              <a:gd name="connsiteY4" fmla="*/ 143874 h 609995"/>
              <a:gd name="connsiteX5" fmla="*/ 294143 w 326115"/>
              <a:gd name="connsiteY5" fmla="*/ 99113 h 609995"/>
              <a:gd name="connsiteX6" fmla="*/ 326115 w 326115"/>
              <a:gd name="connsiteY6" fmla="*/ 0 h 609995"/>
              <a:gd name="connsiteX7" fmla="*/ 326115 w 326115"/>
              <a:gd name="connsiteY7" fmla="*/ 0 h 609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115" h="609995">
                <a:moveTo>
                  <a:pt x="0" y="609995"/>
                </a:moveTo>
                <a:cubicBezTo>
                  <a:pt x="39166" y="568697"/>
                  <a:pt x="77477" y="517947"/>
                  <a:pt x="105508" y="479580"/>
                </a:cubicBezTo>
                <a:cubicBezTo>
                  <a:pt x="133539" y="441214"/>
                  <a:pt x="149005" y="412834"/>
                  <a:pt x="168188" y="379796"/>
                </a:cubicBezTo>
                <a:cubicBezTo>
                  <a:pt x="187371" y="346758"/>
                  <a:pt x="202280" y="320674"/>
                  <a:pt x="220608" y="281354"/>
                </a:cubicBezTo>
                <a:cubicBezTo>
                  <a:pt x="238936" y="242034"/>
                  <a:pt x="265901" y="174248"/>
                  <a:pt x="278157" y="143874"/>
                </a:cubicBezTo>
                <a:cubicBezTo>
                  <a:pt x="290413" y="113501"/>
                  <a:pt x="286150" y="123092"/>
                  <a:pt x="294143" y="99113"/>
                </a:cubicBezTo>
                <a:cubicBezTo>
                  <a:pt x="302136" y="75134"/>
                  <a:pt x="320786" y="16519"/>
                  <a:pt x="326115" y="0"/>
                </a:cubicBezTo>
                <a:lnTo>
                  <a:pt x="326115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34" name="Picture 2" descr="Green and Blue Pencils in the Sun clipart. Free download transparent .PNG | 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285">
            <a:off x="3210785" y="2727389"/>
            <a:ext cx="833262" cy="11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06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5 0.00139 L 0.02578 -0.11158 L 0.02669 0.05949 L 0.03997 0.0956 L 0.0638 0.0956 L 0.08671 0.05787 L 0.10794 -0.02199 L 0.11145 -0.05024 L 0.11145 -0.11158 L 0.11315 0.06736 L 0.12031 0.09722 L 0.13971 0.10347 L 0.15195 0.08148 L 0.16354 0.05162 L 0.17669 -0.00649 L 0.25351 -0.07709 L 0.23763 -0.09422 L 0.21731 -0.09885 L 0.19882 -0.09584 L 0.18737 -0.0551 L 0.1776 -0.00486 L 0.1802 0.04838 L 0.19531 0.08611 L 0.21823 0.10185 L 0.24375 0.09722 L 0.26679 0.04699 L 0.2694 -0.01111 L 0.26679 -0.04561 L 0.25794 -0.0676 L 0.25091 -0.06436 L 0.25091 -0.05186 L 0.25351 -0.03611 L 0.26315 -0.04399 L 0.27382 -0.05649 L 0.28619 -0.08172 L 0.29935 -0.09746 L 0.31002 -0.10047 L 0.31705 -0.08635 L 0.31875 -0.05649 L 0.31966 0.11134 L 0.31966 0.00764 L 0.347 -0.06598 L 0.36823 -0.09584 L 0.38411 -0.10047 L 0.4 -0.08172 L 0.40533 -0.03473 L 0.40612 0.10972 L 0.40442 0.01875 L 0.42734 -0.05348 L 0.45117 -0.09422 L 0.47669 -0.10047 L 0.49179 -0.06297 L 0.49179 0.00926 L 0.4944 0.07361 L 0.50494 0.10347 L 0.52526 0.0831 L 0.54023 0.04375 L 0.55169 -0.00324 L 0.19882 -0.13033 L 0.22343 -0.16783 L 0.25351 -0.13195 L 0.25351 -0.13172 " pathEditMode="relative" rAng="0" ptsTypes="AAAAAAAAAAAAAAAAAAAAAAAAAAAAAAAAAAAAAAAAAAAAAAAAAAAAAAAAAAAAAA">
                                      <p:cBhvr>
                                        <p:cTn id="6" dur="17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95" y="-29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6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3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9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grpId="0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3" fill="hold" grpId="0" nodeType="withEffect">
                                  <p:stCondLst>
                                    <p:cond delay="8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8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3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10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3" fill="hold" grpId="0" nodeType="withEffect">
                                  <p:stCondLst>
                                    <p:cond delay="123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0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13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136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149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8" presetClass="entr" presetSubtype="3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8" presetClass="entr" presetSubtype="6" fill="hold" grpId="0" nodeType="withEffect">
                                  <p:stCondLst>
                                    <p:cond delay="173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8" dur="6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7" presetClass="exit" presetSubtype="0" fill="hold" nodeType="withEffect">
                                  <p:stCondLst>
                                    <p:cond delay="18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/>
          <p:cNvGrpSpPr/>
          <p:nvPr/>
        </p:nvGrpSpPr>
        <p:grpSpPr>
          <a:xfrm>
            <a:off x="3277431" y="234375"/>
            <a:ext cx="6289374" cy="1859243"/>
            <a:chOff x="797278" y="2183814"/>
            <a:chExt cx="6289374" cy="1859243"/>
          </a:xfrm>
        </p:grpSpPr>
        <p:grpSp>
          <p:nvGrpSpPr>
            <p:cNvPr id="66" name="Group 65"/>
            <p:cNvGrpSpPr/>
            <p:nvPr/>
          </p:nvGrpSpPr>
          <p:grpSpPr>
            <a:xfrm>
              <a:off x="797278" y="2183814"/>
              <a:ext cx="6289374" cy="1859243"/>
              <a:chOff x="797277" y="2183814"/>
              <a:chExt cx="6538207" cy="1859243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797277" y="2186120"/>
                <a:ext cx="5614378" cy="1856937"/>
                <a:chOff x="759441" y="1821142"/>
                <a:chExt cx="4860282" cy="1436408"/>
              </a:xfrm>
            </p:grpSpPr>
            <p:pic>
              <p:nvPicPr>
                <p:cNvPr id="78" name="Picture 77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75" t="55314" r="39071" b="34105"/>
                <a:stretch/>
              </p:blipFill>
              <p:spPr>
                <a:xfrm>
                  <a:off x="4753906" y="1837706"/>
                  <a:ext cx="865817" cy="217208"/>
                </a:xfrm>
                <a:prstGeom prst="rect">
                  <a:avLst/>
                </a:prstGeom>
              </p:spPr>
            </p:pic>
            <p:pic>
              <p:nvPicPr>
                <p:cNvPr id="79" name="Picture 78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75" t="55314" r="39071" b="34105"/>
                <a:stretch/>
              </p:blipFill>
              <p:spPr>
                <a:xfrm>
                  <a:off x="3962400" y="1838681"/>
                  <a:ext cx="865817" cy="217208"/>
                </a:xfrm>
                <a:prstGeom prst="rect">
                  <a:avLst/>
                </a:prstGeom>
              </p:spPr>
            </p:pic>
            <p:pic>
              <p:nvPicPr>
                <p:cNvPr id="80" name="Picture 79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75" t="55314" r="39071" b="34105"/>
                <a:stretch/>
              </p:blipFill>
              <p:spPr>
                <a:xfrm>
                  <a:off x="3151810" y="1839656"/>
                  <a:ext cx="865817" cy="217208"/>
                </a:xfrm>
                <a:prstGeom prst="rect">
                  <a:avLst/>
                </a:prstGeom>
              </p:spPr>
            </p:pic>
            <p:pic>
              <p:nvPicPr>
                <p:cNvPr id="81" name="Picture 80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75" t="55314" r="39071" b="34105"/>
                <a:stretch/>
              </p:blipFill>
              <p:spPr>
                <a:xfrm>
                  <a:off x="2362200" y="1830399"/>
                  <a:ext cx="865817" cy="217208"/>
                </a:xfrm>
                <a:prstGeom prst="rect">
                  <a:avLst/>
                </a:prstGeom>
              </p:spPr>
            </p:pic>
            <p:pic>
              <p:nvPicPr>
                <p:cNvPr id="82" name="Picture 81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75" t="55314" r="39071" b="34105"/>
                <a:stretch/>
              </p:blipFill>
              <p:spPr>
                <a:xfrm>
                  <a:off x="1549714" y="1821142"/>
                  <a:ext cx="865817" cy="217208"/>
                </a:xfrm>
                <a:prstGeom prst="rect">
                  <a:avLst/>
                </a:prstGeom>
              </p:spPr>
            </p:pic>
            <p:pic>
              <p:nvPicPr>
                <p:cNvPr id="83" name="Picture 82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75" t="55314" r="39071" b="34105"/>
                <a:stretch/>
              </p:blipFill>
              <p:spPr>
                <a:xfrm>
                  <a:off x="759441" y="1821142"/>
                  <a:ext cx="865817" cy="217208"/>
                </a:xfrm>
                <a:prstGeom prst="rect">
                  <a:avLst/>
                </a:prstGeom>
              </p:spPr>
            </p:pic>
            <p:grpSp>
              <p:nvGrpSpPr>
                <p:cNvPr id="84" name="Group 83"/>
                <p:cNvGrpSpPr/>
                <p:nvPr/>
              </p:nvGrpSpPr>
              <p:grpSpPr>
                <a:xfrm>
                  <a:off x="762000" y="2029093"/>
                  <a:ext cx="865817" cy="1228457"/>
                  <a:chOff x="9069273" y="1187554"/>
                  <a:chExt cx="3076973" cy="5342634"/>
                </a:xfrm>
              </p:grpSpPr>
              <p:pic>
                <p:nvPicPr>
                  <p:cNvPr id="100" name="Picture 99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41506" t="39665" r="39071" b="25263"/>
                  <a:stretch/>
                </p:blipFill>
                <p:spPr>
                  <a:xfrm>
                    <a:off x="9069273" y="1187554"/>
                    <a:ext cx="3056503" cy="3131280"/>
                  </a:xfrm>
                  <a:prstGeom prst="rect">
                    <a:avLst/>
                  </a:prstGeom>
                </p:spPr>
              </p:pic>
              <p:pic>
                <p:nvPicPr>
                  <p:cNvPr id="101" name="Picture 100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41375" t="40463" r="39071" b="34105"/>
                  <a:stretch/>
                </p:blipFill>
                <p:spPr>
                  <a:xfrm>
                    <a:off x="9069273" y="4259556"/>
                    <a:ext cx="3076973" cy="227063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85" name="Group 84"/>
                <p:cNvGrpSpPr/>
                <p:nvPr/>
              </p:nvGrpSpPr>
              <p:grpSpPr>
                <a:xfrm>
                  <a:off x="1551618" y="2029093"/>
                  <a:ext cx="861069" cy="1228457"/>
                  <a:chOff x="5274449" y="1187554"/>
                  <a:chExt cx="3060099" cy="5342635"/>
                </a:xfrm>
              </p:grpSpPr>
              <p:pic>
                <p:nvPicPr>
                  <p:cNvPr id="98" name="Picture 97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41889" t="39665" r="39071" b="25263"/>
                  <a:stretch/>
                </p:blipFill>
                <p:spPr>
                  <a:xfrm>
                    <a:off x="5338407" y="1187554"/>
                    <a:ext cx="2996141" cy="3131281"/>
                  </a:xfrm>
                  <a:prstGeom prst="rect">
                    <a:avLst/>
                  </a:prstGeom>
                </p:spPr>
              </p:pic>
              <p:pic>
                <p:nvPicPr>
                  <p:cNvPr id="99" name="Picture 98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41506" t="40463" r="39071" b="34105"/>
                  <a:stretch/>
                </p:blipFill>
                <p:spPr>
                  <a:xfrm>
                    <a:off x="5274449" y="4259557"/>
                    <a:ext cx="3056503" cy="227063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86" name="Group 85"/>
                <p:cNvGrpSpPr/>
                <p:nvPr/>
              </p:nvGrpSpPr>
              <p:grpSpPr>
                <a:xfrm>
                  <a:off x="2362200" y="2029093"/>
                  <a:ext cx="865817" cy="1228457"/>
                  <a:chOff x="9069273" y="1187554"/>
                  <a:chExt cx="3076973" cy="5342634"/>
                </a:xfrm>
              </p:grpSpPr>
              <p:pic>
                <p:nvPicPr>
                  <p:cNvPr id="96" name="Picture 95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41506" t="39665" r="39071" b="25263"/>
                  <a:stretch/>
                </p:blipFill>
                <p:spPr>
                  <a:xfrm>
                    <a:off x="9069273" y="1187554"/>
                    <a:ext cx="3056503" cy="3131280"/>
                  </a:xfrm>
                  <a:prstGeom prst="rect">
                    <a:avLst/>
                  </a:prstGeom>
                </p:spPr>
              </p:pic>
              <p:pic>
                <p:nvPicPr>
                  <p:cNvPr id="97" name="Picture 96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41375" t="40463" r="39071" b="34105"/>
                  <a:stretch/>
                </p:blipFill>
                <p:spPr>
                  <a:xfrm>
                    <a:off x="9069273" y="4259556"/>
                    <a:ext cx="3076973" cy="227063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87" name="Group 86"/>
                <p:cNvGrpSpPr/>
                <p:nvPr/>
              </p:nvGrpSpPr>
              <p:grpSpPr>
                <a:xfrm>
                  <a:off x="3151818" y="2029093"/>
                  <a:ext cx="861069" cy="1228457"/>
                  <a:chOff x="5274449" y="1187554"/>
                  <a:chExt cx="3060099" cy="5342635"/>
                </a:xfrm>
              </p:grpSpPr>
              <p:pic>
                <p:nvPicPr>
                  <p:cNvPr id="94" name="Picture 93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41889" t="39665" r="39071" b="25263"/>
                  <a:stretch/>
                </p:blipFill>
                <p:spPr>
                  <a:xfrm>
                    <a:off x="5338407" y="1187554"/>
                    <a:ext cx="2996141" cy="3131281"/>
                  </a:xfrm>
                  <a:prstGeom prst="rect">
                    <a:avLst/>
                  </a:prstGeom>
                </p:spPr>
              </p:pic>
              <p:pic>
                <p:nvPicPr>
                  <p:cNvPr id="95" name="Picture 94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41506" t="40463" r="39071" b="34105"/>
                  <a:stretch/>
                </p:blipFill>
                <p:spPr>
                  <a:xfrm>
                    <a:off x="5274449" y="4259557"/>
                    <a:ext cx="3056503" cy="227063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88" name="Group 87"/>
                <p:cNvGrpSpPr/>
                <p:nvPr/>
              </p:nvGrpSpPr>
              <p:grpSpPr>
                <a:xfrm>
                  <a:off x="3962400" y="2029093"/>
                  <a:ext cx="865817" cy="1228457"/>
                  <a:chOff x="9069273" y="1187554"/>
                  <a:chExt cx="3076973" cy="5342634"/>
                </a:xfrm>
              </p:grpSpPr>
              <p:pic>
                <p:nvPicPr>
                  <p:cNvPr id="92" name="Picture 91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41506" t="39665" r="39071" b="25263"/>
                  <a:stretch/>
                </p:blipFill>
                <p:spPr>
                  <a:xfrm>
                    <a:off x="9069273" y="1187554"/>
                    <a:ext cx="3056503" cy="3131280"/>
                  </a:xfrm>
                  <a:prstGeom prst="rect">
                    <a:avLst/>
                  </a:prstGeom>
                </p:spPr>
              </p:pic>
              <p:pic>
                <p:nvPicPr>
                  <p:cNvPr id="93" name="Picture 92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41375" t="40463" r="39071" b="34105"/>
                  <a:stretch/>
                </p:blipFill>
                <p:spPr>
                  <a:xfrm>
                    <a:off x="9069273" y="4259556"/>
                    <a:ext cx="3076973" cy="227063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89" name="Group 88"/>
                <p:cNvGrpSpPr/>
                <p:nvPr/>
              </p:nvGrpSpPr>
              <p:grpSpPr>
                <a:xfrm>
                  <a:off x="4752018" y="2029093"/>
                  <a:ext cx="861069" cy="1228457"/>
                  <a:chOff x="5274449" y="1187554"/>
                  <a:chExt cx="3060099" cy="5342635"/>
                </a:xfrm>
              </p:grpSpPr>
              <p:pic>
                <p:nvPicPr>
                  <p:cNvPr id="90" name="Picture 89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41889" t="39665" r="39071" b="25263"/>
                  <a:stretch/>
                </p:blipFill>
                <p:spPr>
                  <a:xfrm>
                    <a:off x="5338407" y="1187554"/>
                    <a:ext cx="2996141" cy="3131281"/>
                  </a:xfrm>
                  <a:prstGeom prst="rect">
                    <a:avLst/>
                  </a:prstGeom>
                </p:spPr>
              </p:pic>
              <p:pic>
                <p:nvPicPr>
                  <p:cNvPr id="91" name="Picture 90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41506" t="40463" r="39071" b="34105"/>
                  <a:stretch/>
                </p:blipFill>
                <p:spPr>
                  <a:xfrm>
                    <a:off x="5274449" y="4259557"/>
                    <a:ext cx="3056503" cy="2270632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69" name="Group 68"/>
              <p:cNvGrpSpPr/>
              <p:nvPr/>
            </p:nvGrpSpPr>
            <p:grpSpPr>
              <a:xfrm>
                <a:off x="5408156" y="2183814"/>
                <a:ext cx="1927328" cy="1856937"/>
                <a:chOff x="747072" y="1821142"/>
                <a:chExt cx="1668459" cy="1436408"/>
              </a:xfrm>
            </p:grpSpPr>
            <p:pic>
              <p:nvPicPr>
                <p:cNvPr id="70" name="Picture 69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75" t="55314" r="39071" b="34105"/>
                <a:stretch/>
              </p:blipFill>
              <p:spPr>
                <a:xfrm>
                  <a:off x="1549714" y="1821142"/>
                  <a:ext cx="865817" cy="217208"/>
                </a:xfrm>
                <a:prstGeom prst="rect">
                  <a:avLst/>
                </a:prstGeom>
              </p:spPr>
            </p:pic>
            <p:pic>
              <p:nvPicPr>
                <p:cNvPr id="71" name="Picture 70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75" t="55314" r="39071" b="34105"/>
                <a:stretch/>
              </p:blipFill>
              <p:spPr>
                <a:xfrm>
                  <a:off x="747072" y="1821142"/>
                  <a:ext cx="865817" cy="217208"/>
                </a:xfrm>
                <a:prstGeom prst="rect">
                  <a:avLst/>
                </a:prstGeom>
              </p:spPr>
            </p:pic>
            <p:grpSp>
              <p:nvGrpSpPr>
                <p:cNvPr id="72" name="Group 71"/>
                <p:cNvGrpSpPr/>
                <p:nvPr/>
              </p:nvGrpSpPr>
              <p:grpSpPr>
                <a:xfrm>
                  <a:off x="762000" y="2029093"/>
                  <a:ext cx="865817" cy="1228457"/>
                  <a:chOff x="9069273" y="1187554"/>
                  <a:chExt cx="3076973" cy="5342634"/>
                </a:xfrm>
              </p:grpSpPr>
              <p:pic>
                <p:nvPicPr>
                  <p:cNvPr id="76" name="Picture 75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41506" t="39665" r="39071" b="25263"/>
                  <a:stretch/>
                </p:blipFill>
                <p:spPr>
                  <a:xfrm>
                    <a:off x="9069273" y="1187554"/>
                    <a:ext cx="3056503" cy="3131280"/>
                  </a:xfrm>
                  <a:prstGeom prst="rect">
                    <a:avLst/>
                  </a:prstGeom>
                </p:spPr>
              </p:pic>
              <p:pic>
                <p:nvPicPr>
                  <p:cNvPr id="77" name="Picture 76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41375" t="40463" r="39071" b="34105"/>
                  <a:stretch/>
                </p:blipFill>
                <p:spPr>
                  <a:xfrm>
                    <a:off x="9069273" y="4259556"/>
                    <a:ext cx="3076973" cy="227063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73" name="Group 72"/>
                <p:cNvGrpSpPr/>
                <p:nvPr/>
              </p:nvGrpSpPr>
              <p:grpSpPr>
                <a:xfrm>
                  <a:off x="1551618" y="2029093"/>
                  <a:ext cx="861069" cy="1228457"/>
                  <a:chOff x="5274449" y="1187554"/>
                  <a:chExt cx="3060099" cy="5342635"/>
                </a:xfrm>
              </p:grpSpPr>
              <p:pic>
                <p:nvPicPr>
                  <p:cNvPr id="74" name="Picture 73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41889" t="39665" r="39071" b="25263"/>
                  <a:stretch/>
                </p:blipFill>
                <p:spPr>
                  <a:xfrm>
                    <a:off x="5338407" y="1187554"/>
                    <a:ext cx="2996141" cy="3131281"/>
                  </a:xfrm>
                  <a:prstGeom prst="rect">
                    <a:avLst/>
                  </a:prstGeom>
                </p:spPr>
              </p:pic>
              <p:pic>
                <p:nvPicPr>
                  <p:cNvPr id="75" name="Picture 74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41506" t="40463" r="39071" b="34105"/>
                  <a:stretch/>
                </p:blipFill>
                <p:spPr>
                  <a:xfrm>
                    <a:off x="5274449" y="4259557"/>
                    <a:ext cx="3056503" cy="2270632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67" name="TextBox 66"/>
            <p:cNvSpPr txBox="1"/>
            <p:nvPr/>
          </p:nvSpPr>
          <p:spPr>
            <a:xfrm>
              <a:off x="898823" y="2382298"/>
              <a:ext cx="5591076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9000" b="1" dirty="0" smtClean="0">
                  <a:ln>
                    <a:solidFill>
                      <a:schemeClr val="bg1">
                        <a:lumMod val="85000"/>
                      </a:schemeClr>
                    </a:solidFill>
                  </a:ln>
                  <a:latin typeface="HP001 4 hàng" panose="020B0603050302020204" pitchFamily="34" charset="-93"/>
                </a:rPr>
                <a:t> chum đất</a:t>
              </a:r>
              <a:endParaRPr lang="vi-VN" sz="9000" dirty="0">
                <a:ln>
                  <a:solidFill>
                    <a:schemeClr val="bg1">
                      <a:lumMod val="85000"/>
                    </a:schemeClr>
                  </a:solidFill>
                </a:ln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3279538" y="2503736"/>
            <a:ext cx="6289374" cy="1859243"/>
            <a:chOff x="797277" y="2183814"/>
            <a:chExt cx="6538207" cy="1859243"/>
          </a:xfrm>
        </p:grpSpPr>
        <p:grpSp>
          <p:nvGrpSpPr>
            <p:cNvPr id="103" name="Group 102"/>
            <p:cNvGrpSpPr/>
            <p:nvPr/>
          </p:nvGrpSpPr>
          <p:grpSpPr>
            <a:xfrm>
              <a:off x="797277" y="2186120"/>
              <a:ext cx="5614378" cy="1856937"/>
              <a:chOff x="759441" y="1821142"/>
              <a:chExt cx="4860282" cy="1436408"/>
            </a:xfrm>
          </p:grpSpPr>
          <p:pic>
            <p:nvPicPr>
              <p:cNvPr id="113" name="Picture 112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4753906" y="1837706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14" name="Picture 113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3962400" y="1838681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15" name="Picture 114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3151810" y="1839656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16" name="Picture 115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2362200" y="1830399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17" name="Picture 116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1549714" y="1821142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18" name="Picture 117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759441" y="1821142"/>
                <a:ext cx="865817" cy="217208"/>
              </a:xfrm>
              <a:prstGeom prst="rect">
                <a:avLst/>
              </a:prstGeom>
            </p:spPr>
          </p:pic>
          <p:grpSp>
            <p:nvGrpSpPr>
              <p:cNvPr id="119" name="Group 118"/>
              <p:cNvGrpSpPr/>
              <p:nvPr/>
            </p:nvGrpSpPr>
            <p:grpSpPr>
              <a:xfrm>
                <a:off x="7620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135" name="Picture 134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136" name="Picture 135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20" name="Group 119"/>
              <p:cNvGrpSpPr/>
              <p:nvPr/>
            </p:nvGrpSpPr>
            <p:grpSpPr>
              <a:xfrm>
                <a:off x="1551618" y="2029093"/>
                <a:ext cx="861069" cy="1228457"/>
                <a:chOff x="5274449" y="1187554"/>
                <a:chExt cx="3060099" cy="5342635"/>
              </a:xfrm>
            </p:grpSpPr>
            <p:pic>
              <p:nvPicPr>
                <p:cNvPr id="133" name="Picture 132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889" t="39665" r="39071" b="25263"/>
                <a:stretch/>
              </p:blipFill>
              <p:spPr>
                <a:xfrm>
                  <a:off x="5338407" y="1187554"/>
                  <a:ext cx="2996141" cy="3131281"/>
                </a:xfrm>
                <a:prstGeom prst="rect">
                  <a:avLst/>
                </a:prstGeom>
              </p:spPr>
            </p:pic>
            <p:pic>
              <p:nvPicPr>
                <p:cNvPr id="134" name="Picture 133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40463" r="39071" b="34105"/>
                <a:stretch/>
              </p:blipFill>
              <p:spPr>
                <a:xfrm>
                  <a:off x="5274449" y="4259557"/>
                  <a:ext cx="305650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21" name="Group 120"/>
              <p:cNvGrpSpPr/>
              <p:nvPr/>
            </p:nvGrpSpPr>
            <p:grpSpPr>
              <a:xfrm>
                <a:off x="23622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131" name="Picture 130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132" name="Picture 131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22" name="Group 121"/>
              <p:cNvGrpSpPr/>
              <p:nvPr/>
            </p:nvGrpSpPr>
            <p:grpSpPr>
              <a:xfrm>
                <a:off x="3151818" y="2029093"/>
                <a:ext cx="861069" cy="1228457"/>
                <a:chOff x="5274449" y="1187554"/>
                <a:chExt cx="3060099" cy="5342635"/>
              </a:xfrm>
            </p:grpSpPr>
            <p:pic>
              <p:nvPicPr>
                <p:cNvPr id="129" name="Picture 128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889" t="39665" r="39071" b="25263"/>
                <a:stretch/>
              </p:blipFill>
              <p:spPr>
                <a:xfrm>
                  <a:off x="5338407" y="1187554"/>
                  <a:ext cx="2996141" cy="3131281"/>
                </a:xfrm>
                <a:prstGeom prst="rect">
                  <a:avLst/>
                </a:prstGeom>
              </p:spPr>
            </p:pic>
            <p:pic>
              <p:nvPicPr>
                <p:cNvPr id="130" name="Picture 129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40463" r="39071" b="34105"/>
                <a:stretch/>
              </p:blipFill>
              <p:spPr>
                <a:xfrm>
                  <a:off x="5274449" y="4259557"/>
                  <a:ext cx="305650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23" name="Group 122"/>
              <p:cNvGrpSpPr/>
              <p:nvPr/>
            </p:nvGrpSpPr>
            <p:grpSpPr>
              <a:xfrm>
                <a:off x="39624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127" name="Picture 126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128" name="Picture 127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24" name="Group 123"/>
              <p:cNvGrpSpPr/>
              <p:nvPr/>
            </p:nvGrpSpPr>
            <p:grpSpPr>
              <a:xfrm>
                <a:off x="4752018" y="2029093"/>
                <a:ext cx="861069" cy="1228457"/>
                <a:chOff x="5274449" y="1187554"/>
                <a:chExt cx="3060099" cy="5342635"/>
              </a:xfrm>
            </p:grpSpPr>
            <p:pic>
              <p:nvPicPr>
                <p:cNvPr id="125" name="Picture 124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889" t="39665" r="39071" b="25263"/>
                <a:stretch/>
              </p:blipFill>
              <p:spPr>
                <a:xfrm>
                  <a:off x="5338407" y="1187554"/>
                  <a:ext cx="2996141" cy="3131281"/>
                </a:xfrm>
                <a:prstGeom prst="rect">
                  <a:avLst/>
                </a:prstGeom>
              </p:spPr>
            </p:pic>
            <p:pic>
              <p:nvPicPr>
                <p:cNvPr id="126" name="Picture 125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40463" r="39071" b="34105"/>
                <a:stretch/>
              </p:blipFill>
              <p:spPr>
                <a:xfrm>
                  <a:off x="5274449" y="4259557"/>
                  <a:ext cx="3056503" cy="2270632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04" name="Group 103"/>
            <p:cNvGrpSpPr/>
            <p:nvPr/>
          </p:nvGrpSpPr>
          <p:grpSpPr>
            <a:xfrm>
              <a:off x="5408156" y="2183814"/>
              <a:ext cx="1927328" cy="1856937"/>
              <a:chOff x="747072" y="1821142"/>
              <a:chExt cx="1668459" cy="1436408"/>
            </a:xfrm>
          </p:grpSpPr>
          <p:pic>
            <p:nvPicPr>
              <p:cNvPr id="105" name="Picture 104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1549714" y="1821142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06" name="Picture 105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747072" y="1821142"/>
                <a:ext cx="865817" cy="217208"/>
              </a:xfrm>
              <a:prstGeom prst="rect">
                <a:avLst/>
              </a:prstGeom>
            </p:spPr>
          </p:pic>
          <p:grpSp>
            <p:nvGrpSpPr>
              <p:cNvPr id="107" name="Group 106"/>
              <p:cNvGrpSpPr/>
              <p:nvPr/>
            </p:nvGrpSpPr>
            <p:grpSpPr>
              <a:xfrm>
                <a:off x="7620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111" name="Picture 110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112" name="Picture 111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08" name="Group 107"/>
              <p:cNvGrpSpPr/>
              <p:nvPr/>
            </p:nvGrpSpPr>
            <p:grpSpPr>
              <a:xfrm>
                <a:off x="1551618" y="2029093"/>
                <a:ext cx="861069" cy="1228457"/>
                <a:chOff x="5274449" y="1187554"/>
                <a:chExt cx="3060099" cy="5342635"/>
              </a:xfrm>
            </p:grpSpPr>
            <p:pic>
              <p:nvPicPr>
                <p:cNvPr id="109" name="Picture 108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889" t="39665" r="39071" b="25263"/>
                <a:stretch/>
              </p:blipFill>
              <p:spPr>
                <a:xfrm>
                  <a:off x="5338407" y="1187554"/>
                  <a:ext cx="2996141" cy="3131281"/>
                </a:xfrm>
                <a:prstGeom prst="rect">
                  <a:avLst/>
                </a:prstGeom>
              </p:spPr>
            </p:pic>
            <p:pic>
              <p:nvPicPr>
                <p:cNvPr id="110" name="Picture 109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40463" r="39071" b="34105"/>
                <a:stretch/>
              </p:blipFill>
              <p:spPr>
                <a:xfrm>
                  <a:off x="5274449" y="4259557"/>
                  <a:ext cx="3056503" cy="2270632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137" name="TextBox 136"/>
          <p:cNvSpPr txBox="1"/>
          <p:nvPr/>
        </p:nvSpPr>
        <p:spPr>
          <a:xfrm>
            <a:off x="3604153" y="2681922"/>
            <a:ext cx="66437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9000" b="1" spc="-150" dirty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c</a:t>
            </a:r>
            <a:r>
              <a:rPr lang="vi-VN" sz="9000" b="1" spc="-15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hụp </a:t>
            </a:r>
            <a:r>
              <a:rPr lang="el-GR" sz="9000" b="1" spc="-15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Α</a:t>
            </a:r>
            <a:r>
              <a:rPr lang="vi-VN" sz="9000" b="1" spc="-15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˝n</a:t>
            </a:r>
            <a:endParaRPr lang="vi-VN" sz="9000" dirty="0">
              <a:ln>
                <a:solidFill>
                  <a:schemeClr val="bg1">
                    <a:lumMod val="85000"/>
                  </a:schemeClr>
                </a:solidFill>
              </a:ln>
            </a:endParaRPr>
          </a:p>
        </p:txBody>
      </p:sp>
      <p:grpSp>
        <p:nvGrpSpPr>
          <p:cNvPr id="138" name="Group 137"/>
          <p:cNvGrpSpPr/>
          <p:nvPr/>
        </p:nvGrpSpPr>
        <p:grpSpPr>
          <a:xfrm>
            <a:off x="3279538" y="4775021"/>
            <a:ext cx="6289374" cy="1859243"/>
            <a:chOff x="797277" y="2183814"/>
            <a:chExt cx="6538207" cy="1859243"/>
          </a:xfrm>
        </p:grpSpPr>
        <p:grpSp>
          <p:nvGrpSpPr>
            <p:cNvPr id="139" name="Group 138"/>
            <p:cNvGrpSpPr/>
            <p:nvPr/>
          </p:nvGrpSpPr>
          <p:grpSpPr>
            <a:xfrm>
              <a:off x="797277" y="2186120"/>
              <a:ext cx="5614378" cy="1856937"/>
              <a:chOff x="759441" y="1821142"/>
              <a:chExt cx="4860282" cy="1436408"/>
            </a:xfrm>
          </p:grpSpPr>
          <p:pic>
            <p:nvPicPr>
              <p:cNvPr id="149" name="Picture 148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4753906" y="1837706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50" name="Picture 149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3962400" y="1838681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51" name="Picture 150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3151810" y="1839656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52" name="Picture 151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2362200" y="1830399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53" name="Picture 152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1549714" y="1821142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54" name="Picture 153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759441" y="1821142"/>
                <a:ext cx="865817" cy="217208"/>
              </a:xfrm>
              <a:prstGeom prst="rect">
                <a:avLst/>
              </a:prstGeom>
            </p:spPr>
          </p:pic>
          <p:grpSp>
            <p:nvGrpSpPr>
              <p:cNvPr id="155" name="Group 154"/>
              <p:cNvGrpSpPr/>
              <p:nvPr/>
            </p:nvGrpSpPr>
            <p:grpSpPr>
              <a:xfrm>
                <a:off x="7620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171" name="Picture 170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172" name="Picture 171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56" name="Group 155"/>
              <p:cNvGrpSpPr/>
              <p:nvPr/>
            </p:nvGrpSpPr>
            <p:grpSpPr>
              <a:xfrm>
                <a:off x="1551618" y="2029093"/>
                <a:ext cx="861069" cy="1228457"/>
                <a:chOff x="5274449" y="1187554"/>
                <a:chExt cx="3060099" cy="5342635"/>
              </a:xfrm>
            </p:grpSpPr>
            <p:pic>
              <p:nvPicPr>
                <p:cNvPr id="169" name="Picture 168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889" t="39665" r="39071" b="25263"/>
                <a:stretch/>
              </p:blipFill>
              <p:spPr>
                <a:xfrm>
                  <a:off x="5338407" y="1187554"/>
                  <a:ext cx="2996141" cy="3131281"/>
                </a:xfrm>
                <a:prstGeom prst="rect">
                  <a:avLst/>
                </a:prstGeom>
              </p:spPr>
            </p:pic>
            <p:pic>
              <p:nvPicPr>
                <p:cNvPr id="170" name="Picture 169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40463" r="39071" b="34105"/>
                <a:stretch/>
              </p:blipFill>
              <p:spPr>
                <a:xfrm>
                  <a:off x="5274449" y="4259557"/>
                  <a:ext cx="305650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57" name="Group 156"/>
              <p:cNvGrpSpPr/>
              <p:nvPr/>
            </p:nvGrpSpPr>
            <p:grpSpPr>
              <a:xfrm>
                <a:off x="23622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167" name="Picture 166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168" name="Picture 167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58" name="Group 157"/>
              <p:cNvGrpSpPr/>
              <p:nvPr/>
            </p:nvGrpSpPr>
            <p:grpSpPr>
              <a:xfrm>
                <a:off x="3151818" y="2029093"/>
                <a:ext cx="861069" cy="1228457"/>
                <a:chOff x="5274449" y="1187554"/>
                <a:chExt cx="3060099" cy="5342635"/>
              </a:xfrm>
            </p:grpSpPr>
            <p:pic>
              <p:nvPicPr>
                <p:cNvPr id="165" name="Picture 164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889" t="39665" r="39071" b="25263"/>
                <a:stretch/>
              </p:blipFill>
              <p:spPr>
                <a:xfrm>
                  <a:off x="5338407" y="1187554"/>
                  <a:ext cx="2996141" cy="3131281"/>
                </a:xfrm>
                <a:prstGeom prst="rect">
                  <a:avLst/>
                </a:prstGeom>
              </p:spPr>
            </p:pic>
            <p:pic>
              <p:nvPicPr>
                <p:cNvPr id="166" name="Picture 165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40463" r="39071" b="34105"/>
                <a:stretch/>
              </p:blipFill>
              <p:spPr>
                <a:xfrm>
                  <a:off x="5274449" y="4259557"/>
                  <a:ext cx="305650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59" name="Group 158"/>
              <p:cNvGrpSpPr/>
              <p:nvPr/>
            </p:nvGrpSpPr>
            <p:grpSpPr>
              <a:xfrm>
                <a:off x="39624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163" name="Picture 162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164" name="Picture 163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60" name="Group 159"/>
              <p:cNvGrpSpPr/>
              <p:nvPr/>
            </p:nvGrpSpPr>
            <p:grpSpPr>
              <a:xfrm>
                <a:off x="4752018" y="2029093"/>
                <a:ext cx="861069" cy="1228457"/>
                <a:chOff x="5274449" y="1187554"/>
                <a:chExt cx="3060099" cy="5342635"/>
              </a:xfrm>
            </p:grpSpPr>
            <p:pic>
              <p:nvPicPr>
                <p:cNvPr id="161" name="Picture 160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889" t="39665" r="39071" b="25263"/>
                <a:stretch/>
              </p:blipFill>
              <p:spPr>
                <a:xfrm>
                  <a:off x="5338407" y="1187554"/>
                  <a:ext cx="2996141" cy="3131281"/>
                </a:xfrm>
                <a:prstGeom prst="rect">
                  <a:avLst/>
                </a:prstGeom>
              </p:spPr>
            </p:pic>
            <p:pic>
              <p:nvPicPr>
                <p:cNvPr id="162" name="Picture 161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40463" r="39071" b="34105"/>
                <a:stretch/>
              </p:blipFill>
              <p:spPr>
                <a:xfrm>
                  <a:off x="5274449" y="4259557"/>
                  <a:ext cx="3056503" cy="2270632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40" name="Group 139"/>
            <p:cNvGrpSpPr/>
            <p:nvPr/>
          </p:nvGrpSpPr>
          <p:grpSpPr>
            <a:xfrm>
              <a:off x="5408156" y="2183814"/>
              <a:ext cx="1927328" cy="1856937"/>
              <a:chOff x="747072" y="1821142"/>
              <a:chExt cx="1668459" cy="1436408"/>
            </a:xfrm>
          </p:grpSpPr>
          <p:pic>
            <p:nvPicPr>
              <p:cNvPr id="141" name="Picture 140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1549714" y="1821142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42" name="Picture 141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747072" y="1821142"/>
                <a:ext cx="865817" cy="217208"/>
              </a:xfrm>
              <a:prstGeom prst="rect">
                <a:avLst/>
              </a:prstGeom>
            </p:spPr>
          </p:pic>
          <p:grpSp>
            <p:nvGrpSpPr>
              <p:cNvPr id="143" name="Group 142"/>
              <p:cNvGrpSpPr/>
              <p:nvPr/>
            </p:nvGrpSpPr>
            <p:grpSpPr>
              <a:xfrm>
                <a:off x="7620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147" name="Picture 146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148" name="Picture 147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44" name="Group 143"/>
              <p:cNvGrpSpPr/>
              <p:nvPr/>
            </p:nvGrpSpPr>
            <p:grpSpPr>
              <a:xfrm>
                <a:off x="1551618" y="2029093"/>
                <a:ext cx="861069" cy="1228457"/>
                <a:chOff x="5274449" y="1187554"/>
                <a:chExt cx="3060099" cy="5342635"/>
              </a:xfrm>
            </p:grpSpPr>
            <p:pic>
              <p:nvPicPr>
                <p:cNvPr id="145" name="Picture 144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889" t="39665" r="39071" b="25263"/>
                <a:stretch/>
              </p:blipFill>
              <p:spPr>
                <a:xfrm>
                  <a:off x="5338407" y="1187554"/>
                  <a:ext cx="2996141" cy="3131281"/>
                </a:xfrm>
                <a:prstGeom prst="rect">
                  <a:avLst/>
                </a:prstGeom>
              </p:spPr>
            </p:pic>
            <p:pic>
              <p:nvPicPr>
                <p:cNvPr id="146" name="Picture 145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40463" r="39071" b="34105"/>
                <a:stretch/>
              </p:blipFill>
              <p:spPr>
                <a:xfrm>
                  <a:off x="5274449" y="4259557"/>
                  <a:ext cx="3056503" cy="2270632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173" name="TextBox 172"/>
          <p:cNvSpPr txBox="1"/>
          <p:nvPr/>
        </p:nvSpPr>
        <p:spPr>
          <a:xfrm>
            <a:off x="3556854" y="4985830"/>
            <a:ext cx="66437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9000" b="1" spc="-15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Ǖ</a:t>
            </a:r>
            <a:r>
              <a:rPr lang="el-GR" sz="9000" b="1" spc="-15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ί</a:t>
            </a:r>
            <a:r>
              <a:rPr lang="vi-VN" sz="9000" b="1" spc="-15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ả mu</a:t>
            </a:r>
            <a:r>
              <a:rPr lang="lv-LV" sz="9000" b="1" spc="-15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ķ</a:t>
            </a:r>
            <a:endParaRPr lang="vi-VN" sz="9000" dirty="0">
              <a:ln>
                <a:solidFill>
                  <a:schemeClr val="bg1">
                    <a:lumMod val="8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91640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74468" y="1097280"/>
            <a:ext cx="7443063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Đọc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bài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ứng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dụng</a:t>
            </a:r>
            <a:endParaRPr lang="vi-VN" sz="115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39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8201" t="15008" r="27739" b="20810"/>
          <a:stretch/>
        </p:blipFill>
        <p:spPr>
          <a:xfrm>
            <a:off x="0" y="-14068"/>
            <a:ext cx="12192000" cy="687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99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89823" y="6110"/>
            <a:ext cx="3012364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hè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đến</a:t>
            </a:r>
            <a:endParaRPr lang="en-US" sz="36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6675" y="4821289"/>
            <a:ext cx="11958660" cy="16312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Sen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nhuộm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đỏ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ao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Ve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râm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ran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tán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lá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um.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Tu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hú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núp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chum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vải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chín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báo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mùa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hè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sang.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Lũ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chim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rủ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cất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ca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mùa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hè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lảnh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lót</a:t>
            </a:r>
            <a:r>
              <a: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33364" y="5366413"/>
            <a:ext cx="819455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</a:t>
            </a:r>
            <a:r>
              <a:rPr lang="en-US" sz="3200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</a:t>
            </a:r>
            <a:endParaRPr lang="en-US" sz="32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568189" y="5363671"/>
            <a:ext cx="715260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up</a:t>
            </a:r>
            <a:endParaRPr lang="en-US" sz="32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01867" y="5365469"/>
            <a:ext cx="819455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</a:t>
            </a:r>
            <a:r>
              <a:rPr lang="en-US" sz="3200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</a:t>
            </a:r>
            <a:endParaRPr lang="en-US" sz="32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977179" y="4877888"/>
            <a:ext cx="1088760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uôm</a:t>
            </a:r>
            <a:endParaRPr lang="en-US" sz="32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328850" y="5847996"/>
            <a:ext cx="608913" cy="16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633306" y="5363671"/>
            <a:ext cx="1405316" cy="140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5192793" y="5864038"/>
            <a:ext cx="1123601" cy="140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397910" y="5884153"/>
            <a:ext cx="7860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28201" t="15008" r="27739" b="20810"/>
          <a:stretch/>
        </p:blipFill>
        <p:spPr>
          <a:xfrm>
            <a:off x="900332" y="738616"/>
            <a:ext cx="10081846" cy="398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30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4" grpId="2"/>
      <p:bldP spid="26" grpId="0"/>
      <p:bldP spid="26" grpId="1"/>
      <p:bldP spid="26" grpId="2"/>
      <p:bldP spid="27" grpId="0"/>
      <p:bldP spid="27" grpId="1"/>
      <p:bldP spid="27" grpId="2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28201" t="15008" r="27739" b="20810"/>
          <a:stretch/>
        </p:blipFill>
        <p:spPr>
          <a:xfrm>
            <a:off x="5730539" y="1993954"/>
            <a:ext cx="6438314" cy="49086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loud Callout 4"/>
          <p:cNvSpPr/>
          <p:nvPr/>
        </p:nvSpPr>
        <p:spPr>
          <a:xfrm>
            <a:off x="406042" y="2600"/>
            <a:ext cx="7128611" cy="3223240"/>
          </a:xfrm>
          <a:prstGeom prst="cloudCallout">
            <a:avLst>
              <a:gd name="adj1" fmla="val 59611"/>
              <a:gd name="adj2" fmla="val 37529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/>
          </a:blip>
          <a:srcRect l="9600" t="51076" r="87981" b="44621"/>
          <a:stretch/>
        </p:blipFill>
        <p:spPr>
          <a:xfrm>
            <a:off x="-13757" y="2739"/>
            <a:ext cx="854440" cy="766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78881" y="670515"/>
            <a:ext cx="43829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Con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núp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sau</a:t>
            </a:r>
            <a:endParaRPr lang="en-US" sz="4000" b="1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chùm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vải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chín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27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948" b="60807" l="51391" r="54466"/>
                    </a14:imgEffect>
                  </a14:imgLayer>
                </a14:imgProps>
              </a:ext>
            </a:extLst>
          </a:blip>
          <a:srcRect l="52277" t="54596" r="45487" b="41664"/>
          <a:stretch/>
        </p:blipFill>
        <p:spPr>
          <a:xfrm>
            <a:off x="10284" y="-67237"/>
            <a:ext cx="1044295" cy="9816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4579" y="28715"/>
            <a:ext cx="2738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nghe</a:t>
            </a:r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95251" y="1555620"/>
            <a:ext cx="7654926" cy="4928734"/>
            <a:chOff x="2249715" y="2107237"/>
            <a:chExt cx="7001782" cy="441806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5527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9715" y="2248580"/>
              <a:ext cx="7001782" cy="4276725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5123541" y="2107237"/>
              <a:ext cx="3387725" cy="4276725"/>
              <a:chOff x="6516913" y="583238"/>
              <a:chExt cx="3387725" cy="4276725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7537223" y="2147718"/>
                <a:ext cx="1268639" cy="11477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800" b="97105" l="42173" r="9984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184"/>
              <a:stretch/>
            </p:blipFill>
            <p:spPr>
              <a:xfrm>
                <a:off x="6516913" y="583238"/>
                <a:ext cx="3387725" cy="4276725"/>
              </a:xfrm>
              <a:prstGeom prst="rect">
                <a:avLst/>
              </a:prstGeom>
            </p:spPr>
          </p:pic>
        </p:grpSp>
      </p:grpSp>
      <p:sp>
        <p:nvSpPr>
          <p:cNvPr id="11" name="Rectangle 10"/>
          <p:cNvSpPr/>
          <p:nvPr/>
        </p:nvSpPr>
        <p:spPr>
          <a:xfrm>
            <a:off x="3880891" y="1028325"/>
            <a:ext cx="47067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Mùa</a:t>
            </a:r>
            <a:r>
              <a:rPr lang="en-US" sz="48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hè</a:t>
            </a:r>
            <a:r>
              <a:rPr lang="en-US" sz="48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48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en-US" sz="4800" b="1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06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07480" y="3845166"/>
            <a:ext cx="2498419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b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át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cơm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78473" y="5202005"/>
            <a:ext cx="2356434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h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ợp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tác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78472" y="2469574"/>
            <a:ext cx="2356434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bơm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xe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18496" y="1176336"/>
            <a:ext cx="241641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l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ợp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nhà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31665" t="23318" r="30358" b="35336"/>
          <a:stretch/>
        </p:blipFill>
        <p:spPr>
          <a:xfrm>
            <a:off x="1061606" y="634225"/>
            <a:ext cx="2631128" cy="2213562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27790" t="17869" r="26394" b="35256"/>
          <a:stretch/>
        </p:blipFill>
        <p:spPr>
          <a:xfrm>
            <a:off x="1041271" y="3943590"/>
            <a:ext cx="2656837" cy="2235476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29463" t="18670" r="28235" b="35176"/>
          <a:stretch/>
        </p:blipFill>
        <p:spPr>
          <a:xfrm>
            <a:off x="8555295" y="634224"/>
            <a:ext cx="2651854" cy="2172365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l="27841" t="19712" r="29451" b="35577"/>
          <a:stretch/>
        </p:blipFill>
        <p:spPr>
          <a:xfrm>
            <a:off x="8555294" y="3943590"/>
            <a:ext cx="2629064" cy="2235476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cxnSp>
        <p:nvCxnSpPr>
          <p:cNvPr id="15" name="Straight Arrow Connector 14"/>
          <p:cNvCxnSpPr>
            <a:stCxn id="8" idx="3"/>
            <a:endCxn id="13" idx="1"/>
          </p:cNvCxnSpPr>
          <p:nvPr/>
        </p:nvCxnSpPr>
        <p:spPr>
          <a:xfrm>
            <a:off x="7334906" y="1530279"/>
            <a:ext cx="1220388" cy="35310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1"/>
            <a:endCxn id="11" idx="3"/>
          </p:cNvCxnSpPr>
          <p:nvPr/>
        </p:nvCxnSpPr>
        <p:spPr>
          <a:xfrm flipH="1">
            <a:off x="3698108" y="2823517"/>
            <a:ext cx="1280364" cy="22378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1"/>
            <a:endCxn id="10" idx="3"/>
          </p:cNvCxnSpPr>
          <p:nvPr/>
        </p:nvCxnSpPr>
        <p:spPr>
          <a:xfrm flipH="1" flipV="1">
            <a:off x="3692734" y="1741006"/>
            <a:ext cx="1214746" cy="245810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3"/>
            <a:endCxn id="12" idx="1"/>
          </p:cNvCxnSpPr>
          <p:nvPr/>
        </p:nvCxnSpPr>
        <p:spPr>
          <a:xfrm flipV="1">
            <a:off x="7334907" y="1720407"/>
            <a:ext cx="1220388" cy="383554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104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Friends Hello GIF - Find &amp; Share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0" y="8704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riends Hello GIF - Find &amp; Share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1708643">
            <a:off x="5704794" y="387037"/>
            <a:ext cx="6658787" cy="4525235"/>
          </a:xfrm>
          <a:prstGeom prst="rect">
            <a:avLst/>
          </a:prstGeom>
          <a:noFill/>
        </p:spPr>
        <p:txBody>
          <a:bodyPr wrap="none" rtlCol="0">
            <a:prstTxWarp prst="textArchUpPour">
              <a:avLst>
                <a:gd name="adj1" fmla="val 10836382"/>
                <a:gd name="adj2" fmla="val 37967"/>
              </a:avLst>
            </a:prstTxWarp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GIỎI!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GIF umbrella minion minions - animated GIF on GIF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0687">
            <a:off x="5867057" y="1878487"/>
            <a:ext cx="4683711" cy="24784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11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7 mẫu câu chào hỏi tiếng anh cho trẻ em thông dụng dễ nhớ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Premium Vector | Frame with happy boy and girl in gard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 t="1531" r="1270" b="2076"/>
          <a:stretch/>
        </p:blipFill>
        <p:spPr bwMode="auto">
          <a:xfrm>
            <a:off x="-631370" y="0"/>
            <a:ext cx="136506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Premium Vector | Frame with happy boy and girl in gard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 t="1531" r="1270" b="2076"/>
          <a:stretch/>
        </p:blipFill>
        <p:spPr bwMode="auto">
          <a:xfrm>
            <a:off x="-631370" y="0"/>
            <a:ext cx="136506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01111" y="811989"/>
            <a:ext cx="504016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 </a:t>
            </a:r>
            <a:r>
              <a:rPr lang="en-US" sz="66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66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62:</a:t>
            </a:r>
            <a:r>
              <a:rPr lang="en-US" sz="88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</a:t>
            </a:r>
            <a:endParaRPr lang="vi-VN" sz="9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65544" y="2258539"/>
            <a:ext cx="78012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</a:t>
            </a:r>
            <a:r>
              <a:rPr lang="en-US" sz="96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 up </a:t>
            </a:r>
            <a:r>
              <a:rPr lang="en-US" sz="96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uôm</a:t>
            </a:r>
            <a:endParaRPr lang="vi-VN" sz="9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948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1417" y="1854926"/>
            <a:ext cx="96711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Khám</a:t>
            </a:r>
            <a:r>
              <a:rPr lang="en-US" sz="138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3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phá</a:t>
            </a:r>
            <a:endParaRPr lang="vi-VN" sz="13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90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36707" y="2942408"/>
            <a:ext cx="36253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ch</a:t>
            </a:r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um 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đất</a:t>
            </a:r>
            <a:r>
              <a:rPr lang="en-US" sz="4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2952" y="3772793"/>
            <a:ext cx="27048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ch</a:t>
            </a:r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um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6497" y="4545054"/>
            <a:ext cx="18864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um</a:t>
            </a:r>
            <a:r>
              <a:rPr lang="en-US" sz="4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49005" y="5921362"/>
            <a:ext cx="3491863" cy="629690"/>
            <a:chOff x="701023" y="5373786"/>
            <a:chExt cx="3953141" cy="806364"/>
          </a:xfrm>
        </p:grpSpPr>
        <p:sp>
          <p:nvSpPr>
            <p:cNvPr id="13" name="Rectangle 12"/>
            <p:cNvSpPr/>
            <p:nvPr/>
          </p:nvSpPr>
          <p:spPr>
            <a:xfrm>
              <a:off x="701023" y="5373862"/>
              <a:ext cx="851281" cy="806288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u</a:t>
              </a:r>
              <a:endParaRPr lang="vi-VN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988368" y="5373786"/>
              <a:ext cx="946859" cy="80386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m</a:t>
              </a:r>
              <a:endParaRPr lang="vi-VN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" name="Straight Connector 14"/>
            <p:cNvCxnSpPr>
              <a:stCxn id="13" idx="3"/>
            </p:cNvCxnSpPr>
            <p:nvPr/>
          </p:nvCxnSpPr>
          <p:spPr>
            <a:xfrm flipV="1">
              <a:off x="1552304" y="5775718"/>
              <a:ext cx="421265" cy="128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3457191" y="5373786"/>
              <a:ext cx="1196973" cy="80386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um</a:t>
              </a:r>
              <a:endParaRPr lang="vi-VN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Straight Arrow Connector 16"/>
            <p:cNvCxnSpPr>
              <a:stCxn id="14" idx="3"/>
              <a:endCxn id="16" idx="1"/>
            </p:cNvCxnSpPr>
            <p:nvPr/>
          </p:nvCxnSpPr>
          <p:spPr>
            <a:xfrm>
              <a:off x="2935227" y="5775718"/>
              <a:ext cx="521964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1312826" y="4530818"/>
            <a:ext cx="11972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um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61941" y="4536563"/>
            <a:ext cx="14300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</a:t>
            </a:r>
            <a:endParaRPr lang="vi-VN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16271" y="4544886"/>
            <a:ext cx="900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</a:t>
            </a:r>
            <a:endParaRPr lang="vi-VN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AutoShape 4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 sz="1600" dirty="0"/>
          </a:p>
        </p:txBody>
      </p:sp>
      <p:sp>
        <p:nvSpPr>
          <p:cNvPr id="31" name="AutoShape 6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 sz="1600" dirty="0"/>
          </a:p>
        </p:txBody>
      </p:sp>
      <p:sp>
        <p:nvSpPr>
          <p:cNvPr id="32" name="AutoShape 8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 sz="1600" dirty="0"/>
          </a:p>
        </p:txBody>
      </p:sp>
      <p:sp>
        <p:nvSpPr>
          <p:cNvPr id="33" name="AutoShape 12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 sz="1600" dirty="0"/>
          </a:p>
        </p:txBody>
      </p:sp>
      <p:sp>
        <p:nvSpPr>
          <p:cNvPr id="60" name="TextBox 59"/>
          <p:cNvSpPr txBox="1"/>
          <p:nvPr/>
        </p:nvSpPr>
        <p:spPr>
          <a:xfrm>
            <a:off x="4960208" y="4113077"/>
            <a:ext cx="20714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</a:t>
            </a:r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ụp</a:t>
            </a:r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294874" y="4955912"/>
            <a:ext cx="1451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u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</a:t>
            </a:r>
            <a:r>
              <a:rPr lang="en-US" sz="4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4555297" y="5921361"/>
            <a:ext cx="3138622" cy="631771"/>
            <a:chOff x="701023" y="5373786"/>
            <a:chExt cx="3941785" cy="806364"/>
          </a:xfrm>
        </p:grpSpPr>
        <p:sp>
          <p:nvSpPr>
            <p:cNvPr id="63" name="Rectangle 62"/>
            <p:cNvSpPr/>
            <p:nvPr/>
          </p:nvSpPr>
          <p:spPr>
            <a:xfrm>
              <a:off x="701023" y="5373862"/>
              <a:ext cx="851281" cy="806288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u</a:t>
              </a:r>
              <a:endParaRPr lang="vi-VN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077811" y="5373786"/>
              <a:ext cx="796468" cy="80386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p</a:t>
              </a:r>
              <a:endParaRPr lang="vi-VN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5" name="Straight Connector 64"/>
            <p:cNvCxnSpPr>
              <a:stCxn id="63" idx="3"/>
              <a:endCxn id="64" idx="1"/>
            </p:cNvCxnSpPr>
            <p:nvPr/>
          </p:nvCxnSpPr>
          <p:spPr>
            <a:xfrm flipV="1">
              <a:off x="1552304" y="5775718"/>
              <a:ext cx="525507" cy="128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3457191" y="5373786"/>
              <a:ext cx="1185617" cy="803863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u</a:t>
              </a:r>
              <a:r>
                <a:rPr lang="en-US" sz="4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p</a:t>
              </a:r>
              <a:endParaRPr lang="vi-VN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7" name="Straight Arrow Connector 66"/>
            <p:cNvCxnSpPr>
              <a:stCxn id="64" idx="3"/>
              <a:endCxn id="66" idx="1"/>
            </p:cNvCxnSpPr>
            <p:nvPr/>
          </p:nvCxnSpPr>
          <p:spPr>
            <a:xfrm>
              <a:off x="2874279" y="5775718"/>
              <a:ext cx="582912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8" name="TextBox 67"/>
          <p:cNvSpPr txBox="1"/>
          <p:nvPr/>
        </p:nvSpPr>
        <p:spPr>
          <a:xfrm>
            <a:off x="5640808" y="4964547"/>
            <a:ext cx="10474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</a:t>
            </a:r>
            <a:r>
              <a:rPr lang="en-US" sz="4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644493" y="4964547"/>
            <a:ext cx="900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</a:t>
            </a:r>
            <a:endParaRPr lang="vi-VN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995938" y="4960157"/>
            <a:ext cx="605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</a:t>
            </a:r>
            <a:endParaRPr lang="vi-VN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945500" y="3267105"/>
            <a:ext cx="3539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</a:t>
            </a:r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ụp</a:t>
            </a:r>
            <a:r>
              <a:rPr lang="en-US" sz="4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đèn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AutoShape 4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4250497" y="-8654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 sz="1600" dirty="0"/>
          </a:p>
        </p:txBody>
      </p:sp>
      <p:sp>
        <p:nvSpPr>
          <p:cNvPr id="74" name="AutoShape 6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4402897" y="6585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 sz="1600" dirty="0"/>
          </a:p>
        </p:txBody>
      </p:sp>
      <p:sp>
        <p:nvSpPr>
          <p:cNvPr id="75" name="AutoShape 8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4555297" y="21825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 sz="1600" dirty="0"/>
          </a:p>
        </p:txBody>
      </p:sp>
      <p:sp>
        <p:nvSpPr>
          <p:cNvPr id="77" name="TextBox 76"/>
          <p:cNvSpPr txBox="1"/>
          <p:nvPr/>
        </p:nvSpPr>
        <p:spPr>
          <a:xfrm>
            <a:off x="9995645" y="3813865"/>
            <a:ext cx="24261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</a:t>
            </a:r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uỗm</a:t>
            </a:r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873298" y="2895812"/>
            <a:ext cx="37598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</a:t>
            </a:r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uỗm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0704769" y="4658930"/>
            <a:ext cx="17972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uôm</a:t>
            </a:r>
            <a:r>
              <a:rPr lang="en-US" sz="4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0709835" y="3974721"/>
            <a:ext cx="17697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uôm</a:t>
            </a:r>
            <a:r>
              <a:rPr lang="en-US" sz="4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8397215" y="5921361"/>
            <a:ext cx="3692419" cy="627739"/>
            <a:chOff x="624375" y="5373786"/>
            <a:chExt cx="4330308" cy="806364"/>
          </a:xfrm>
        </p:grpSpPr>
        <p:sp>
          <p:nvSpPr>
            <p:cNvPr id="84" name="Rectangle 83"/>
            <p:cNvSpPr/>
            <p:nvPr/>
          </p:nvSpPr>
          <p:spPr>
            <a:xfrm>
              <a:off x="624375" y="5373862"/>
              <a:ext cx="753985" cy="806288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u</a:t>
              </a:r>
              <a:endParaRPr lang="vi-VN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726039" y="5373786"/>
              <a:ext cx="1203015" cy="803863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ôm</a:t>
              </a:r>
              <a:endParaRPr lang="vi-VN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6" name="Straight Connector 85"/>
            <p:cNvCxnSpPr/>
            <p:nvPr/>
          </p:nvCxnSpPr>
          <p:spPr>
            <a:xfrm>
              <a:off x="1393882" y="5775717"/>
              <a:ext cx="323782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7" name="Rectangle 86"/>
            <p:cNvSpPr/>
            <p:nvPr/>
          </p:nvSpPr>
          <p:spPr>
            <a:xfrm>
              <a:off x="3363572" y="5373786"/>
              <a:ext cx="1591111" cy="803863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uôm</a:t>
              </a:r>
              <a:endParaRPr lang="vi-VN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8" name="Straight Arrow Connector 87"/>
            <p:cNvCxnSpPr/>
            <p:nvPr/>
          </p:nvCxnSpPr>
          <p:spPr>
            <a:xfrm>
              <a:off x="2935498" y="5775717"/>
              <a:ext cx="444573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2"/>
          <a:srcRect l="25943" t="19631" r="55271" b="41426"/>
          <a:stretch/>
        </p:blipFill>
        <p:spPr>
          <a:xfrm>
            <a:off x="598224" y="43657"/>
            <a:ext cx="2892351" cy="27533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3"/>
          <a:srcRect l="22615" t="16346" r="57247" b="50721"/>
          <a:stretch/>
        </p:blipFill>
        <p:spPr>
          <a:xfrm>
            <a:off x="9123379" y="62253"/>
            <a:ext cx="2881342" cy="26197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4"/>
          <a:srcRect l="31935" t="16346" r="49820" b="58654"/>
          <a:stretch/>
        </p:blipFill>
        <p:spPr>
          <a:xfrm>
            <a:off x="4815295" y="671467"/>
            <a:ext cx="2878624" cy="2634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2" name="TextBox 81"/>
          <p:cNvSpPr txBox="1"/>
          <p:nvPr/>
        </p:nvSpPr>
        <p:spPr>
          <a:xfrm>
            <a:off x="11435733" y="4651829"/>
            <a:ext cx="7269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</a:t>
            </a:r>
            <a:endParaRPr lang="vi-VN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0714795" y="4659318"/>
            <a:ext cx="1346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uô</a:t>
            </a:r>
            <a:endParaRPr lang="vi-VN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TRUNG HỌC DUY TÂN - PHAN RANG :: Xem chủ đề - Dinh dưỡng của xoà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30" y="-32734"/>
            <a:ext cx="1218137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16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11412 L -4.58333E-6 0.0037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decel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1125 L -2.91667E-6 1.11022E-16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0.23594 -0.67107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7" y="-3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-0.11783 L 3.125E-6 2.96296E-6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0.11342 L 5.55112E-17 -3.7037E-6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11111E-6 L -0.00886 -0.73426 " pathEditMode="relative" rAng="0" ptsTypes="AA">
                                      <p:cBhvr>
                                        <p:cTn id="9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3" y="-3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-0.11783 L -8.33333E-7 2.96296E-6 " pathEditMode="relative" rAng="0" ptsTypes="AA">
                                      <p:cBhvr>
                                        <p:cTn id="12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0.11342 L -1.45833E-6 -3.7037E-6 " pathEditMode="relative" rAng="0" ptsTypes="AA">
                                      <p:cBhvr>
                                        <p:cTn id="12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-0.3319 -0.68982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02" y="-3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10" grpId="0"/>
      <p:bldP spid="10" grpId="1"/>
      <p:bldP spid="24" grpId="0"/>
      <p:bldP spid="24" grpId="1"/>
      <p:bldP spid="26" grpId="0"/>
      <p:bldP spid="26" grpId="1"/>
      <p:bldP spid="27" grpId="0"/>
      <p:bldP spid="27" grpId="1"/>
      <p:bldP spid="60" grpId="0"/>
      <p:bldP spid="60" grpId="1"/>
      <p:bldP spid="61" grpId="0"/>
      <p:bldP spid="61" grpId="1"/>
      <p:bldP spid="68" grpId="0"/>
      <p:bldP spid="68" grpId="1"/>
      <p:bldP spid="69" grpId="0"/>
      <p:bldP spid="69" grpId="1"/>
      <p:bldP spid="70" grpId="0"/>
      <p:bldP spid="70" grpId="1"/>
      <p:bldP spid="71" grpId="0"/>
      <p:bldP spid="77" grpId="0"/>
      <p:bldP spid="77" grpId="1"/>
      <p:bldP spid="78" grpId="0"/>
      <p:bldP spid="79" grpId="0"/>
      <p:bldP spid="79" grpId="1"/>
      <p:bldP spid="80" grpId="0"/>
      <p:bldP spid="80" grpId="1"/>
      <p:bldP spid="82" grpId="0"/>
      <p:bldP spid="82" grpId="1"/>
      <p:bldP spid="81" grpId="0"/>
      <p:bldP spid="8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74468" y="1097280"/>
            <a:ext cx="7443063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Đọc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từ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ứng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dụng</a:t>
            </a:r>
            <a:endParaRPr lang="vi-VN" sz="115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24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20402" y="2691275"/>
            <a:ext cx="28680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a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o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chuôm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35705" y="2668365"/>
            <a:ext cx="2787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m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ũm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mĩm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44494" y="6028573"/>
            <a:ext cx="2084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úp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sen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06388" y="5992307"/>
            <a:ext cx="2416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l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ụp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xụp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6" descr="CON LẬT ĐẬT LUÔN BIẾT ĐỨNG DẬY MỖI KHI BỊ VẤP NGÃ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26935" t="16827" r="27925" b="36779"/>
          <a:stretch/>
        </p:blipFill>
        <p:spPr>
          <a:xfrm>
            <a:off x="1084495" y="111611"/>
            <a:ext cx="4256454" cy="26190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33151" t="17949" r="30223" b="35176"/>
          <a:stretch/>
        </p:blipFill>
        <p:spPr>
          <a:xfrm>
            <a:off x="1063882" y="3536555"/>
            <a:ext cx="4297680" cy="25309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/>
          <a:srcRect l="29468" t="19121" r="29446" b="35446"/>
          <a:stretch/>
        </p:blipFill>
        <p:spPr>
          <a:xfrm>
            <a:off x="6955806" y="3486182"/>
            <a:ext cx="4353631" cy="25509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/>
          <a:srcRect l="30747" t="16587" r="30465" b="35336"/>
          <a:stretch/>
        </p:blipFill>
        <p:spPr>
          <a:xfrm>
            <a:off x="6884123" y="123505"/>
            <a:ext cx="4353631" cy="25670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72167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58277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20402" y="2635003"/>
            <a:ext cx="28680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a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o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chuôm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35705" y="2612093"/>
            <a:ext cx="2787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m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ũm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mĩm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44494" y="6014505"/>
            <a:ext cx="2084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úp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sen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06388" y="6006375"/>
            <a:ext cx="2416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l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ụp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xụp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58277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6" descr="CON LẬT ĐẬT LUÔN BIẾT ĐỨNG DẬY MỖI KHI BỊ VẤP NGÃ"/>
          <p:cNvSpPr>
            <a:spLocks noChangeAspect="1" noChangeArrowheads="1"/>
          </p:cNvSpPr>
          <p:nvPr/>
        </p:nvSpPr>
        <p:spPr bwMode="auto">
          <a:xfrm>
            <a:off x="155575" y="-20073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26935" t="16827" r="27925" b="36779"/>
          <a:stretch/>
        </p:blipFill>
        <p:spPr>
          <a:xfrm>
            <a:off x="1084495" y="97543"/>
            <a:ext cx="4256454" cy="26190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33151" t="17949" r="30223" b="35176"/>
          <a:stretch/>
        </p:blipFill>
        <p:spPr>
          <a:xfrm>
            <a:off x="1063882" y="3508419"/>
            <a:ext cx="4297680" cy="25309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/>
          <a:srcRect l="29468" t="19121" r="29446" b="35446"/>
          <a:stretch/>
        </p:blipFill>
        <p:spPr>
          <a:xfrm>
            <a:off x="6955806" y="3458046"/>
            <a:ext cx="4353631" cy="25509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/>
          <a:srcRect l="30747" t="16587" r="30465" b="35336"/>
          <a:stretch/>
        </p:blipFill>
        <p:spPr>
          <a:xfrm>
            <a:off x="6884123" y="109437"/>
            <a:ext cx="4353631" cy="25670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3" name="TextBox 12"/>
          <p:cNvSpPr txBox="1"/>
          <p:nvPr/>
        </p:nvSpPr>
        <p:spPr>
          <a:xfrm>
            <a:off x="3431959" y="2644801"/>
            <a:ext cx="13484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uôm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3438546" y="3221500"/>
            <a:ext cx="1285587" cy="70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33669" y="6567076"/>
            <a:ext cx="815748" cy="88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557243" y="6022546"/>
            <a:ext cx="800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up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33669" y="2618391"/>
            <a:ext cx="10070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um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7960814" y="3208856"/>
            <a:ext cx="1285587" cy="70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382906" y="6537690"/>
            <a:ext cx="815748" cy="88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511713" y="6006129"/>
            <a:ext cx="8675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up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351033" y="6006129"/>
            <a:ext cx="8675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up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9268173" y="6567076"/>
            <a:ext cx="980183" cy="88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93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  <p:bldP spid="21" grpId="1"/>
      <p:bldP spid="21" grpId="2"/>
      <p:bldP spid="23" grpId="0"/>
      <p:bldP spid="23" grpId="1"/>
      <p:bldP spid="23" grpId="2"/>
      <p:bldP spid="27" grpId="0"/>
      <p:bldP spid="27" grpId="1"/>
      <p:bldP spid="27" grpId="2"/>
      <p:bldP spid="28" grpId="0"/>
      <p:bldP spid="28" grpId="1"/>
      <p:bldP spid="28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66622"/>
            <a:ext cx="3322983" cy="769441"/>
            <a:chOff x="134912" y="70008"/>
            <a:chExt cx="3322983" cy="76944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4740" b="78516" l="9590" r="12006"/>
                      </a14:imgEffect>
                    </a14:imgLayer>
                  </a14:imgProps>
                </a:ext>
              </a:extLst>
            </a:blip>
            <a:srcRect l="9599" t="75256" r="87866" b="21465"/>
            <a:stretch/>
          </p:blipFill>
          <p:spPr>
            <a:xfrm>
              <a:off x="134912" y="218040"/>
              <a:ext cx="854440" cy="62140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062688" y="70008"/>
              <a:ext cx="23952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3600" b="1" dirty="0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tiếng</a:t>
              </a:r>
              <a:endPara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 rot="10800000" flipV="1">
            <a:off x="1978066" y="1976005"/>
            <a:ext cx="2385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uồm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89957" y="1908173"/>
            <a:ext cx="1300484" cy="7598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b</a:t>
            </a:r>
            <a:endParaRPr lang="vi-V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03679" y="1908173"/>
            <a:ext cx="1300484" cy="7598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uô</a:t>
            </a:r>
            <a:endParaRPr lang="vi-V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>
            <a:stCxn id="8" idx="3"/>
            <a:endCxn id="9" idx="1"/>
          </p:cNvCxnSpPr>
          <p:nvPr/>
        </p:nvCxnSpPr>
        <p:spPr>
          <a:xfrm>
            <a:off x="5490441" y="2288084"/>
            <a:ext cx="51323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9544578" y="1908173"/>
            <a:ext cx="2056872" cy="7598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b</a:t>
            </a:r>
            <a:r>
              <a:rPr lang="en-US" sz="4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uồm</a:t>
            </a:r>
            <a:endParaRPr lang="vi-V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/>
          <p:cNvCxnSpPr>
            <a:endCxn id="11" idx="1"/>
          </p:cNvCxnSpPr>
          <p:nvPr/>
        </p:nvCxnSpPr>
        <p:spPr>
          <a:xfrm>
            <a:off x="8834510" y="2288084"/>
            <a:ext cx="7100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6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033" y="44196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95563" y="3233293"/>
            <a:ext cx="4913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ánh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buồm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817401" y="1908173"/>
            <a:ext cx="1017109" cy="7598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/>
          <p:cNvCxnSpPr>
            <a:endCxn id="15" idx="1"/>
          </p:cNvCxnSpPr>
          <p:nvPr/>
        </p:nvCxnSpPr>
        <p:spPr>
          <a:xfrm>
            <a:off x="7304164" y="2288084"/>
            <a:ext cx="51323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10800000" flipV="1">
            <a:off x="8128272" y="1928051"/>
            <a:ext cx="12186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 dirty="0" smtClean="0">
                <a:latin typeface="+mj-lt"/>
                <a:ea typeface="Yu Gothic UI Semilight" panose="020B0400000000000000" pitchFamily="34" charset="-128"/>
                <a:cs typeface="Times New Roman" panose="02020603050405020304" pitchFamily="18" charset="0"/>
              </a:rPr>
              <a:t>`</a:t>
            </a:r>
            <a:endParaRPr lang="vi-VN" sz="7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1736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1" grpId="0" animBg="1"/>
      <p:bldP spid="14" grpId="0"/>
      <p:bldP spid="15" grpId="0" animBg="1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1247</TotalTime>
  <Words>179</Words>
  <Application>Microsoft Office PowerPoint</Application>
  <PresentationFormat>Widescreen</PresentationFormat>
  <Paragraphs>76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UTM Avo</vt:lpstr>
      <vt:lpstr>Times New Roman</vt:lpstr>
      <vt:lpstr>Arial</vt:lpstr>
      <vt:lpstr>Calibri Light</vt:lpstr>
      <vt:lpstr>Yu Gothic UI Semilight</vt:lpstr>
      <vt:lpstr>Calibri</vt:lpstr>
      <vt:lpstr>HP001 5 hàng</vt:lpstr>
      <vt:lpstr>HP001 4 hàng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00000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MyPC</cp:lastModifiedBy>
  <cp:revision>123</cp:revision>
  <dcterms:created xsi:type="dcterms:W3CDTF">2020-11-06T15:25:50Z</dcterms:created>
  <dcterms:modified xsi:type="dcterms:W3CDTF">2020-12-01T12:18:45Z</dcterms:modified>
</cp:coreProperties>
</file>