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93" r:id="rId8"/>
    <p:sldId id="265" r:id="rId9"/>
    <p:sldId id="266" r:id="rId10"/>
    <p:sldId id="288" r:id="rId11"/>
    <p:sldId id="268" r:id="rId12"/>
    <p:sldId id="269" r:id="rId13"/>
    <p:sldId id="270" r:id="rId14"/>
    <p:sldId id="296" r:id="rId15"/>
    <p:sldId id="290" r:id="rId16"/>
    <p:sldId id="274" r:id="rId17"/>
    <p:sldId id="275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93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661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2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610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644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10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423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43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160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75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78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494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162300" y="1837827"/>
            <a:ext cx="6096000" cy="3131280"/>
            <a:chOff x="731519" y="2015159"/>
            <a:chExt cx="6664359" cy="31312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7738" t="39665" r="48529" b="25263"/>
            <a:stretch/>
          </p:blipFill>
          <p:spPr>
            <a:xfrm>
              <a:off x="3661342" y="2015159"/>
              <a:ext cx="3734536" cy="31312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27902" t="39665" r="39403" b="25263"/>
            <a:stretch/>
          </p:blipFill>
          <p:spPr>
            <a:xfrm>
              <a:off x="731519" y="2015159"/>
              <a:ext cx="5144846" cy="313128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859719" y="1790935"/>
            <a:ext cx="606060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Χ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399270" y="3451451"/>
            <a:ext cx="269304" cy="110504"/>
          </a:xfrm>
          <a:custGeom>
            <a:avLst/>
            <a:gdLst>
              <a:gd name="connsiteX0" fmla="*/ 0 w 271762"/>
              <a:gd name="connsiteY0" fmla="*/ 22457 h 102387"/>
              <a:gd name="connsiteX1" fmla="*/ 115099 w 271762"/>
              <a:gd name="connsiteY1" fmla="*/ 77 h 102387"/>
              <a:gd name="connsiteX2" fmla="*/ 182240 w 271762"/>
              <a:gd name="connsiteY2" fmla="*/ 16063 h 102387"/>
              <a:gd name="connsiteX3" fmla="*/ 220607 w 271762"/>
              <a:gd name="connsiteY3" fmla="*/ 41640 h 102387"/>
              <a:gd name="connsiteX4" fmla="*/ 258973 w 271762"/>
              <a:gd name="connsiteY4" fmla="*/ 80007 h 102387"/>
              <a:gd name="connsiteX5" fmla="*/ 271762 w 271762"/>
              <a:gd name="connsiteY5" fmla="*/ 102387 h 102387"/>
              <a:gd name="connsiteX6" fmla="*/ 271762 w 271762"/>
              <a:gd name="connsiteY6" fmla="*/ 102387 h 102387"/>
              <a:gd name="connsiteX0" fmla="*/ 0 w 271762"/>
              <a:gd name="connsiteY0" fmla="*/ 27049 h 106979"/>
              <a:gd name="connsiteX1" fmla="*/ 64969 w 271762"/>
              <a:gd name="connsiteY1" fmla="*/ 1578 h 106979"/>
              <a:gd name="connsiteX2" fmla="*/ 115099 w 271762"/>
              <a:gd name="connsiteY2" fmla="*/ 4669 h 106979"/>
              <a:gd name="connsiteX3" fmla="*/ 182240 w 271762"/>
              <a:gd name="connsiteY3" fmla="*/ 20655 h 106979"/>
              <a:gd name="connsiteX4" fmla="*/ 220607 w 271762"/>
              <a:gd name="connsiteY4" fmla="*/ 46232 h 106979"/>
              <a:gd name="connsiteX5" fmla="*/ 258973 w 271762"/>
              <a:gd name="connsiteY5" fmla="*/ 84599 h 106979"/>
              <a:gd name="connsiteX6" fmla="*/ 271762 w 271762"/>
              <a:gd name="connsiteY6" fmla="*/ 106979 h 106979"/>
              <a:gd name="connsiteX7" fmla="*/ 271762 w 271762"/>
              <a:gd name="connsiteY7" fmla="*/ 106979 h 106979"/>
              <a:gd name="connsiteX0" fmla="*/ 0 w 271762"/>
              <a:gd name="connsiteY0" fmla="*/ 22714 h 102644"/>
              <a:gd name="connsiteX1" fmla="*/ 64969 w 271762"/>
              <a:gd name="connsiteY1" fmla="*/ 6834 h 102644"/>
              <a:gd name="connsiteX2" fmla="*/ 115099 w 271762"/>
              <a:gd name="connsiteY2" fmla="*/ 334 h 102644"/>
              <a:gd name="connsiteX3" fmla="*/ 182240 w 271762"/>
              <a:gd name="connsiteY3" fmla="*/ 16320 h 102644"/>
              <a:gd name="connsiteX4" fmla="*/ 220607 w 271762"/>
              <a:gd name="connsiteY4" fmla="*/ 41897 h 102644"/>
              <a:gd name="connsiteX5" fmla="*/ 258973 w 271762"/>
              <a:gd name="connsiteY5" fmla="*/ 80264 h 102644"/>
              <a:gd name="connsiteX6" fmla="*/ 271762 w 271762"/>
              <a:gd name="connsiteY6" fmla="*/ 102644 h 102644"/>
              <a:gd name="connsiteX7" fmla="*/ 271762 w 271762"/>
              <a:gd name="connsiteY7" fmla="*/ 102644 h 102644"/>
              <a:gd name="connsiteX0" fmla="*/ 0 w 271762"/>
              <a:gd name="connsiteY0" fmla="*/ 23303 h 103233"/>
              <a:gd name="connsiteX1" fmla="*/ 58575 w 271762"/>
              <a:gd name="connsiteY1" fmla="*/ 4226 h 103233"/>
              <a:gd name="connsiteX2" fmla="*/ 115099 w 271762"/>
              <a:gd name="connsiteY2" fmla="*/ 923 h 103233"/>
              <a:gd name="connsiteX3" fmla="*/ 182240 w 271762"/>
              <a:gd name="connsiteY3" fmla="*/ 16909 h 103233"/>
              <a:gd name="connsiteX4" fmla="*/ 220607 w 271762"/>
              <a:gd name="connsiteY4" fmla="*/ 42486 h 103233"/>
              <a:gd name="connsiteX5" fmla="*/ 258973 w 271762"/>
              <a:gd name="connsiteY5" fmla="*/ 80853 h 103233"/>
              <a:gd name="connsiteX6" fmla="*/ 271762 w 271762"/>
              <a:gd name="connsiteY6" fmla="*/ 103233 h 103233"/>
              <a:gd name="connsiteX7" fmla="*/ 271762 w 271762"/>
              <a:gd name="connsiteY7" fmla="*/ 103233 h 103233"/>
              <a:gd name="connsiteX0" fmla="*/ 0 w 271762"/>
              <a:gd name="connsiteY0" fmla="*/ 30109 h 110039"/>
              <a:gd name="connsiteX1" fmla="*/ 58575 w 271762"/>
              <a:gd name="connsiteY1" fmla="*/ 11032 h 110039"/>
              <a:gd name="connsiteX2" fmla="*/ 112641 w 271762"/>
              <a:gd name="connsiteY2" fmla="*/ 354 h 110039"/>
              <a:gd name="connsiteX3" fmla="*/ 182240 w 271762"/>
              <a:gd name="connsiteY3" fmla="*/ 23715 h 110039"/>
              <a:gd name="connsiteX4" fmla="*/ 220607 w 271762"/>
              <a:gd name="connsiteY4" fmla="*/ 49292 h 110039"/>
              <a:gd name="connsiteX5" fmla="*/ 258973 w 271762"/>
              <a:gd name="connsiteY5" fmla="*/ 87659 h 110039"/>
              <a:gd name="connsiteX6" fmla="*/ 271762 w 271762"/>
              <a:gd name="connsiteY6" fmla="*/ 110039 h 110039"/>
              <a:gd name="connsiteX7" fmla="*/ 271762 w 271762"/>
              <a:gd name="connsiteY7" fmla="*/ 110039 h 110039"/>
              <a:gd name="connsiteX0" fmla="*/ 0 w 271762"/>
              <a:gd name="connsiteY0" fmla="*/ 32602 h 112532"/>
              <a:gd name="connsiteX1" fmla="*/ 51201 w 271762"/>
              <a:gd name="connsiteY1" fmla="*/ 3692 h 112532"/>
              <a:gd name="connsiteX2" fmla="*/ 112641 w 271762"/>
              <a:gd name="connsiteY2" fmla="*/ 2847 h 112532"/>
              <a:gd name="connsiteX3" fmla="*/ 182240 w 271762"/>
              <a:gd name="connsiteY3" fmla="*/ 26208 h 112532"/>
              <a:gd name="connsiteX4" fmla="*/ 220607 w 271762"/>
              <a:gd name="connsiteY4" fmla="*/ 51785 h 112532"/>
              <a:gd name="connsiteX5" fmla="*/ 258973 w 271762"/>
              <a:gd name="connsiteY5" fmla="*/ 90152 h 112532"/>
              <a:gd name="connsiteX6" fmla="*/ 271762 w 271762"/>
              <a:gd name="connsiteY6" fmla="*/ 112532 h 112532"/>
              <a:gd name="connsiteX7" fmla="*/ 271762 w 271762"/>
              <a:gd name="connsiteY7" fmla="*/ 112532 h 112532"/>
              <a:gd name="connsiteX0" fmla="*/ 0 w 276678"/>
              <a:gd name="connsiteY0" fmla="*/ 27397 h 112243"/>
              <a:gd name="connsiteX1" fmla="*/ 56117 w 276678"/>
              <a:gd name="connsiteY1" fmla="*/ 3403 h 112243"/>
              <a:gd name="connsiteX2" fmla="*/ 117557 w 276678"/>
              <a:gd name="connsiteY2" fmla="*/ 2558 h 112243"/>
              <a:gd name="connsiteX3" fmla="*/ 187156 w 276678"/>
              <a:gd name="connsiteY3" fmla="*/ 25919 h 112243"/>
              <a:gd name="connsiteX4" fmla="*/ 225523 w 276678"/>
              <a:gd name="connsiteY4" fmla="*/ 51496 h 112243"/>
              <a:gd name="connsiteX5" fmla="*/ 263889 w 276678"/>
              <a:gd name="connsiteY5" fmla="*/ 89863 h 112243"/>
              <a:gd name="connsiteX6" fmla="*/ 276678 w 276678"/>
              <a:gd name="connsiteY6" fmla="*/ 112243 h 112243"/>
              <a:gd name="connsiteX7" fmla="*/ 276678 w 276678"/>
              <a:gd name="connsiteY7" fmla="*/ 112243 h 112243"/>
              <a:gd name="connsiteX0" fmla="*/ 0 w 269304"/>
              <a:gd name="connsiteY0" fmla="*/ 32602 h 112532"/>
              <a:gd name="connsiteX1" fmla="*/ 48743 w 269304"/>
              <a:gd name="connsiteY1" fmla="*/ 3692 h 112532"/>
              <a:gd name="connsiteX2" fmla="*/ 110183 w 269304"/>
              <a:gd name="connsiteY2" fmla="*/ 2847 h 112532"/>
              <a:gd name="connsiteX3" fmla="*/ 179782 w 269304"/>
              <a:gd name="connsiteY3" fmla="*/ 26208 h 112532"/>
              <a:gd name="connsiteX4" fmla="*/ 218149 w 269304"/>
              <a:gd name="connsiteY4" fmla="*/ 51785 h 112532"/>
              <a:gd name="connsiteX5" fmla="*/ 256515 w 269304"/>
              <a:gd name="connsiteY5" fmla="*/ 90152 h 112532"/>
              <a:gd name="connsiteX6" fmla="*/ 269304 w 269304"/>
              <a:gd name="connsiteY6" fmla="*/ 112532 h 112532"/>
              <a:gd name="connsiteX7" fmla="*/ 269304 w 269304"/>
              <a:gd name="connsiteY7" fmla="*/ 112532 h 112532"/>
              <a:gd name="connsiteX0" fmla="*/ 0 w 269304"/>
              <a:gd name="connsiteY0" fmla="*/ 32003 h 111933"/>
              <a:gd name="connsiteX1" fmla="*/ 48743 w 269304"/>
              <a:gd name="connsiteY1" fmla="*/ 3093 h 111933"/>
              <a:gd name="connsiteX2" fmla="*/ 110183 w 269304"/>
              <a:gd name="connsiteY2" fmla="*/ 2248 h 111933"/>
              <a:gd name="connsiteX3" fmla="*/ 179782 w 269304"/>
              <a:gd name="connsiteY3" fmla="*/ 15777 h 111933"/>
              <a:gd name="connsiteX4" fmla="*/ 218149 w 269304"/>
              <a:gd name="connsiteY4" fmla="*/ 51186 h 111933"/>
              <a:gd name="connsiteX5" fmla="*/ 256515 w 269304"/>
              <a:gd name="connsiteY5" fmla="*/ 89553 h 111933"/>
              <a:gd name="connsiteX6" fmla="*/ 269304 w 269304"/>
              <a:gd name="connsiteY6" fmla="*/ 111933 h 111933"/>
              <a:gd name="connsiteX7" fmla="*/ 269304 w 269304"/>
              <a:gd name="connsiteY7" fmla="*/ 111933 h 111933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18149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1019 h 110949"/>
              <a:gd name="connsiteX1" fmla="*/ 48743 w 269304"/>
              <a:gd name="connsiteY1" fmla="*/ 2109 h 110949"/>
              <a:gd name="connsiteX2" fmla="*/ 110183 w 269304"/>
              <a:gd name="connsiteY2" fmla="*/ 3618 h 110949"/>
              <a:gd name="connsiteX3" fmla="*/ 179782 w 269304"/>
              <a:gd name="connsiteY3" fmla="*/ 14793 h 110949"/>
              <a:gd name="connsiteX4" fmla="*/ 223065 w 269304"/>
              <a:gd name="connsiteY4" fmla="*/ 45286 h 110949"/>
              <a:gd name="connsiteX5" fmla="*/ 256515 w 269304"/>
              <a:gd name="connsiteY5" fmla="*/ 88569 h 110949"/>
              <a:gd name="connsiteX6" fmla="*/ 269304 w 269304"/>
              <a:gd name="connsiteY6" fmla="*/ 110949 h 110949"/>
              <a:gd name="connsiteX7" fmla="*/ 269304 w 269304"/>
              <a:gd name="connsiteY7" fmla="*/ 110949 h 110949"/>
              <a:gd name="connsiteX0" fmla="*/ 0 w 269304"/>
              <a:gd name="connsiteY0" fmla="*/ 27830 h 107760"/>
              <a:gd name="connsiteX1" fmla="*/ 48743 w 269304"/>
              <a:gd name="connsiteY1" fmla="*/ 4839 h 107760"/>
              <a:gd name="connsiteX2" fmla="*/ 110183 w 269304"/>
              <a:gd name="connsiteY2" fmla="*/ 429 h 107760"/>
              <a:gd name="connsiteX3" fmla="*/ 179782 w 269304"/>
              <a:gd name="connsiteY3" fmla="*/ 11604 h 107760"/>
              <a:gd name="connsiteX4" fmla="*/ 223065 w 269304"/>
              <a:gd name="connsiteY4" fmla="*/ 42097 h 107760"/>
              <a:gd name="connsiteX5" fmla="*/ 256515 w 269304"/>
              <a:gd name="connsiteY5" fmla="*/ 85380 h 107760"/>
              <a:gd name="connsiteX6" fmla="*/ 269304 w 269304"/>
              <a:gd name="connsiteY6" fmla="*/ 107760 h 107760"/>
              <a:gd name="connsiteX7" fmla="*/ 269304 w 269304"/>
              <a:gd name="connsiteY7" fmla="*/ 107760 h 107760"/>
              <a:gd name="connsiteX0" fmla="*/ 0 w 269304"/>
              <a:gd name="connsiteY0" fmla="*/ 30574 h 110504"/>
              <a:gd name="connsiteX1" fmla="*/ 48743 w 269304"/>
              <a:gd name="connsiteY1" fmla="*/ 7583 h 110504"/>
              <a:gd name="connsiteX2" fmla="*/ 110183 w 269304"/>
              <a:gd name="connsiteY2" fmla="*/ 214 h 110504"/>
              <a:gd name="connsiteX3" fmla="*/ 179782 w 269304"/>
              <a:gd name="connsiteY3" fmla="*/ 14348 h 110504"/>
              <a:gd name="connsiteX4" fmla="*/ 223065 w 269304"/>
              <a:gd name="connsiteY4" fmla="*/ 44841 h 110504"/>
              <a:gd name="connsiteX5" fmla="*/ 256515 w 269304"/>
              <a:gd name="connsiteY5" fmla="*/ 88124 h 110504"/>
              <a:gd name="connsiteX6" fmla="*/ 269304 w 269304"/>
              <a:gd name="connsiteY6" fmla="*/ 110504 h 110504"/>
              <a:gd name="connsiteX7" fmla="*/ 269304 w 269304"/>
              <a:gd name="connsiteY7" fmla="*/ 110504 h 1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304" h="110504">
                <a:moveTo>
                  <a:pt x="0" y="30574"/>
                </a:moveTo>
                <a:cubicBezTo>
                  <a:pt x="10828" y="28460"/>
                  <a:pt x="30379" y="12643"/>
                  <a:pt x="48743" y="7583"/>
                </a:cubicBezTo>
                <a:cubicBezTo>
                  <a:pt x="67107" y="2523"/>
                  <a:pt x="88343" y="-913"/>
                  <a:pt x="110183" y="214"/>
                </a:cubicBezTo>
                <a:cubicBezTo>
                  <a:pt x="132023" y="1341"/>
                  <a:pt x="160968" y="6910"/>
                  <a:pt x="179782" y="14348"/>
                </a:cubicBezTo>
                <a:cubicBezTo>
                  <a:pt x="198596" y="21786"/>
                  <a:pt x="210276" y="32545"/>
                  <a:pt x="223065" y="44841"/>
                </a:cubicBezTo>
                <a:cubicBezTo>
                  <a:pt x="235854" y="57137"/>
                  <a:pt x="248808" y="77180"/>
                  <a:pt x="256515" y="88124"/>
                </a:cubicBezTo>
                <a:cubicBezTo>
                  <a:pt x="264222" y="99068"/>
                  <a:pt x="269304" y="110504"/>
                  <a:pt x="269304" y="110504"/>
                </a:cubicBezTo>
                <a:lnTo>
                  <a:pt x="269304" y="1105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9" name="Freeform 18"/>
          <p:cNvSpPr/>
          <p:nvPr/>
        </p:nvSpPr>
        <p:spPr>
          <a:xfrm>
            <a:off x="5643308" y="3519761"/>
            <a:ext cx="67377" cy="1390783"/>
          </a:xfrm>
          <a:custGeom>
            <a:avLst/>
            <a:gdLst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377" h="1390783">
                <a:moveTo>
                  <a:pt x="0" y="0"/>
                </a:moveTo>
                <a:cubicBezTo>
                  <a:pt x="1502" y="4117"/>
                  <a:pt x="1551" y="275"/>
                  <a:pt x="9011" y="17327"/>
                </a:cubicBezTo>
                <a:cubicBezTo>
                  <a:pt x="16471" y="22089"/>
                  <a:pt x="36138" y="63634"/>
                  <a:pt x="44761" y="102310"/>
                </a:cubicBezTo>
                <a:cubicBezTo>
                  <a:pt x="53384" y="140986"/>
                  <a:pt x="57550" y="195562"/>
                  <a:pt x="60747" y="249382"/>
                </a:cubicBezTo>
                <a:cubicBezTo>
                  <a:pt x="63944" y="303202"/>
                  <a:pt x="63411" y="376737"/>
                  <a:pt x="63944" y="425228"/>
                </a:cubicBezTo>
                <a:cubicBezTo>
                  <a:pt x="64477" y="473719"/>
                  <a:pt x="63411" y="501961"/>
                  <a:pt x="63944" y="540327"/>
                </a:cubicBezTo>
                <a:cubicBezTo>
                  <a:pt x="64477" y="578693"/>
                  <a:pt x="66608" y="619191"/>
                  <a:pt x="67141" y="655426"/>
                </a:cubicBezTo>
                <a:cubicBezTo>
                  <a:pt x="67674" y="691661"/>
                  <a:pt x="67141" y="757737"/>
                  <a:pt x="67141" y="757737"/>
                </a:cubicBezTo>
                <a:cubicBezTo>
                  <a:pt x="67141" y="793972"/>
                  <a:pt x="67674" y="833404"/>
                  <a:pt x="67141" y="872836"/>
                </a:cubicBezTo>
                <a:cubicBezTo>
                  <a:pt x="66608" y="912268"/>
                  <a:pt x="64477" y="954898"/>
                  <a:pt x="63944" y="994330"/>
                </a:cubicBezTo>
                <a:cubicBezTo>
                  <a:pt x="63411" y="1033762"/>
                  <a:pt x="64477" y="1063070"/>
                  <a:pt x="63944" y="1109429"/>
                </a:cubicBezTo>
                <a:cubicBezTo>
                  <a:pt x="63411" y="1155788"/>
                  <a:pt x="61280" y="1230391"/>
                  <a:pt x="60747" y="1272487"/>
                </a:cubicBezTo>
                <a:cubicBezTo>
                  <a:pt x="60214" y="1314583"/>
                  <a:pt x="60747" y="1362008"/>
                  <a:pt x="60747" y="1362008"/>
                </a:cubicBezTo>
                <a:lnTo>
                  <a:pt x="60747" y="1390783"/>
                </a:lnTo>
                <a:lnTo>
                  <a:pt x="60747" y="1390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0" name="Freeform 19"/>
          <p:cNvSpPr/>
          <p:nvPr/>
        </p:nvSpPr>
        <p:spPr>
          <a:xfrm>
            <a:off x="7254412" y="3445234"/>
            <a:ext cx="505158" cy="150609"/>
          </a:xfrm>
          <a:custGeom>
            <a:avLst/>
            <a:gdLst>
              <a:gd name="connsiteX0" fmla="*/ 0 w 505158"/>
              <a:gd name="connsiteY0" fmla="*/ 87027 h 138183"/>
              <a:gd name="connsiteX1" fmla="*/ 140677 w 505158"/>
              <a:gd name="connsiteY1" fmla="*/ 13492 h 138183"/>
              <a:gd name="connsiteX2" fmla="*/ 227002 w 505158"/>
              <a:gd name="connsiteY2" fmla="*/ 3900 h 138183"/>
              <a:gd name="connsiteX3" fmla="*/ 306932 w 505158"/>
              <a:gd name="connsiteY3" fmla="*/ 703 h 138183"/>
              <a:gd name="connsiteX4" fmla="*/ 374073 w 505158"/>
              <a:gd name="connsiteY4" fmla="*/ 16689 h 138183"/>
              <a:gd name="connsiteX5" fmla="*/ 431623 w 505158"/>
              <a:gd name="connsiteY5" fmla="*/ 42267 h 138183"/>
              <a:gd name="connsiteX6" fmla="*/ 476384 w 505158"/>
              <a:gd name="connsiteY6" fmla="*/ 83830 h 138183"/>
              <a:gd name="connsiteX7" fmla="*/ 505158 w 505158"/>
              <a:gd name="connsiteY7" fmla="*/ 138183 h 138183"/>
              <a:gd name="connsiteX8" fmla="*/ 505158 w 505158"/>
              <a:gd name="connsiteY8" fmla="*/ 138183 h 138183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92719 w 505158"/>
              <a:gd name="connsiteY1" fmla="*/ 23237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378 h 141534"/>
              <a:gd name="connsiteX1" fmla="*/ 95916 w 505158"/>
              <a:gd name="connsiteY1" fmla="*/ 29632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832 h 141988"/>
              <a:gd name="connsiteX1" fmla="*/ 95916 w 505158"/>
              <a:gd name="connsiteY1" fmla="*/ 30086 h 141988"/>
              <a:gd name="connsiteX2" fmla="*/ 140677 w 505158"/>
              <a:gd name="connsiteY2" fmla="*/ 17297 h 141988"/>
              <a:gd name="connsiteX3" fmla="*/ 163058 w 505158"/>
              <a:gd name="connsiteY3" fmla="*/ 1311 h 141988"/>
              <a:gd name="connsiteX4" fmla="*/ 227002 w 505158"/>
              <a:gd name="connsiteY4" fmla="*/ 1311 h 141988"/>
              <a:gd name="connsiteX5" fmla="*/ 306932 w 505158"/>
              <a:gd name="connsiteY5" fmla="*/ 4508 h 141988"/>
              <a:gd name="connsiteX6" fmla="*/ 374073 w 505158"/>
              <a:gd name="connsiteY6" fmla="*/ 20494 h 141988"/>
              <a:gd name="connsiteX7" fmla="*/ 431623 w 505158"/>
              <a:gd name="connsiteY7" fmla="*/ 46072 h 141988"/>
              <a:gd name="connsiteX8" fmla="*/ 476384 w 505158"/>
              <a:gd name="connsiteY8" fmla="*/ 87635 h 141988"/>
              <a:gd name="connsiteX9" fmla="*/ 505158 w 505158"/>
              <a:gd name="connsiteY9" fmla="*/ 141988 h 141988"/>
              <a:gd name="connsiteX10" fmla="*/ 505158 w 505158"/>
              <a:gd name="connsiteY10" fmla="*/ 141988 h 141988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4753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99512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5569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2372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1739 w 505158"/>
              <a:gd name="connsiteY1" fmla="*/ 24998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38219 w 505158"/>
              <a:gd name="connsiteY3" fmla="*/ 9012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592 h 140748"/>
              <a:gd name="connsiteX1" fmla="*/ 39918 w 505158"/>
              <a:gd name="connsiteY1" fmla="*/ 59219 h 140748"/>
              <a:gd name="connsiteX2" fmla="*/ 91739 w 505158"/>
              <a:gd name="connsiteY2" fmla="*/ 24669 h 140748"/>
              <a:gd name="connsiteX3" fmla="*/ 138219 w 505158"/>
              <a:gd name="connsiteY3" fmla="*/ 8683 h 140748"/>
              <a:gd name="connsiteX4" fmla="*/ 163058 w 505158"/>
              <a:gd name="connsiteY4" fmla="*/ 4746 h 140748"/>
              <a:gd name="connsiteX5" fmla="*/ 227002 w 505158"/>
              <a:gd name="connsiteY5" fmla="*/ 71 h 140748"/>
              <a:gd name="connsiteX6" fmla="*/ 306932 w 505158"/>
              <a:gd name="connsiteY6" fmla="*/ 3268 h 140748"/>
              <a:gd name="connsiteX7" fmla="*/ 374073 w 505158"/>
              <a:gd name="connsiteY7" fmla="*/ 19254 h 140748"/>
              <a:gd name="connsiteX8" fmla="*/ 431623 w 505158"/>
              <a:gd name="connsiteY8" fmla="*/ 51226 h 140748"/>
              <a:gd name="connsiteX9" fmla="*/ 479581 w 505158"/>
              <a:gd name="connsiteY9" fmla="*/ 95986 h 140748"/>
              <a:gd name="connsiteX10" fmla="*/ 505158 w 505158"/>
              <a:gd name="connsiteY10" fmla="*/ 140748 h 140748"/>
              <a:gd name="connsiteX11" fmla="*/ 505158 w 505158"/>
              <a:gd name="connsiteY11" fmla="*/ 140748 h 140748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977 h 146133"/>
              <a:gd name="connsiteX1" fmla="*/ 39918 w 505158"/>
              <a:gd name="connsiteY1" fmla="*/ 64604 h 146133"/>
              <a:gd name="connsiteX2" fmla="*/ 91739 w 505158"/>
              <a:gd name="connsiteY2" fmla="*/ 30054 h 146133"/>
              <a:gd name="connsiteX3" fmla="*/ 138219 w 505158"/>
              <a:gd name="connsiteY3" fmla="*/ 14068 h 146133"/>
              <a:gd name="connsiteX4" fmla="*/ 163058 w 505158"/>
              <a:gd name="connsiteY4" fmla="*/ 10131 h 146133"/>
              <a:gd name="connsiteX5" fmla="*/ 227002 w 505158"/>
              <a:gd name="connsiteY5" fmla="*/ 539 h 146133"/>
              <a:gd name="connsiteX6" fmla="*/ 306932 w 505158"/>
              <a:gd name="connsiteY6" fmla="*/ 3736 h 146133"/>
              <a:gd name="connsiteX7" fmla="*/ 374073 w 505158"/>
              <a:gd name="connsiteY7" fmla="*/ 24639 h 146133"/>
              <a:gd name="connsiteX8" fmla="*/ 431623 w 505158"/>
              <a:gd name="connsiteY8" fmla="*/ 56611 h 146133"/>
              <a:gd name="connsiteX9" fmla="*/ 479581 w 505158"/>
              <a:gd name="connsiteY9" fmla="*/ 101371 h 146133"/>
              <a:gd name="connsiteX10" fmla="*/ 505158 w 505158"/>
              <a:gd name="connsiteY10" fmla="*/ 146133 h 146133"/>
              <a:gd name="connsiteX11" fmla="*/ 505158 w 505158"/>
              <a:gd name="connsiteY11" fmla="*/ 146133 h 146133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88941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4664 w 505158"/>
              <a:gd name="connsiteY9" fmla="*/ 93858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5822 h 146978"/>
              <a:gd name="connsiteX1" fmla="*/ 39918 w 505158"/>
              <a:gd name="connsiteY1" fmla="*/ 65449 h 146978"/>
              <a:gd name="connsiteX2" fmla="*/ 91739 w 505158"/>
              <a:gd name="connsiteY2" fmla="*/ 30899 h 146978"/>
              <a:gd name="connsiteX3" fmla="*/ 138219 w 505158"/>
              <a:gd name="connsiteY3" fmla="*/ 14913 h 146978"/>
              <a:gd name="connsiteX4" fmla="*/ 163058 w 505158"/>
              <a:gd name="connsiteY4" fmla="*/ 10976 h 146978"/>
              <a:gd name="connsiteX5" fmla="*/ 227002 w 505158"/>
              <a:gd name="connsiteY5" fmla="*/ 1384 h 146978"/>
              <a:gd name="connsiteX6" fmla="*/ 306932 w 505158"/>
              <a:gd name="connsiteY6" fmla="*/ 2123 h 146978"/>
              <a:gd name="connsiteX7" fmla="*/ 374073 w 505158"/>
              <a:gd name="connsiteY7" fmla="*/ 20568 h 146978"/>
              <a:gd name="connsiteX8" fmla="*/ 431623 w 505158"/>
              <a:gd name="connsiteY8" fmla="*/ 52540 h 146978"/>
              <a:gd name="connsiteX9" fmla="*/ 474664 w 505158"/>
              <a:gd name="connsiteY9" fmla="*/ 94842 h 146978"/>
              <a:gd name="connsiteX10" fmla="*/ 505158 w 505158"/>
              <a:gd name="connsiteY10" fmla="*/ 146978 h 146978"/>
              <a:gd name="connsiteX11" fmla="*/ 505158 w 505158"/>
              <a:gd name="connsiteY11" fmla="*/ 146978 h 146978"/>
              <a:gd name="connsiteX0" fmla="*/ 0 w 505158"/>
              <a:gd name="connsiteY0" fmla="*/ 99727 h 150883"/>
              <a:gd name="connsiteX1" fmla="*/ 39918 w 505158"/>
              <a:gd name="connsiteY1" fmla="*/ 69354 h 150883"/>
              <a:gd name="connsiteX2" fmla="*/ 91739 w 505158"/>
              <a:gd name="connsiteY2" fmla="*/ 34804 h 150883"/>
              <a:gd name="connsiteX3" fmla="*/ 138219 w 505158"/>
              <a:gd name="connsiteY3" fmla="*/ 18818 h 150883"/>
              <a:gd name="connsiteX4" fmla="*/ 163058 w 505158"/>
              <a:gd name="connsiteY4" fmla="*/ 14881 h 150883"/>
              <a:gd name="connsiteX5" fmla="*/ 227002 w 505158"/>
              <a:gd name="connsiteY5" fmla="*/ 373 h 150883"/>
              <a:gd name="connsiteX6" fmla="*/ 306932 w 505158"/>
              <a:gd name="connsiteY6" fmla="*/ 6028 h 150883"/>
              <a:gd name="connsiteX7" fmla="*/ 374073 w 505158"/>
              <a:gd name="connsiteY7" fmla="*/ 24473 h 150883"/>
              <a:gd name="connsiteX8" fmla="*/ 431623 w 505158"/>
              <a:gd name="connsiteY8" fmla="*/ 56445 h 150883"/>
              <a:gd name="connsiteX9" fmla="*/ 474664 w 505158"/>
              <a:gd name="connsiteY9" fmla="*/ 98747 h 150883"/>
              <a:gd name="connsiteX10" fmla="*/ 505158 w 505158"/>
              <a:gd name="connsiteY10" fmla="*/ 150883 h 150883"/>
              <a:gd name="connsiteX11" fmla="*/ 505158 w 505158"/>
              <a:gd name="connsiteY11" fmla="*/ 150883 h 150883"/>
              <a:gd name="connsiteX0" fmla="*/ 0 w 505158"/>
              <a:gd name="connsiteY0" fmla="*/ 99466 h 150622"/>
              <a:gd name="connsiteX1" fmla="*/ 39918 w 505158"/>
              <a:gd name="connsiteY1" fmla="*/ 69093 h 150622"/>
              <a:gd name="connsiteX2" fmla="*/ 91739 w 505158"/>
              <a:gd name="connsiteY2" fmla="*/ 34543 h 150622"/>
              <a:gd name="connsiteX3" fmla="*/ 138219 w 505158"/>
              <a:gd name="connsiteY3" fmla="*/ 18557 h 150622"/>
              <a:gd name="connsiteX4" fmla="*/ 160600 w 505158"/>
              <a:gd name="connsiteY4" fmla="*/ 9704 h 150622"/>
              <a:gd name="connsiteX5" fmla="*/ 227002 w 505158"/>
              <a:gd name="connsiteY5" fmla="*/ 112 h 150622"/>
              <a:gd name="connsiteX6" fmla="*/ 306932 w 505158"/>
              <a:gd name="connsiteY6" fmla="*/ 5767 h 150622"/>
              <a:gd name="connsiteX7" fmla="*/ 374073 w 505158"/>
              <a:gd name="connsiteY7" fmla="*/ 24212 h 150622"/>
              <a:gd name="connsiteX8" fmla="*/ 431623 w 505158"/>
              <a:gd name="connsiteY8" fmla="*/ 56184 h 150622"/>
              <a:gd name="connsiteX9" fmla="*/ 474664 w 505158"/>
              <a:gd name="connsiteY9" fmla="*/ 98486 h 150622"/>
              <a:gd name="connsiteX10" fmla="*/ 505158 w 505158"/>
              <a:gd name="connsiteY10" fmla="*/ 150622 h 150622"/>
              <a:gd name="connsiteX11" fmla="*/ 505158 w 505158"/>
              <a:gd name="connsiteY11" fmla="*/ 150622 h 150622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6171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2632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5158" h="150609">
                <a:moveTo>
                  <a:pt x="0" y="99453"/>
                </a:moveTo>
                <a:cubicBezTo>
                  <a:pt x="6653" y="95210"/>
                  <a:pt x="17342" y="79900"/>
                  <a:pt x="32632" y="69080"/>
                </a:cubicBezTo>
                <a:cubicBezTo>
                  <a:pt x="47922" y="58260"/>
                  <a:pt x="74141" y="42953"/>
                  <a:pt x="91739" y="34530"/>
                </a:cubicBezTo>
                <a:cubicBezTo>
                  <a:pt x="109337" y="26107"/>
                  <a:pt x="126742" y="22684"/>
                  <a:pt x="138219" y="18544"/>
                </a:cubicBezTo>
                <a:cubicBezTo>
                  <a:pt x="149696" y="14404"/>
                  <a:pt x="145803" y="12765"/>
                  <a:pt x="160600" y="9691"/>
                </a:cubicBezTo>
                <a:cubicBezTo>
                  <a:pt x="175397" y="6617"/>
                  <a:pt x="202613" y="755"/>
                  <a:pt x="227002" y="99"/>
                </a:cubicBezTo>
                <a:cubicBezTo>
                  <a:pt x="251391" y="-557"/>
                  <a:pt x="282420" y="2147"/>
                  <a:pt x="306932" y="5754"/>
                </a:cubicBezTo>
                <a:cubicBezTo>
                  <a:pt x="331444" y="9361"/>
                  <a:pt x="353291" y="14158"/>
                  <a:pt x="374073" y="21741"/>
                </a:cubicBezTo>
                <a:cubicBezTo>
                  <a:pt x="394855" y="29324"/>
                  <a:pt x="414448" y="39286"/>
                  <a:pt x="431623" y="51255"/>
                </a:cubicBezTo>
                <a:cubicBezTo>
                  <a:pt x="448798" y="63224"/>
                  <a:pt x="459950" y="76998"/>
                  <a:pt x="477122" y="93557"/>
                </a:cubicBezTo>
                <a:cubicBezTo>
                  <a:pt x="494294" y="110116"/>
                  <a:pt x="500895" y="143149"/>
                  <a:pt x="505158" y="150609"/>
                </a:cubicBezTo>
                <a:lnTo>
                  <a:pt x="505158" y="15060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1" name="Freeform 20"/>
          <p:cNvSpPr/>
          <p:nvPr/>
        </p:nvSpPr>
        <p:spPr>
          <a:xfrm>
            <a:off x="7729280" y="3548239"/>
            <a:ext cx="163057" cy="1259698"/>
          </a:xfrm>
          <a:custGeom>
            <a:avLst/>
            <a:gdLst>
              <a:gd name="connsiteX0" fmla="*/ 0 w 163057"/>
              <a:gd name="connsiteY0" fmla="*/ 0 h 1259698"/>
              <a:gd name="connsiteX1" fmla="*/ 73535 w 163057"/>
              <a:gd name="connsiteY1" fmla="*/ 172649 h 1259698"/>
              <a:gd name="connsiteX2" fmla="*/ 83127 w 163057"/>
              <a:gd name="connsiteY2" fmla="*/ 358086 h 1259698"/>
              <a:gd name="connsiteX3" fmla="*/ 83127 w 163057"/>
              <a:gd name="connsiteY3" fmla="*/ 521144 h 1259698"/>
              <a:gd name="connsiteX4" fmla="*/ 83127 w 163057"/>
              <a:gd name="connsiteY4" fmla="*/ 639440 h 1259698"/>
              <a:gd name="connsiteX5" fmla="*/ 83127 w 163057"/>
              <a:gd name="connsiteY5" fmla="*/ 751342 h 1259698"/>
              <a:gd name="connsiteX6" fmla="*/ 76733 w 163057"/>
              <a:gd name="connsiteY6" fmla="*/ 863244 h 1259698"/>
              <a:gd name="connsiteX7" fmla="*/ 76733 w 163057"/>
              <a:gd name="connsiteY7" fmla="*/ 959160 h 1259698"/>
              <a:gd name="connsiteX8" fmla="*/ 76733 w 163057"/>
              <a:gd name="connsiteY8" fmla="*/ 1032696 h 1259698"/>
              <a:gd name="connsiteX9" fmla="*/ 95916 w 163057"/>
              <a:gd name="connsiteY9" fmla="*/ 1112626 h 1259698"/>
              <a:gd name="connsiteX10" fmla="*/ 108705 w 163057"/>
              <a:gd name="connsiteY10" fmla="*/ 1176570 h 1259698"/>
              <a:gd name="connsiteX11" fmla="*/ 147071 w 163057"/>
              <a:gd name="connsiteY11" fmla="*/ 1243712 h 1259698"/>
              <a:gd name="connsiteX12" fmla="*/ 163057 w 163057"/>
              <a:gd name="connsiteY12" fmla="*/ 1259698 h 1259698"/>
              <a:gd name="connsiteX13" fmla="*/ 163057 w 163057"/>
              <a:gd name="connsiteY13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4643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78248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87929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9930 w 163057"/>
              <a:gd name="connsiteY8" fmla="*/ 872835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8248 w 163057"/>
              <a:gd name="connsiteY8" fmla="*/ 798945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67328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0525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6324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6732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4643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75051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19812 w 163057"/>
              <a:gd name="connsiteY16" fmla="*/ 1214582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26207 w 163057"/>
              <a:gd name="connsiteY16" fmla="*/ 1217779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19792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9677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3057" h="1259698">
                <a:moveTo>
                  <a:pt x="0" y="0"/>
                </a:moveTo>
                <a:cubicBezTo>
                  <a:pt x="2479" y="4997"/>
                  <a:pt x="14790" y="9820"/>
                  <a:pt x="22250" y="22609"/>
                </a:cubicBezTo>
                <a:cubicBezTo>
                  <a:pt x="29710" y="35398"/>
                  <a:pt x="39901" y="52955"/>
                  <a:pt x="49677" y="76732"/>
                </a:cubicBezTo>
                <a:cubicBezTo>
                  <a:pt x="61933" y="105507"/>
                  <a:pt x="67960" y="125757"/>
                  <a:pt x="73535" y="172649"/>
                </a:cubicBezTo>
                <a:cubicBezTo>
                  <a:pt x="79110" y="219541"/>
                  <a:pt x="81528" y="300004"/>
                  <a:pt x="83127" y="358086"/>
                </a:cubicBezTo>
                <a:cubicBezTo>
                  <a:pt x="84726" y="416168"/>
                  <a:pt x="83407" y="481238"/>
                  <a:pt x="83127" y="521144"/>
                </a:cubicBezTo>
                <a:cubicBezTo>
                  <a:pt x="82847" y="561050"/>
                  <a:pt x="82005" y="579522"/>
                  <a:pt x="81445" y="597521"/>
                </a:cubicBezTo>
                <a:cubicBezTo>
                  <a:pt x="80940" y="617888"/>
                  <a:pt x="83127" y="611198"/>
                  <a:pt x="83127" y="639440"/>
                </a:cubicBezTo>
                <a:cubicBezTo>
                  <a:pt x="83127" y="667682"/>
                  <a:pt x="81979" y="743527"/>
                  <a:pt x="81446" y="766973"/>
                </a:cubicBezTo>
                <a:cubicBezTo>
                  <a:pt x="80913" y="790419"/>
                  <a:pt x="79930" y="772124"/>
                  <a:pt x="79930" y="780117"/>
                </a:cubicBezTo>
                <a:cubicBezTo>
                  <a:pt x="79930" y="788110"/>
                  <a:pt x="81446" y="794682"/>
                  <a:pt x="81446" y="814931"/>
                </a:cubicBezTo>
                <a:cubicBezTo>
                  <a:pt x="81446" y="835180"/>
                  <a:pt x="82314" y="857856"/>
                  <a:pt x="83127" y="882427"/>
                </a:cubicBezTo>
                <a:cubicBezTo>
                  <a:pt x="83940" y="906998"/>
                  <a:pt x="86073" y="940569"/>
                  <a:pt x="86325" y="962357"/>
                </a:cubicBezTo>
                <a:cubicBezTo>
                  <a:pt x="86578" y="984146"/>
                  <a:pt x="84642" y="1000902"/>
                  <a:pt x="84642" y="1013158"/>
                </a:cubicBezTo>
                <a:cubicBezTo>
                  <a:pt x="84642" y="1025414"/>
                  <a:pt x="84979" y="1015585"/>
                  <a:pt x="86325" y="1032696"/>
                </a:cubicBezTo>
                <a:cubicBezTo>
                  <a:pt x="87671" y="1049807"/>
                  <a:pt x="88988" y="1091844"/>
                  <a:pt x="92718" y="1115823"/>
                </a:cubicBezTo>
                <a:cubicBezTo>
                  <a:pt x="96448" y="1139802"/>
                  <a:pt x="103124" y="1159577"/>
                  <a:pt x="108705" y="1176570"/>
                </a:cubicBezTo>
                <a:cubicBezTo>
                  <a:pt x="114287" y="1193563"/>
                  <a:pt x="119813" y="1206589"/>
                  <a:pt x="126207" y="1217779"/>
                </a:cubicBezTo>
                <a:cubicBezTo>
                  <a:pt x="132601" y="1228969"/>
                  <a:pt x="140929" y="1236726"/>
                  <a:pt x="147071" y="1243712"/>
                </a:cubicBezTo>
                <a:cubicBezTo>
                  <a:pt x="153213" y="1250698"/>
                  <a:pt x="163057" y="1259698"/>
                  <a:pt x="163057" y="1259698"/>
                </a:cubicBezTo>
                <a:lnTo>
                  <a:pt x="163057" y="125969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Freeform 21"/>
          <p:cNvSpPr/>
          <p:nvPr/>
        </p:nvSpPr>
        <p:spPr>
          <a:xfrm>
            <a:off x="7825035" y="4679006"/>
            <a:ext cx="459289" cy="147129"/>
          </a:xfrm>
          <a:custGeom>
            <a:avLst/>
            <a:gdLst>
              <a:gd name="connsiteX0" fmla="*/ 0 w 457200"/>
              <a:gd name="connsiteY0" fmla="*/ 47958 h 139374"/>
              <a:gd name="connsiteX1" fmla="*/ 73535 w 457200"/>
              <a:gd name="connsiteY1" fmla="*/ 115100 h 139374"/>
              <a:gd name="connsiteX2" fmla="*/ 115099 w 457200"/>
              <a:gd name="connsiteY2" fmla="*/ 137480 h 139374"/>
              <a:gd name="connsiteX3" fmla="*/ 172648 w 457200"/>
              <a:gd name="connsiteY3" fmla="*/ 137480 h 139374"/>
              <a:gd name="connsiteX4" fmla="*/ 230198 w 457200"/>
              <a:gd name="connsiteY4" fmla="*/ 137480 h 139374"/>
              <a:gd name="connsiteX5" fmla="*/ 290945 w 457200"/>
              <a:gd name="connsiteY5" fmla="*/ 111902 h 139374"/>
              <a:gd name="connsiteX6" fmla="*/ 348495 w 457200"/>
              <a:gd name="connsiteY6" fmla="*/ 89522 h 139374"/>
              <a:gd name="connsiteX7" fmla="*/ 434819 w 457200"/>
              <a:gd name="connsiteY7" fmla="*/ 22381 h 139374"/>
              <a:gd name="connsiteX8" fmla="*/ 457200 w 457200"/>
              <a:gd name="connsiteY8" fmla="*/ 0 h 139374"/>
              <a:gd name="connsiteX9" fmla="*/ 457200 w 457200"/>
              <a:gd name="connsiteY9" fmla="*/ 0 h 1393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1902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8296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21495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1934 w 457200"/>
              <a:gd name="connsiteY8" fmla="*/ 55239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9593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92"/>
              <a:gd name="connsiteX1" fmla="*/ 43439 w 457200"/>
              <a:gd name="connsiteY1" fmla="*/ 96802 h 147192"/>
              <a:gd name="connsiteX2" fmla="*/ 73535 w 457200"/>
              <a:gd name="connsiteY2" fmla="*/ 121495 h 147192"/>
              <a:gd name="connsiteX3" fmla="*/ 115099 w 457200"/>
              <a:gd name="connsiteY3" fmla="*/ 137480 h 147192"/>
              <a:gd name="connsiteX4" fmla="*/ 172648 w 457200"/>
              <a:gd name="connsiteY4" fmla="*/ 147071 h 147192"/>
              <a:gd name="connsiteX5" fmla="*/ 230198 w 457200"/>
              <a:gd name="connsiteY5" fmla="*/ 140677 h 147192"/>
              <a:gd name="connsiteX6" fmla="*/ 290945 w 457200"/>
              <a:gd name="connsiteY6" fmla="*/ 111902 h 147192"/>
              <a:gd name="connsiteX7" fmla="*/ 315201 w 457200"/>
              <a:gd name="connsiteY7" fmla="*/ 109591 h 147192"/>
              <a:gd name="connsiteX8" fmla="*/ 348495 w 457200"/>
              <a:gd name="connsiteY8" fmla="*/ 89522 h 147192"/>
              <a:gd name="connsiteX9" fmla="*/ 395131 w 457200"/>
              <a:gd name="connsiteY9" fmla="*/ 61633 h 147192"/>
              <a:gd name="connsiteX10" fmla="*/ 454002 w 457200"/>
              <a:gd name="connsiteY10" fmla="*/ 9593 h 147192"/>
              <a:gd name="connsiteX11" fmla="*/ 457200 w 457200"/>
              <a:gd name="connsiteY11" fmla="*/ 0 h 147192"/>
              <a:gd name="connsiteX12" fmla="*/ 457200 w 457200"/>
              <a:gd name="connsiteY12" fmla="*/ 0 h 147192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5201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5201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15986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87748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50"/>
              <a:gd name="connsiteX1" fmla="*/ 43439 w 457200"/>
              <a:gd name="connsiteY1" fmla="*/ 96802 h 147150"/>
              <a:gd name="connsiteX2" fmla="*/ 73535 w 457200"/>
              <a:gd name="connsiteY2" fmla="*/ 121495 h 147150"/>
              <a:gd name="connsiteX3" fmla="*/ 115099 w 457200"/>
              <a:gd name="connsiteY3" fmla="*/ 137480 h 147150"/>
              <a:gd name="connsiteX4" fmla="*/ 172648 w 457200"/>
              <a:gd name="connsiteY4" fmla="*/ 147071 h 147150"/>
              <a:gd name="connsiteX5" fmla="*/ 230198 w 457200"/>
              <a:gd name="connsiteY5" fmla="*/ 140677 h 147150"/>
              <a:gd name="connsiteX6" fmla="*/ 287748 w 457200"/>
              <a:gd name="connsiteY6" fmla="*/ 118296 h 147150"/>
              <a:gd name="connsiteX7" fmla="*/ 318398 w 457200"/>
              <a:gd name="connsiteY7" fmla="*/ 109591 h 147150"/>
              <a:gd name="connsiteX8" fmla="*/ 348495 w 457200"/>
              <a:gd name="connsiteY8" fmla="*/ 89522 h 147150"/>
              <a:gd name="connsiteX9" fmla="*/ 395131 w 457200"/>
              <a:gd name="connsiteY9" fmla="*/ 61633 h 147150"/>
              <a:gd name="connsiteX10" fmla="*/ 454002 w 457200"/>
              <a:gd name="connsiteY10" fmla="*/ 9593 h 147150"/>
              <a:gd name="connsiteX11" fmla="*/ 457200 w 457200"/>
              <a:gd name="connsiteY11" fmla="*/ 0 h 147150"/>
              <a:gd name="connsiteX12" fmla="*/ 457200 w 457200"/>
              <a:gd name="connsiteY12" fmla="*/ 0 h 147150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90945 w 457200"/>
              <a:gd name="connsiteY6" fmla="*/ 121493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19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9115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3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51692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9289"/>
              <a:gd name="connsiteY0" fmla="*/ 47958 h 147129"/>
              <a:gd name="connsiteX1" fmla="*/ 43439 w 459289"/>
              <a:gd name="connsiteY1" fmla="*/ 96802 h 147129"/>
              <a:gd name="connsiteX2" fmla="*/ 73535 w 459289"/>
              <a:gd name="connsiteY2" fmla="*/ 121495 h 147129"/>
              <a:gd name="connsiteX3" fmla="*/ 115099 w 459289"/>
              <a:gd name="connsiteY3" fmla="*/ 137480 h 147129"/>
              <a:gd name="connsiteX4" fmla="*/ 172648 w 459289"/>
              <a:gd name="connsiteY4" fmla="*/ 147071 h 147129"/>
              <a:gd name="connsiteX5" fmla="*/ 230198 w 459289"/>
              <a:gd name="connsiteY5" fmla="*/ 140677 h 147129"/>
              <a:gd name="connsiteX6" fmla="*/ 290945 w 459289"/>
              <a:gd name="connsiteY6" fmla="*/ 124691 h 147129"/>
              <a:gd name="connsiteX7" fmla="*/ 318398 w 459289"/>
              <a:gd name="connsiteY7" fmla="*/ 112789 h 147129"/>
              <a:gd name="connsiteX8" fmla="*/ 351692 w 459289"/>
              <a:gd name="connsiteY8" fmla="*/ 95917 h 147129"/>
              <a:gd name="connsiteX9" fmla="*/ 395131 w 459289"/>
              <a:gd name="connsiteY9" fmla="*/ 64830 h 147129"/>
              <a:gd name="connsiteX10" fmla="*/ 454002 w 459289"/>
              <a:gd name="connsiteY10" fmla="*/ 9593 h 147129"/>
              <a:gd name="connsiteX11" fmla="*/ 457200 w 459289"/>
              <a:gd name="connsiteY11" fmla="*/ 0 h 147129"/>
              <a:gd name="connsiteX12" fmla="*/ 457200 w 459289"/>
              <a:gd name="connsiteY12" fmla="*/ 0 h 14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289" h="147129">
                <a:moveTo>
                  <a:pt x="0" y="47958"/>
                </a:moveTo>
                <a:cubicBezTo>
                  <a:pt x="8306" y="55033"/>
                  <a:pt x="31183" y="85612"/>
                  <a:pt x="43439" y="96802"/>
                </a:cubicBezTo>
                <a:cubicBezTo>
                  <a:pt x="55695" y="107992"/>
                  <a:pt x="61592" y="114715"/>
                  <a:pt x="73535" y="121495"/>
                </a:cubicBezTo>
                <a:cubicBezTo>
                  <a:pt x="85478" y="128275"/>
                  <a:pt x="98580" y="133217"/>
                  <a:pt x="115099" y="137480"/>
                </a:cubicBezTo>
                <a:cubicBezTo>
                  <a:pt x="131618" y="141743"/>
                  <a:pt x="153465" y="146538"/>
                  <a:pt x="172648" y="147071"/>
                </a:cubicBezTo>
                <a:cubicBezTo>
                  <a:pt x="191831" y="147604"/>
                  <a:pt x="210482" y="144407"/>
                  <a:pt x="230198" y="140677"/>
                </a:cubicBezTo>
                <a:cubicBezTo>
                  <a:pt x="249914" y="136947"/>
                  <a:pt x="276245" y="129339"/>
                  <a:pt x="290945" y="124691"/>
                </a:cubicBezTo>
                <a:cubicBezTo>
                  <a:pt x="305645" y="120043"/>
                  <a:pt x="308806" y="117585"/>
                  <a:pt x="318398" y="112789"/>
                </a:cubicBezTo>
                <a:cubicBezTo>
                  <a:pt x="327990" y="107993"/>
                  <a:pt x="338903" y="103910"/>
                  <a:pt x="351692" y="95917"/>
                </a:cubicBezTo>
                <a:cubicBezTo>
                  <a:pt x="364481" y="87924"/>
                  <a:pt x="380744" y="76020"/>
                  <a:pt x="395131" y="64830"/>
                </a:cubicBezTo>
                <a:cubicBezTo>
                  <a:pt x="409518" y="53640"/>
                  <a:pt x="443657" y="20398"/>
                  <a:pt x="454002" y="9593"/>
                </a:cubicBezTo>
                <a:cubicBezTo>
                  <a:pt x="464347" y="-1212"/>
                  <a:pt x="456134" y="3198"/>
                  <a:pt x="457200" y="0"/>
                </a:cubicBezTo>
                <a:lnTo>
                  <a:pt x="45720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Freeform 27"/>
          <p:cNvSpPr/>
          <p:nvPr/>
        </p:nvSpPr>
        <p:spPr>
          <a:xfrm>
            <a:off x="5712722" y="3461198"/>
            <a:ext cx="724963" cy="888931"/>
          </a:xfrm>
          <a:custGeom>
            <a:avLst/>
            <a:gdLst>
              <a:gd name="connsiteX0" fmla="*/ 0 w 684890"/>
              <a:gd name="connsiteY0" fmla="*/ 842560 h 842560"/>
              <a:gd name="connsiteX1" fmla="*/ 83790 w 684890"/>
              <a:gd name="connsiteY1" fmla="*/ 572976 h 842560"/>
              <a:gd name="connsiteX2" fmla="*/ 178509 w 684890"/>
              <a:gd name="connsiteY2" fmla="*/ 394467 h 842560"/>
              <a:gd name="connsiteX3" fmla="*/ 251369 w 684890"/>
              <a:gd name="connsiteY3" fmla="*/ 285176 h 842560"/>
              <a:gd name="connsiteX4" fmla="*/ 338802 w 684890"/>
              <a:gd name="connsiteY4" fmla="*/ 168600 h 842560"/>
              <a:gd name="connsiteX5" fmla="*/ 444450 w 684890"/>
              <a:gd name="connsiteY5" fmla="*/ 70238 h 842560"/>
              <a:gd name="connsiteX6" fmla="*/ 513667 w 684890"/>
              <a:gd name="connsiteY6" fmla="*/ 26522 h 842560"/>
              <a:gd name="connsiteX7" fmla="*/ 619315 w 684890"/>
              <a:gd name="connsiteY7" fmla="*/ 1020 h 842560"/>
              <a:gd name="connsiteX8" fmla="*/ 684890 w 684890"/>
              <a:gd name="connsiteY8" fmla="*/ 4663 h 842560"/>
              <a:gd name="connsiteX9" fmla="*/ 684890 w 684890"/>
              <a:gd name="connsiteY9" fmla="*/ 4663 h 842560"/>
              <a:gd name="connsiteX0" fmla="*/ 0 w 714034"/>
              <a:gd name="connsiteY0" fmla="*/ 868061 h 868061"/>
              <a:gd name="connsiteX1" fmla="*/ 112934 w 714034"/>
              <a:gd name="connsiteY1" fmla="*/ 572976 h 868061"/>
              <a:gd name="connsiteX2" fmla="*/ 207653 w 714034"/>
              <a:gd name="connsiteY2" fmla="*/ 394467 h 868061"/>
              <a:gd name="connsiteX3" fmla="*/ 280513 w 714034"/>
              <a:gd name="connsiteY3" fmla="*/ 285176 h 868061"/>
              <a:gd name="connsiteX4" fmla="*/ 367946 w 714034"/>
              <a:gd name="connsiteY4" fmla="*/ 168600 h 868061"/>
              <a:gd name="connsiteX5" fmla="*/ 473594 w 714034"/>
              <a:gd name="connsiteY5" fmla="*/ 70238 h 868061"/>
              <a:gd name="connsiteX6" fmla="*/ 542811 w 714034"/>
              <a:gd name="connsiteY6" fmla="*/ 26522 h 868061"/>
              <a:gd name="connsiteX7" fmla="*/ 648459 w 714034"/>
              <a:gd name="connsiteY7" fmla="*/ 1020 h 868061"/>
              <a:gd name="connsiteX8" fmla="*/ 714034 w 714034"/>
              <a:gd name="connsiteY8" fmla="*/ 4663 h 868061"/>
              <a:gd name="connsiteX9" fmla="*/ 714034 w 714034"/>
              <a:gd name="connsiteY9" fmla="*/ 4663 h 868061"/>
              <a:gd name="connsiteX0" fmla="*/ 0 w 724963"/>
              <a:gd name="connsiteY0" fmla="*/ 878990 h 878990"/>
              <a:gd name="connsiteX1" fmla="*/ 123863 w 724963"/>
              <a:gd name="connsiteY1" fmla="*/ 572976 h 878990"/>
              <a:gd name="connsiteX2" fmla="*/ 218582 w 724963"/>
              <a:gd name="connsiteY2" fmla="*/ 394467 h 878990"/>
              <a:gd name="connsiteX3" fmla="*/ 291442 w 724963"/>
              <a:gd name="connsiteY3" fmla="*/ 285176 h 878990"/>
              <a:gd name="connsiteX4" fmla="*/ 378875 w 724963"/>
              <a:gd name="connsiteY4" fmla="*/ 168600 h 878990"/>
              <a:gd name="connsiteX5" fmla="*/ 484523 w 724963"/>
              <a:gd name="connsiteY5" fmla="*/ 70238 h 878990"/>
              <a:gd name="connsiteX6" fmla="*/ 553740 w 724963"/>
              <a:gd name="connsiteY6" fmla="*/ 26522 h 878990"/>
              <a:gd name="connsiteX7" fmla="*/ 659388 w 724963"/>
              <a:gd name="connsiteY7" fmla="*/ 1020 h 878990"/>
              <a:gd name="connsiteX8" fmla="*/ 724963 w 724963"/>
              <a:gd name="connsiteY8" fmla="*/ 4663 h 878990"/>
              <a:gd name="connsiteX9" fmla="*/ 724963 w 724963"/>
              <a:gd name="connsiteY9" fmla="*/ 4663 h 878990"/>
              <a:gd name="connsiteX0" fmla="*/ 0 w 724963"/>
              <a:gd name="connsiteY0" fmla="*/ 893562 h 893562"/>
              <a:gd name="connsiteX1" fmla="*/ 123863 w 724963"/>
              <a:gd name="connsiteY1" fmla="*/ 572976 h 893562"/>
              <a:gd name="connsiteX2" fmla="*/ 218582 w 724963"/>
              <a:gd name="connsiteY2" fmla="*/ 394467 h 893562"/>
              <a:gd name="connsiteX3" fmla="*/ 291442 w 724963"/>
              <a:gd name="connsiteY3" fmla="*/ 285176 h 893562"/>
              <a:gd name="connsiteX4" fmla="*/ 378875 w 724963"/>
              <a:gd name="connsiteY4" fmla="*/ 168600 h 893562"/>
              <a:gd name="connsiteX5" fmla="*/ 484523 w 724963"/>
              <a:gd name="connsiteY5" fmla="*/ 70238 h 893562"/>
              <a:gd name="connsiteX6" fmla="*/ 553740 w 724963"/>
              <a:gd name="connsiteY6" fmla="*/ 26522 h 893562"/>
              <a:gd name="connsiteX7" fmla="*/ 659388 w 724963"/>
              <a:gd name="connsiteY7" fmla="*/ 1020 h 893562"/>
              <a:gd name="connsiteX8" fmla="*/ 724963 w 724963"/>
              <a:gd name="connsiteY8" fmla="*/ 4663 h 893562"/>
              <a:gd name="connsiteX9" fmla="*/ 724963 w 724963"/>
              <a:gd name="connsiteY9" fmla="*/ 4663 h 893562"/>
              <a:gd name="connsiteX0" fmla="*/ 0 w 724963"/>
              <a:gd name="connsiteY0" fmla="*/ 893562 h 893562"/>
              <a:gd name="connsiteX1" fmla="*/ 123863 w 724963"/>
              <a:gd name="connsiteY1" fmla="*/ 572976 h 893562"/>
              <a:gd name="connsiteX2" fmla="*/ 218582 w 724963"/>
              <a:gd name="connsiteY2" fmla="*/ 394467 h 893562"/>
              <a:gd name="connsiteX3" fmla="*/ 291442 w 724963"/>
              <a:gd name="connsiteY3" fmla="*/ 285176 h 893562"/>
              <a:gd name="connsiteX4" fmla="*/ 378875 w 724963"/>
              <a:gd name="connsiteY4" fmla="*/ 168600 h 893562"/>
              <a:gd name="connsiteX5" fmla="*/ 484523 w 724963"/>
              <a:gd name="connsiteY5" fmla="*/ 70238 h 893562"/>
              <a:gd name="connsiteX6" fmla="*/ 553740 w 724963"/>
              <a:gd name="connsiteY6" fmla="*/ 26522 h 893562"/>
              <a:gd name="connsiteX7" fmla="*/ 659388 w 724963"/>
              <a:gd name="connsiteY7" fmla="*/ 1020 h 893562"/>
              <a:gd name="connsiteX8" fmla="*/ 724963 w 724963"/>
              <a:gd name="connsiteY8" fmla="*/ 4663 h 893562"/>
              <a:gd name="connsiteX9" fmla="*/ 724963 w 724963"/>
              <a:gd name="connsiteY9" fmla="*/ 4663 h 893562"/>
              <a:gd name="connsiteX0" fmla="*/ 0 w 724963"/>
              <a:gd name="connsiteY0" fmla="*/ 894041 h 894041"/>
              <a:gd name="connsiteX1" fmla="*/ 123863 w 724963"/>
              <a:gd name="connsiteY1" fmla="*/ 573455 h 894041"/>
              <a:gd name="connsiteX2" fmla="*/ 218582 w 724963"/>
              <a:gd name="connsiteY2" fmla="*/ 394946 h 894041"/>
              <a:gd name="connsiteX3" fmla="*/ 291442 w 724963"/>
              <a:gd name="connsiteY3" fmla="*/ 285655 h 894041"/>
              <a:gd name="connsiteX4" fmla="*/ 378875 w 724963"/>
              <a:gd name="connsiteY4" fmla="*/ 169079 h 894041"/>
              <a:gd name="connsiteX5" fmla="*/ 484523 w 724963"/>
              <a:gd name="connsiteY5" fmla="*/ 70717 h 894041"/>
              <a:gd name="connsiteX6" fmla="*/ 553740 w 724963"/>
              <a:gd name="connsiteY6" fmla="*/ 34287 h 894041"/>
              <a:gd name="connsiteX7" fmla="*/ 659388 w 724963"/>
              <a:gd name="connsiteY7" fmla="*/ 1499 h 894041"/>
              <a:gd name="connsiteX8" fmla="*/ 724963 w 724963"/>
              <a:gd name="connsiteY8" fmla="*/ 5142 h 894041"/>
              <a:gd name="connsiteX9" fmla="*/ 724963 w 724963"/>
              <a:gd name="connsiteY9" fmla="*/ 5142 h 894041"/>
              <a:gd name="connsiteX0" fmla="*/ 0 w 724963"/>
              <a:gd name="connsiteY0" fmla="*/ 894041 h 894041"/>
              <a:gd name="connsiteX1" fmla="*/ 123863 w 724963"/>
              <a:gd name="connsiteY1" fmla="*/ 573455 h 894041"/>
              <a:gd name="connsiteX2" fmla="*/ 218582 w 724963"/>
              <a:gd name="connsiteY2" fmla="*/ 394946 h 894041"/>
              <a:gd name="connsiteX3" fmla="*/ 291442 w 724963"/>
              <a:gd name="connsiteY3" fmla="*/ 285655 h 894041"/>
              <a:gd name="connsiteX4" fmla="*/ 378875 w 724963"/>
              <a:gd name="connsiteY4" fmla="*/ 169079 h 894041"/>
              <a:gd name="connsiteX5" fmla="*/ 488166 w 724963"/>
              <a:gd name="connsiteY5" fmla="*/ 74360 h 894041"/>
              <a:gd name="connsiteX6" fmla="*/ 553740 w 724963"/>
              <a:gd name="connsiteY6" fmla="*/ 34287 h 894041"/>
              <a:gd name="connsiteX7" fmla="*/ 659388 w 724963"/>
              <a:gd name="connsiteY7" fmla="*/ 1499 h 894041"/>
              <a:gd name="connsiteX8" fmla="*/ 724963 w 724963"/>
              <a:gd name="connsiteY8" fmla="*/ 5142 h 894041"/>
              <a:gd name="connsiteX9" fmla="*/ 724963 w 724963"/>
              <a:gd name="connsiteY9" fmla="*/ 5142 h 894041"/>
              <a:gd name="connsiteX0" fmla="*/ 0 w 724963"/>
              <a:gd name="connsiteY0" fmla="*/ 888899 h 888899"/>
              <a:gd name="connsiteX1" fmla="*/ 123863 w 724963"/>
              <a:gd name="connsiteY1" fmla="*/ 568313 h 888899"/>
              <a:gd name="connsiteX2" fmla="*/ 218582 w 724963"/>
              <a:gd name="connsiteY2" fmla="*/ 389804 h 888899"/>
              <a:gd name="connsiteX3" fmla="*/ 291442 w 724963"/>
              <a:gd name="connsiteY3" fmla="*/ 280513 h 888899"/>
              <a:gd name="connsiteX4" fmla="*/ 378875 w 724963"/>
              <a:gd name="connsiteY4" fmla="*/ 163937 h 888899"/>
              <a:gd name="connsiteX5" fmla="*/ 488166 w 724963"/>
              <a:gd name="connsiteY5" fmla="*/ 69218 h 888899"/>
              <a:gd name="connsiteX6" fmla="*/ 553740 w 724963"/>
              <a:gd name="connsiteY6" fmla="*/ 29145 h 888899"/>
              <a:gd name="connsiteX7" fmla="*/ 659388 w 724963"/>
              <a:gd name="connsiteY7" fmla="*/ 3643 h 888899"/>
              <a:gd name="connsiteX8" fmla="*/ 724963 w 724963"/>
              <a:gd name="connsiteY8" fmla="*/ 0 h 888899"/>
              <a:gd name="connsiteX9" fmla="*/ 724963 w 724963"/>
              <a:gd name="connsiteY9" fmla="*/ 0 h 888899"/>
              <a:gd name="connsiteX0" fmla="*/ 0 w 724963"/>
              <a:gd name="connsiteY0" fmla="*/ 888899 h 888899"/>
              <a:gd name="connsiteX1" fmla="*/ 123863 w 724963"/>
              <a:gd name="connsiteY1" fmla="*/ 568313 h 888899"/>
              <a:gd name="connsiteX2" fmla="*/ 218582 w 724963"/>
              <a:gd name="connsiteY2" fmla="*/ 389804 h 888899"/>
              <a:gd name="connsiteX3" fmla="*/ 291442 w 724963"/>
              <a:gd name="connsiteY3" fmla="*/ 280513 h 888899"/>
              <a:gd name="connsiteX4" fmla="*/ 378875 w 724963"/>
              <a:gd name="connsiteY4" fmla="*/ 163937 h 888899"/>
              <a:gd name="connsiteX5" fmla="*/ 488166 w 724963"/>
              <a:gd name="connsiteY5" fmla="*/ 69218 h 888899"/>
              <a:gd name="connsiteX6" fmla="*/ 553740 w 724963"/>
              <a:gd name="connsiteY6" fmla="*/ 29145 h 888899"/>
              <a:gd name="connsiteX7" fmla="*/ 659388 w 724963"/>
              <a:gd name="connsiteY7" fmla="*/ 3643 h 888899"/>
              <a:gd name="connsiteX8" fmla="*/ 724963 w 724963"/>
              <a:gd name="connsiteY8" fmla="*/ 0 h 888899"/>
              <a:gd name="connsiteX9" fmla="*/ 724963 w 724963"/>
              <a:gd name="connsiteY9" fmla="*/ 0 h 888899"/>
              <a:gd name="connsiteX0" fmla="*/ 0 w 724963"/>
              <a:gd name="connsiteY0" fmla="*/ 888899 h 888899"/>
              <a:gd name="connsiteX1" fmla="*/ 123863 w 724963"/>
              <a:gd name="connsiteY1" fmla="*/ 568313 h 888899"/>
              <a:gd name="connsiteX2" fmla="*/ 218582 w 724963"/>
              <a:gd name="connsiteY2" fmla="*/ 389804 h 888899"/>
              <a:gd name="connsiteX3" fmla="*/ 291442 w 724963"/>
              <a:gd name="connsiteY3" fmla="*/ 280513 h 888899"/>
              <a:gd name="connsiteX4" fmla="*/ 378875 w 724963"/>
              <a:gd name="connsiteY4" fmla="*/ 163937 h 888899"/>
              <a:gd name="connsiteX5" fmla="*/ 488166 w 724963"/>
              <a:gd name="connsiteY5" fmla="*/ 69218 h 888899"/>
              <a:gd name="connsiteX6" fmla="*/ 553740 w 724963"/>
              <a:gd name="connsiteY6" fmla="*/ 29145 h 888899"/>
              <a:gd name="connsiteX7" fmla="*/ 659388 w 724963"/>
              <a:gd name="connsiteY7" fmla="*/ 3643 h 888899"/>
              <a:gd name="connsiteX8" fmla="*/ 724963 w 724963"/>
              <a:gd name="connsiteY8" fmla="*/ 0 h 888899"/>
              <a:gd name="connsiteX9" fmla="*/ 724963 w 724963"/>
              <a:gd name="connsiteY9" fmla="*/ 0 h 888899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91809 w 724963"/>
              <a:gd name="connsiteY5" fmla="*/ 72893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1964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72893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72893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76536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4963" h="888931">
                <a:moveTo>
                  <a:pt x="0" y="888931"/>
                </a:moveTo>
                <a:cubicBezTo>
                  <a:pt x="27019" y="791480"/>
                  <a:pt x="87433" y="651528"/>
                  <a:pt x="123863" y="568345"/>
                </a:cubicBezTo>
                <a:cubicBezTo>
                  <a:pt x="160293" y="485163"/>
                  <a:pt x="190652" y="437803"/>
                  <a:pt x="218582" y="389836"/>
                </a:cubicBezTo>
                <a:cubicBezTo>
                  <a:pt x="246512" y="341869"/>
                  <a:pt x="264727" y="318189"/>
                  <a:pt x="291442" y="280545"/>
                </a:cubicBezTo>
                <a:cubicBezTo>
                  <a:pt x="318157" y="242901"/>
                  <a:pt x="346088" y="199185"/>
                  <a:pt x="378875" y="163969"/>
                </a:cubicBezTo>
                <a:cubicBezTo>
                  <a:pt x="411662" y="128753"/>
                  <a:pt x="455379" y="87465"/>
                  <a:pt x="488166" y="69250"/>
                </a:cubicBezTo>
                <a:cubicBezTo>
                  <a:pt x="520953" y="51035"/>
                  <a:pt x="525203" y="43749"/>
                  <a:pt x="553740" y="32820"/>
                </a:cubicBezTo>
                <a:cubicBezTo>
                  <a:pt x="582277" y="21891"/>
                  <a:pt x="630851" y="9140"/>
                  <a:pt x="659388" y="3675"/>
                </a:cubicBezTo>
                <a:cubicBezTo>
                  <a:pt x="687925" y="-1790"/>
                  <a:pt x="714034" y="639"/>
                  <a:pt x="724963" y="32"/>
                </a:cubicBezTo>
                <a:lnTo>
                  <a:pt x="724963" y="32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6419470" y="3457586"/>
            <a:ext cx="324498" cy="1449925"/>
          </a:xfrm>
          <a:custGeom>
            <a:avLst/>
            <a:gdLst>
              <a:gd name="connsiteX0" fmla="*/ 0 w 313755"/>
              <a:gd name="connsiteY0" fmla="*/ 0 h 1446282"/>
              <a:gd name="connsiteX1" fmla="*/ 54645 w 313755"/>
              <a:gd name="connsiteY1" fmla="*/ 7286 h 1446282"/>
              <a:gd name="connsiteX2" fmla="*/ 105647 w 313755"/>
              <a:gd name="connsiteY2" fmla="*/ 25502 h 1446282"/>
              <a:gd name="connsiteX3" fmla="*/ 160293 w 313755"/>
              <a:gd name="connsiteY3" fmla="*/ 51003 h 1446282"/>
              <a:gd name="connsiteX4" fmla="*/ 214938 w 313755"/>
              <a:gd name="connsiteY4" fmla="*/ 102005 h 1446282"/>
              <a:gd name="connsiteX5" fmla="*/ 251369 w 313755"/>
              <a:gd name="connsiteY5" fmla="*/ 174866 h 1446282"/>
              <a:gd name="connsiteX6" fmla="*/ 291442 w 313755"/>
              <a:gd name="connsiteY6" fmla="*/ 291443 h 1446282"/>
              <a:gd name="connsiteX7" fmla="*/ 302371 w 313755"/>
              <a:gd name="connsiteY7" fmla="*/ 415306 h 1446282"/>
              <a:gd name="connsiteX8" fmla="*/ 309657 w 313755"/>
              <a:gd name="connsiteY8" fmla="*/ 546455 h 1446282"/>
              <a:gd name="connsiteX9" fmla="*/ 313300 w 313755"/>
              <a:gd name="connsiteY9" fmla="*/ 648459 h 1446282"/>
              <a:gd name="connsiteX10" fmla="*/ 313300 w 313755"/>
              <a:gd name="connsiteY10" fmla="*/ 750464 h 1446282"/>
              <a:gd name="connsiteX11" fmla="*/ 313300 w 313755"/>
              <a:gd name="connsiteY11" fmla="*/ 863398 h 1446282"/>
              <a:gd name="connsiteX12" fmla="*/ 313300 w 313755"/>
              <a:gd name="connsiteY12" fmla="*/ 954474 h 1446282"/>
              <a:gd name="connsiteX13" fmla="*/ 313300 w 313755"/>
              <a:gd name="connsiteY13" fmla="*/ 1074694 h 1446282"/>
              <a:gd name="connsiteX14" fmla="*/ 309657 w 313755"/>
              <a:gd name="connsiteY14" fmla="*/ 1176698 h 1446282"/>
              <a:gd name="connsiteX15" fmla="*/ 313300 w 313755"/>
              <a:gd name="connsiteY15" fmla="*/ 1296918 h 1446282"/>
              <a:gd name="connsiteX16" fmla="*/ 313300 w 313755"/>
              <a:gd name="connsiteY16" fmla="*/ 1355207 h 1446282"/>
              <a:gd name="connsiteX17" fmla="*/ 309657 w 313755"/>
              <a:gd name="connsiteY17" fmla="*/ 1391637 h 1446282"/>
              <a:gd name="connsiteX18" fmla="*/ 309657 w 313755"/>
              <a:gd name="connsiteY18" fmla="*/ 1446282 h 1446282"/>
              <a:gd name="connsiteX19" fmla="*/ 309657 w 313755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13300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13300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13300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13300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09657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7010"/>
              <a:gd name="connsiteY0" fmla="*/ 0 h 1446282"/>
              <a:gd name="connsiteX1" fmla="*/ 54645 w 317010"/>
              <a:gd name="connsiteY1" fmla="*/ 7286 h 1446282"/>
              <a:gd name="connsiteX2" fmla="*/ 105647 w 317010"/>
              <a:gd name="connsiteY2" fmla="*/ 25502 h 1446282"/>
              <a:gd name="connsiteX3" fmla="*/ 160293 w 317010"/>
              <a:gd name="connsiteY3" fmla="*/ 51003 h 1446282"/>
              <a:gd name="connsiteX4" fmla="*/ 214938 w 317010"/>
              <a:gd name="connsiteY4" fmla="*/ 102005 h 1446282"/>
              <a:gd name="connsiteX5" fmla="*/ 251369 w 317010"/>
              <a:gd name="connsiteY5" fmla="*/ 174866 h 1446282"/>
              <a:gd name="connsiteX6" fmla="*/ 291442 w 317010"/>
              <a:gd name="connsiteY6" fmla="*/ 291443 h 1446282"/>
              <a:gd name="connsiteX7" fmla="*/ 302371 w 317010"/>
              <a:gd name="connsiteY7" fmla="*/ 415306 h 1446282"/>
              <a:gd name="connsiteX8" fmla="*/ 309657 w 317010"/>
              <a:gd name="connsiteY8" fmla="*/ 546455 h 1446282"/>
              <a:gd name="connsiteX9" fmla="*/ 313300 w 317010"/>
              <a:gd name="connsiteY9" fmla="*/ 648459 h 1446282"/>
              <a:gd name="connsiteX10" fmla="*/ 313300 w 317010"/>
              <a:gd name="connsiteY10" fmla="*/ 750464 h 1446282"/>
              <a:gd name="connsiteX11" fmla="*/ 313300 w 317010"/>
              <a:gd name="connsiteY11" fmla="*/ 863398 h 1446282"/>
              <a:gd name="connsiteX12" fmla="*/ 316943 w 317010"/>
              <a:gd name="connsiteY12" fmla="*/ 950830 h 1446282"/>
              <a:gd name="connsiteX13" fmla="*/ 309657 w 317010"/>
              <a:gd name="connsiteY13" fmla="*/ 1074694 h 1446282"/>
              <a:gd name="connsiteX14" fmla="*/ 309657 w 317010"/>
              <a:gd name="connsiteY14" fmla="*/ 1176698 h 1446282"/>
              <a:gd name="connsiteX15" fmla="*/ 309657 w 317010"/>
              <a:gd name="connsiteY15" fmla="*/ 1296918 h 1446282"/>
              <a:gd name="connsiteX16" fmla="*/ 309657 w 317010"/>
              <a:gd name="connsiteY16" fmla="*/ 1355207 h 1446282"/>
              <a:gd name="connsiteX17" fmla="*/ 309657 w 317010"/>
              <a:gd name="connsiteY17" fmla="*/ 1391637 h 1446282"/>
              <a:gd name="connsiteX18" fmla="*/ 309657 w 317010"/>
              <a:gd name="connsiteY18" fmla="*/ 1446282 h 1446282"/>
              <a:gd name="connsiteX19" fmla="*/ 309657 w 317010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5012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65941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8655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24498"/>
              <a:gd name="connsiteY0" fmla="*/ 0 h 1449925"/>
              <a:gd name="connsiteX1" fmla="*/ 65574 w 324498"/>
              <a:gd name="connsiteY1" fmla="*/ 10929 h 1449925"/>
              <a:gd name="connsiteX2" fmla="*/ 116576 w 324498"/>
              <a:gd name="connsiteY2" fmla="*/ 29145 h 1449925"/>
              <a:gd name="connsiteX3" fmla="*/ 171222 w 324498"/>
              <a:gd name="connsiteY3" fmla="*/ 54646 h 1449925"/>
              <a:gd name="connsiteX4" fmla="*/ 225867 w 324498"/>
              <a:gd name="connsiteY4" fmla="*/ 105648 h 1449925"/>
              <a:gd name="connsiteX5" fmla="*/ 269584 w 324498"/>
              <a:gd name="connsiteY5" fmla="*/ 178509 h 1449925"/>
              <a:gd name="connsiteX6" fmla="*/ 302371 w 324498"/>
              <a:gd name="connsiteY6" fmla="*/ 295086 h 1449925"/>
              <a:gd name="connsiteX7" fmla="*/ 313300 w 324498"/>
              <a:gd name="connsiteY7" fmla="*/ 418949 h 1449925"/>
              <a:gd name="connsiteX8" fmla="*/ 320586 w 324498"/>
              <a:gd name="connsiteY8" fmla="*/ 550098 h 1449925"/>
              <a:gd name="connsiteX9" fmla="*/ 324229 w 324498"/>
              <a:gd name="connsiteY9" fmla="*/ 652102 h 1449925"/>
              <a:gd name="connsiteX10" fmla="*/ 324229 w 324498"/>
              <a:gd name="connsiteY10" fmla="*/ 754107 h 1449925"/>
              <a:gd name="connsiteX11" fmla="*/ 324229 w 324498"/>
              <a:gd name="connsiteY11" fmla="*/ 867041 h 1449925"/>
              <a:gd name="connsiteX12" fmla="*/ 324229 w 324498"/>
              <a:gd name="connsiteY12" fmla="*/ 954473 h 1449925"/>
              <a:gd name="connsiteX13" fmla="*/ 320586 w 324498"/>
              <a:gd name="connsiteY13" fmla="*/ 1078337 h 1449925"/>
              <a:gd name="connsiteX14" fmla="*/ 320586 w 324498"/>
              <a:gd name="connsiteY14" fmla="*/ 1180341 h 1449925"/>
              <a:gd name="connsiteX15" fmla="*/ 320586 w 324498"/>
              <a:gd name="connsiteY15" fmla="*/ 1300561 h 1449925"/>
              <a:gd name="connsiteX16" fmla="*/ 320586 w 324498"/>
              <a:gd name="connsiteY16" fmla="*/ 1358850 h 1449925"/>
              <a:gd name="connsiteX17" fmla="*/ 320586 w 324498"/>
              <a:gd name="connsiteY17" fmla="*/ 1395280 h 1449925"/>
              <a:gd name="connsiteX18" fmla="*/ 320586 w 324498"/>
              <a:gd name="connsiteY18" fmla="*/ 1449925 h 1449925"/>
              <a:gd name="connsiteX19" fmla="*/ 320586 w 324498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4229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7872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4229 w 328141"/>
              <a:gd name="connsiteY12" fmla="*/ 958116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4229 w 328141"/>
              <a:gd name="connsiteY12" fmla="*/ 958116 h 1449925"/>
              <a:gd name="connsiteX13" fmla="*/ 324229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327"/>
              <a:gd name="connsiteY0" fmla="*/ 0 h 1449925"/>
              <a:gd name="connsiteX1" fmla="*/ 69217 w 328327"/>
              <a:gd name="connsiteY1" fmla="*/ 10929 h 1449925"/>
              <a:gd name="connsiteX2" fmla="*/ 120219 w 328327"/>
              <a:gd name="connsiteY2" fmla="*/ 29145 h 1449925"/>
              <a:gd name="connsiteX3" fmla="*/ 174865 w 328327"/>
              <a:gd name="connsiteY3" fmla="*/ 54646 h 1449925"/>
              <a:gd name="connsiteX4" fmla="*/ 229510 w 328327"/>
              <a:gd name="connsiteY4" fmla="*/ 105648 h 1449925"/>
              <a:gd name="connsiteX5" fmla="*/ 273227 w 328327"/>
              <a:gd name="connsiteY5" fmla="*/ 178509 h 1449925"/>
              <a:gd name="connsiteX6" fmla="*/ 306014 w 328327"/>
              <a:gd name="connsiteY6" fmla="*/ 295086 h 1449925"/>
              <a:gd name="connsiteX7" fmla="*/ 316943 w 328327"/>
              <a:gd name="connsiteY7" fmla="*/ 418949 h 1449925"/>
              <a:gd name="connsiteX8" fmla="*/ 324229 w 328327"/>
              <a:gd name="connsiteY8" fmla="*/ 550098 h 1449925"/>
              <a:gd name="connsiteX9" fmla="*/ 327872 w 328327"/>
              <a:gd name="connsiteY9" fmla="*/ 652102 h 1449925"/>
              <a:gd name="connsiteX10" fmla="*/ 327872 w 328327"/>
              <a:gd name="connsiteY10" fmla="*/ 754107 h 1449925"/>
              <a:gd name="connsiteX11" fmla="*/ 324229 w 328327"/>
              <a:gd name="connsiteY11" fmla="*/ 867041 h 1449925"/>
              <a:gd name="connsiteX12" fmla="*/ 324229 w 328327"/>
              <a:gd name="connsiteY12" fmla="*/ 958116 h 1449925"/>
              <a:gd name="connsiteX13" fmla="*/ 324229 w 328327"/>
              <a:gd name="connsiteY13" fmla="*/ 1078337 h 1449925"/>
              <a:gd name="connsiteX14" fmla="*/ 324229 w 328327"/>
              <a:gd name="connsiteY14" fmla="*/ 1180341 h 1449925"/>
              <a:gd name="connsiteX15" fmla="*/ 324229 w 328327"/>
              <a:gd name="connsiteY15" fmla="*/ 1300561 h 1449925"/>
              <a:gd name="connsiteX16" fmla="*/ 324229 w 328327"/>
              <a:gd name="connsiteY16" fmla="*/ 1358850 h 1449925"/>
              <a:gd name="connsiteX17" fmla="*/ 324229 w 328327"/>
              <a:gd name="connsiteY17" fmla="*/ 1395280 h 1449925"/>
              <a:gd name="connsiteX18" fmla="*/ 324229 w 328327"/>
              <a:gd name="connsiteY18" fmla="*/ 1449925 h 1449925"/>
              <a:gd name="connsiteX19" fmla="*/ 324229 w 328327"/>
              <a:gd name="connsiteY19" fmla="*/ 1449925 h 1449925"/>
              <a:gd name="connsiteX0" fmla="*/ 0 w 327872"/>
              <a:gd name="connsiteY0" fmla="*/ 0 h 1449925"/>
              <a:gd name="connsiteX1" fmla="*/ 69217 w 327872"/>
              <a:gd name="connsiteY1" fmla="*/ 10929 h 1449925"/>
              <a:gd name="connsiteX2" fmla="*/ 120219 w 327872"/>
              <a:gd name="connsiteY2" fmla="*/ 29145 h 1449925"/>
              <a:gd name="connsiteX3" fmla="*/ 174865 w 327872"/>
              <a:gd name="connsiteY3" fmla="*/ 54646 h 1449925"/>
              <a:gd name="connsiteX4" fmla="*/ 229510 w 327872"/>
              <a:gd name="connsiteY4" fmla="*/ 105648 h 1449925"/>
              <a:gd name="connsiteX5" fmla="*/ 273227 w 327872"/>
              <a:gd name="connsiteY5" fmla="*/ 178509 h 1449925"/>
              <a:gd name="connsiteX6" fmla="*/ 306014 w 327872"/>
              <a:gd name="connsiteY6" fmla="*/ 295086 h 1449925"/>
              <a:gd name="connsiteX7" fmla="*/ 316943 w 327872"/>
              <a:gd name="connsiteY7" fmla="*/ 418949 h 1449925"/>
              <a:gd name="connsiteX8" fmla="*/ 324229 w 327872"/>
              <a:gd name="connsiteY8" fmla="*/ 550098 h 1449925"/>
              <a:gd name="connsiteX9" fmla="*/ 327872 w 327872"/>
              <a:gd name="connsiteY9" fmla="*/ 652102 h 1449925"/>
              <a:gd name="connsiteX10" fmla="*/ 324229 w 327872"/>
              <a:gd name="connsiteY10" fmla="*/ 750464 h 1449925"/>
              <a:gd name="connsiteX11" fmla="*/ 324229 w 327872"/>
              <a:gd name="connsiteY11" fmla="*/ 867041 h 1449925"/>
              <a:gd name="connsiteX12" fmla="*/ 324229 w 327872"/>
              <a:gd name="connsiteY12" fmla="*/ 958116 h 1449925"/>
              <a:gd name="connsiteX13" fmla="*/ 324229 w 327872"/>
              <a:gd name="connsiteY13" fmla="*/ 1078337 h 1449925"/>
              <a:gd name="connsiteX14" fmla="*/ 324229 w 327872"/>
              <a:gd name="connsiteY14" fmla="*/ 1180341 h 1449925"/>
              <a:gd name="connsiteX15" fmla="*/ 324229 w 327872"/>
              <a:gd name="connsiteY15" fmla="*/ 1300561 h 1449925"/>
              <a:gd name="connsiteX16" fmla="*/ 324229 w 327872"/>
              <a:gd name="connsiteY16" fmla="*/ 1358850 h 1449925"/>
              <a:gd name="connsiteX17" fmla="*/ 324229 w 327872"/>
              <a:gd name="connsiteY17" fmla="*/ 1395280 h 1449925"/>
              <a:gd name="connsiteX18" fmla="*/ 324229 w 327872"/>
              <a:gd name="connsiteY18" fmla="*/ 1449925 h 1449925"/>
              <a:gd name="connsiteX19" fmla="*/ 324229 w 327872"/>
              <a:gd name="connsiteY19" fmla="*/ 1449925 h 1449925"/>
              <a:gd name="connsiteX0" fmla="*/ 0 w 328088"/>
              <a:gd name="connsiteY0" fmla="*/ 0 h 1449925"/>
              <a:gd name="connsiteX1" fmla="*/ 69217 w 328088"/>
              <a:gd name="connsiteY1" fmla="*/ 10929 h 1449925"/>
              <a:gd name="connsiteX2" fmla="*/ 120219 w 328088"/>
              <a:gd name="connsiteY2" fmla="*/ 29145 h 1449925"/>
              <a:gd name="connsiteX3" fmla="*/ 174865 w 328088"/>
              <a:gd name="connsiteY3" fmla="*/ 54646 h 1449925"/>
              <a:gd name="connsiteX4" fmla="*/ 229510 w 328088"/>
              <a:gd name="connsiteY4" fmla="*/ 105648 h 1449925"/>
              <a:gd name="connsiteX5" fmla="*/ 273227 w 328088"/>
              <a:gd name="connsiteY5" fmla="*/ 178509 h 1449925"/>
              <a:gd name="connsiteX6" fmla="*/ 306014 w 328088"/>
              <a:gd name="connsiteY6" fmla="*/ 295086 h 1449925"/>
              <a:gd name="connsiteX7" fmla="*/ 316943 w 328088"/>
              <a:gd name="connsiteY7" fmla="*/ 418949 h 1449925"/>
              <a:gd name="connsiteX8" fmla="*/ 316943 w 328088"/>
              <a:gd name="connsiteY8" fmla="*/ 550098 h 1449925"/>
              <a:gd name="connsiteX9" fmla="*/ 327872 w 328088"/>
              <a:gd name="connsiteY9" fmla="*/ 652102 h 1449925"/>
              <a:gd name="connsiteX10" fmla="*/ 324229 w 328088"/>
              <a:gd name="connsiteY10" fmla="*/ 750464 h 1449925"/>
              <a:gd name="connsiteX11" fmla="*/ 324229 w 328088"/>
              <a:gd name="connsiteY11" fmla="*/ 867041 h 1449925"/>
              <a:gd name="connsiteX12" fmla="*/ 324229 w 328088"/>
              <a:gd name="connsiteY12" fmla="*/ 958116 h 1449925"/>
              <a:gd name="connsiteX13" fmla="*/ 324229 w 328088"/>
              <a:gd name="connsiteY13" fmla="*/ 1078337 h 1449925"/>
              <a:gd name="connsiteX14" fmla="*/ 324229 w 328088"/>
              <a:gd name="connsiteY14" fmla="*/ 1180341 h 1449925"/>
              <a:gd name="connsiteX15" fmla="*/ 324229 w 328088"/>
              <a:gd name="connsiteY15" fmla="*/ 1300561 h 1449925"/>
              <a:gd name="connsiteX16" fmla="*/ 324229 w 328088"/>
              <a:gd name="connsiteY16" fmla="*/ 1358850 h 1449925"/>
              <a:gd name="connsiteX17" fmla="*/ 324229 w 328088"/>
              <a:gd name="connsiteY17" fmla="*/ 1395280 h 1449925"/>
              <a:gd name="connsiteX18" fmla="*/ 324229 w 328088"/>
              <a:gd name="connsiteY18" fmla="*/ 1449925 h 1449925"/>
              <a:gd name="connsiteX19" fmla="*/ 324229 w 328088"/>
              <a:gd name="connsiteY19" fmla="*/ 1449925 h 1449925"/>
              <a:gd name="connsiteX0" fmla="*/ 0 w 324768"/>
              <a:gd name="connsiteY0" fmla="*/ 0 h 1449925"/>
              <a:gd name="connsiteX1" fmla="*/ 69217 w 324768"/>
              <a:gd name="connsiteY1" fmla="*/ 10929 h 1449925"/>
              <a:gd name="connsiteX2" fmla="*/ 120219 w 324768"/>
              <a:gd name="connsiteY2" fmla="*/ 29145 h 1449925"/>
              <a:gd name="connsiteX3" fmla="*/ 174865 w 324768"/>
              <a:gd name="connsiteY3" fmla="*/ 54646 h 1449925"/>
              <a:gd name="connsiteX4" fmla="*/ 229510 w 324768"/>
              <a:gd name="connsiteY4" fmla="*/ 105648 h 1449925"/>
              <a:gd name="connsiteX5" fmla="*/ 273227 w 324768"/>
              <a:gd name="connsiteY5" fmla="*/ 178509 h 1449925"/>
              <a:gd name="connsiteX6" fmla="*/ 306014 w 324768"/>
              <a:gd name="connsiteY6" fmla="*/ 295086 h 1449925"/>
              <a:gd name="connsiteX7" fmla="*/ 316943 w 324768"/>
              <a:gd name="connsiteY7" fmla="*/ 418949 h 1449925"/>
              <a:gd name="connsiteX8" fmla="*/ 316943 w 324768"/>
              <a:gd name="connsiteY8" fmla="*/ 550098 h 1449925"/>
              <a:gd name="connsiteX9" fmla="*/ 324229 w 324768"/>
              <a:gd name="connsiteY9" fmla="*/ 652102 h 1449925"/>
              <a:gd name="connsiteX10" fmla="*/ 324229 w 324768"/>
              <a:gd name="connsiteY10" fmla="*/ 750464 h 1449925"/>
              <a:gd name="connsiteX11" fmla="*/ 324229 w 324768"/>
              <a:gd name="connsiteY11" fmla="*/ 867041 h 1449925"/>
              <a:gd name="connsiteX12" fmla="*/ 324229 w 324768"/>
              <a:gd name="connsiteY12" fmla="*/ 958116 h 1449925"/>
              <a:gd name="connsiteX13" fmla="*/ 324229 w 324768"/>
              <a:gd name="connsiteY13" fmla="*/ 1078337 h 1449925"/>
              <a:gd name="connsiteX14" fmla="*/ 324229 w 324768"/>
              <a:gd name="connsiteY14" fmla="*/ 1180341 h 1449925"/>
              <a:gd name="connsiteX15" fmla="*/ 324229 w 324768"/>
              <a:gd name="connsiteY15" fmla="*/ 1300561 h 1449925"/>
              <a:gd name="connsiteX16" fmla="*/ 324229 w 324768"/>
              <a:gd name="connsiteY16" fmla="*/ 1358850 h 1449925"/>
              <a:gd name="connsiteX17" fmla="*/ 324229 w 324768"/>
              <a:gd name="connsiteY17" fmla="*/ 1395280 h 1449925"/>
              <a:gd name="connsiteX18" fmla="*/ 324229 w 324768"/>
              <a:gd name="connsiteY18" fmla="*/ 1449925 h 1449925"/>
              <a:gd name="connsiteX19" fmla="*/ 324229 w 324768"/>
              <a:gd name="connsiteY19" fmla="*/ 1449925 h 1449925"/>
              <a:gd name="connsiteX0" fmla="*/ 0 w 324498"/>
              <a:gd name="connsiteY0" fmla="*/ 0 h 1449925"/>
              <a:gd name="connsiteX1" fmla="*/ 69217 w 324498"/>
              <a:gd name="connsiteY1" fmla="*/ 10929 h 1449925"/>
              <a:gd name="connsiteX2" fmla="*/ 120219 w 324498"/>
              <a:gd name="connsiteY2" fmla="*/ 29145 h 1449925"/>
              <a:gd name="connsiteX3" fmla="*/ 174865 w 324498"/>
              <a:gd name="connsiteY3" fmla="*/ 54646 h 1449925"/>
              <a:gd name="connsiteX4" fmla="*/ 229510 w 324498"/>
              <a:gd name="connsiteY4" fmla="*/ 105648 h 1449925"/>
              <a:gd name="connsiteX5" fmla="*/ 273227 w 324498"/>
              <a:gd name="connsiteY5" fmla="*/ 178509 h 1449925"/>
              <a:gd name="connsiteX6" fmla="*/ 306014 w 324498"/>
              <a:gd name="connsiteY6" fmla="*/ 295086 h 1449925"/>
              <a:gd name="connsiteX7" fmla="*/ 316943 w 324498"/>
              <a:gd name="connsiteY7" fmla="*/ 418949 h 1449925"/>
              <a:gd name="connsiteX8" fmla="*/ 320586 w 324498"/>
              <a:gd name="connsiteY8" fmla="*/ 557385 h 1449925"/>
              <a:gd name="connsiteX9" fmla="*/ 324229 w 324498"/>
              <a:gd name="connsiteY9" fmla="*/ 652102 h 1449925"/>
              <a:gd name="connsiteX10" fmla="*/ 324229 w 324498"/>
              <a:gd name="connsiteY10" fmla="*/ 750464 h 1449925"/>
              <a:gd name="connsiteX11" fmla="*/ 324229 w 324498"/>
              <a:gd name="connsiteY11" fmla="*/ 867041 h 1449925"/>
              <a:gd name="connsiteX12" fmla="*/ 324229 w 324498"/>
              <a:gd name="connsiteY12" fmla="*/ 958116 h 1449925"/>
              <a:gd name="connsiteX13" fmla="*/ 324229 w 324498"/>
              <a:gd name="connsiteY13" fmla="*/ 1078337 h 1449925"/>
              <a:gd name="connsiteX14" fmla="*/ 324229 w 324498"/>
              <a:gd name="connsiteY14" fmla="*/ 1180341 h 1449925"/>
              <a:gd name="connsiteX15" fmla="*/ 324229 w 324498"/>
              <a:gd name="connsiteY15" fmla="*/ 1300561 h 1449925"/>
              <a:gd name="connsiteX16" fmla="*/ 324229 w 324498"/>
              <a:gd name="connsiteY16" fmla="*/ 1358850 h 1449925"/>
              <a:gd name="connsiteX17" fmla="*/ 324229 w 324498"/>
              <a:gd name="connsiteY17" fmla="*/ 1395280 h 1449925"/>
              <a:gd name="connsiteX18" fmla="*/ 324229 w 324498"/>
              <a:gd name="connsiteY18" fmla="*/ 1449925 h 1449925"/>
              <a:gd name="connsiteX19" fmla="*/ 324229 w 324498"/>
              <a:gd name="connsiteY19" fmla="*/ 1449925 h 1449925"/>
              <a:gd name="connsiteX0" fmla="*/ 0 w 324768"/>
              <a:gd name="connsiteY0" fmla="*/ 0 h 1449925"/>
              <a:gd name="connsiteX1" fmla="*/ 69217 w 324768"/>
              <a:gd name="connsiteY1" fmla="*/ 10929 h 1449925"/>
              <a:gd name="connsiteX2" fmla="*/ 120219 w 324768"/>
              <a:gd name="connsiteY2" fmla="*/ 29145 h 1449925"/>
              <a:gd name="connsiteX3" fmla="*/ 174865 w 324768"/>
              <a:gd name="connsiteY3" fmla="*/ 54646 h 1449925"/>
              <a:gd name="connsiteX4" fmla="*/ 229510 w 324768"/>
              <a:gd name="connsiteY4" fmla="*/ 105648 h 1449925"/>
              <a:gd name="connsiteX5" fmla="*/ 273227 w 324768"/>
              <a:gd name="connsiteY5" fmla="*/ 178509 h 1449925"/>
              <a:gd name="connsiteX6" fmla="*/ 306014 w 324768"/>
              <a:gd name="connsiteY6" fmla="*/ 295086 h 1449925"/>
              <a:gd name="connsiteX7" fmla="*/ 316943 w 324768"/>
              <a:gd name="connsiteY7" fmla="*/ 418949 h 1449925"/>
              <a:gd name="connsiteX8" fmla="*/ 324229 w 324768"/>
              <a:gd name="connsiteY8" fmla="*/ 557385 h 1449925"/>
              <a:gd name="connsiteX9" fmla="*/ 324229 w 324768"/>
              <a:gd name="connsiteY9" fmla="*/ 652102 h 1449925"/>
              <a:gd name="connsiteX10" fmla="*/ 324229 w 324768"/>
              <a:gd name="connsiteY10" fmla="*/ 750464 h 1449925"/>
              <a:gd name="connsiteX11" fmla="*/ 324229 w 324768"/>
              <a:gd name="connsiteY11" fmla="*/ 867041 h 1449925"/>
              <a:gd name="connsiteX12" fmla="*/ 324229 w 324768"/>
              <a:gd name="connsiteY12" fmla="*/ 958116 h 1449925"/>
              <a:gd name="connsiteX13" fmla="*/ 324229 w 324768"/>
              <a:gd name="connsiteY13" fmla="*/ 1078337 h 1449925"/>
              <a:gd name="connsiteX14" fmla="*/ 324229 w 324768"/>
              <a:gd name="connsiteY14" fmla="*/ 1180341 h 1449925"/>
              <a:gd name="connsiteX15" fmla="*/ 324229 w 324768"/>
              <a:gd name="connsiteY15" fmla="*/ 1300561 h 1449925"/>
              <a:gd name="connsiteX16" fmla="*/ 324229 w 324768"/>
              <a:gd name="connsiteY16" fmla="*/ 1358850 h 1449925"/>
              <a:gd name="connsiteX17" fmla="*/ 324229 w 324768"/>
              <a:gd name="connsiteY17" fmla="*/ 1395280 h 1449925"/>
              <a:gd name="connsiteX18" fmla="*/ 324229 w 324768"/>
              <a:gd name="connsiteY18" fmla="*/ 1449925 h 1449925"/>
              <a:gd name="connsiteX19" fmla="*/ 324229 w 324768"/>
              <a:gd name="connsiteY19" fmla="*/ 1449925 h 1449925"/>
              <a:gd name="connsiteX0" fmla="*/ 0 w 324498"/>
              <a:gd name="connsiteY0" fmla="*/ 0 h 1449925"/>
              <a:gd name="connsiteX1" fmla="*/ 69217 w 324498"/>
              <a:gd name="connsiteY1" fmla="*/ 10929 h 1449925"/>
              <a:gd name="connsiteX2" fmla="*/ 120219 w 324498"/>
              <a:gd name="connsiteY2" fmla="*/ 29145 h 1449925"/>
              <a:gd name="connsiteX3" fmla="*/ 174865 w 324498"/>
              <a:gd name="connsiteY3" fmla="*/ 54646 h 1449925"/>
              <a:gd name="connsiteX4" fmla="*/ 229510 w 324498"/>
              <a:gd name="connsiteY4" fmla="*/ 105648 h 1449925"/>
              <a:gd name="connsiteX5" fmla="*/ 273227 w 324498"/>
              <a:gd name="connsiteY5" fmla="*/ 178509 h 1449925"/>
              <a:gd name="connsiteX6" fmla="*/ 306014 w 324498"/>
              <a:gd name="connsiteY6" fmla="*/ 295086 h 1449925"/>
              <a:gd name="connsiteX7" fmla="*/ 320586 w 324498"/>
              <a:gd name="connsiteY7" fmla="*/ 422592 h 1449925"/>
              <a:gd name="connsiteX8" fmla="*/ 324229 w 324498"/>
              <a:gd name="connsiteY8" fmla="*/ 557385 h 1449925"/>
              <a:gd name="connsiteX9" fmla="*/ 324229 w 324498"/>
              <a:gd name="connsiteY9" fmla="*/ 652102 h 1449925"/>
              <a:gd name="connsiteX10" fmla="*/ 324229 w 324498"/>
              <a:gd name="connsiteY10" fmla="*/ 750464 h 1449925"/>
              <a:gd name="connsiteX11" fmla="*/ 324229 w 324498"/>
              <a:gd name="connsiteY11" fmla="*/ 867041 h 1449925"/>
              <a:gd name="connsiteX12" fmla="*/ 324229 w 324498"/>
              <a:gd name="connsiteY12" fmla="*/ 958116 h 1449925"/>
              <a:gd name="connsiteX13" fmla="*/ 324229 w 324498"/>
              <a:gd name="connsiteY13" fmla="*/ 1078337 h 1449925"/>
              <a:gd name="connsiteX14" fmla="*/ 324229 w 324498"/>
              <a:gd name="connsiteY14" fmla="*/ 1180341 h 1449925"/>
              <a:gd name="connsiteX15" fmla="*/ 324229 w 324498"/>
              <a:gd name="connsiteY15" fmla="*/ 1300561 h 1449925"/>
              <a:gd name="connsiteX16" fmla="*/ 324229 w 324498"/>
              <a:gd name="connsiteY16" fmla="*/ 1358850 h 1449925"/>
              <a:gd name="connsiteX17" fmla="*/ 324229 w 324498"/>
              <a:gd name="connsiteY17" fmla="*/ 1395280 h 1449925"/>
              <a:gd name="connsiteX18" fmla="*/ 324229 w 324498"/>
              <a:gd name="connsiteY18" fmla="*/ 1449925 h 1449925"/>
              <a:gd name="connsiteX19" fmla="*/ 324229 w 324498"/>
              <a:gd name="connsiteY19" fmla="*/ 1449925 h 144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4498" h="1449925">
                <a:moveTo>
                  <a:pt x="0" y="0"/>
                </a:moveTo>
                <a:cubicBezTo>
                  <a:pt x="18518" y="1518"/>
                  <a:pt x="49181" y="6072"/>
                  <a:pt x="69217" y="10929"/>
                </a:cubicBezTo>
                <a:cubicBezTo>
                  <a:pt x="89254" y="15787"/>
                  <a:pt x="102611" y="21859"/>
                  <a:pt x="120219" y="29145"/>
                </a:cubicBezTo>
                <a:cubicBezTo>
                  <a:pt x="137827" y="36431"/>
                  <a:pt x="156650" y="41895"/>
                  <a:pt x="174865" y="54646"/>
                </a:cubicBezTo>
                <a:cubicBezTo>
                  <a:pt x="193080" y="67397"/>
                  <a:pt x="213116" y="85004"/>
                  <a:pt x="229510" y="105648"/>
                </a:cubicBezTo>
                <a:cubicBezTo>
                  <a:pt x="245904" y="126292"/>
                  <a:pt x="260476" y="146936"/>
                  <a:pt x="273227" y="178509"/>
                </a:cubicBezTo>
                <a:cubicBezTo>
                  <a:pt x="285978" y="210082"/>
                  <a:pt x="298121" y="254406"/>
                  <a:pt x="306014" y="295086"/>
                </a:cubicBezTo>
                <a:cubicBezTo>
                  <a:pt x="313907" y="335766"/>
                  <a:pt x="317550" y="378876"/>
                  <a:pt x="320586" y="422592"/>
                </a:cubicBezTo>
                <a:cubicBezTo>
                  <a:pt x="323622" y="466308"/>
                  <a:pt x="323622" y="519133"/>
                  <a:pt x="324229" y="557385"/>
                </a:cubicBezTo>
                <a:cubicBezTo>
                  <a:pt x="324836" y="595637"/>
                  <a:pt x="324229" y="619922"/>
                  <a:pt x="324229" y="652102"/>
                </a:cubicBezTo>
                <a:lnTo>
                  <a:pt x="324229" y="750464"/>
                </a:lnTo>
                <a:lnTo>
                  <a:pt x="324229" y="867041"/>
                </a:lnTo>
                <a:lnTo>
                  <a:pt x="324229" y="958116"/>
                </a:lnTo>
                <a:lnTo>
                  <a:pt x="324229" y="1078337"/>
                </a:lnTo>
                <a:lnTo>
                  <a:pt x="324229" y="1180341"/>
                </a:lnTo>
                <a:lnTo>
                  <a:pt x="324229" y="1300561"/>
                </a:lnTo>
                <a:lnTo>
                  <a:pt x="324229" y="1358850"/>
                </a:lnTo>
                <a:lnTo>
                  <a:pt x="324229" y="1395280"/>
                </a:lnTo>
                <a:lnTo>
                  <a:pt x="324229" y="1449925"/>
                </a:lnTo>
                <a:lnTo>
                  <a:pt x="324229" y="144992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 29"/>
          <p:cNvSpPr/>
          <p:nvPr/>
        </p:nvSpPr>
        <p:spPr>
          <a:xfrm>
            <a:off x="6747343" y="3520058"/>
            <a:ext cx="531649" cy="902933"/>
          </a:xfrm>
          <a:custGeom>
            <a:avLst/>
            <a:gdLst>
              <a:gd name="connsiteX0" fmla="*/ 0 w 499095"/>
              <a:gd name="connsiteY0" fmla="*/ 834253 h 834253"/>
              <a:gd name="connsiteX1" fmla="*/ 65575 w 499095"/>
              <a:gd name="connsiteY1" fmla="*/ 663031 h 834253"/>
              <a:gd name="connsiteX2" fmla="*/ 149364 w 499095"/>
              <a:gd name="connsiteY2" fmla="*/ 462664 h 834253"/>
              <a:gd name="connsiteX3" fmla="*/ 255012 w 499095"/>
              <a:gd name="connsiteY3" fmla="*/ 255012 h 834253"/>
              <a:gd name="connsiteX4" fmla="*/ 364303 w 499095"/>
              <a:gd name="connsiteY4" fmla="*/ 127506 h 834253"/>
              <a:gd name="connsiteX5" fmla="*/ 418948 w 499095"/>
              <a:gd name="connsiteY5" fmla="*/ 76503 h 834253"/>
              <a:gd name="connsiteX6" fmla="*/ 499095 w 499095"/>
              <a:gd name="connsiteY6" fmla="*/ 0 h 834253"/>
              <a:gd name="connsiteX7" fmla="*/ 499095 w 499095"/>
              <a:gd name="connsiteY7" fmla="*/ 0 h 834253"/>
              <a:gd name="connsiteX0" fmla="*/ 0 w 513667"/>
              <a:gd name="connsiteY0" fmla="*/ 848825 h 848825"/>
              <a:gd name="connsiteX1" fmla="*/ 80147 w 513667"/>
              <a:gd name="connsiteY1" fmla="*/ 663031 h 848825"/>
              <a:gd name="connsiteX2" fmla="*/ 163936 w 513667"/>
              <a:gd name="connsiteY2" fmla="*/ 462664 h 848825"/>
              <a:gd name="connsiteX3" fmla="*/ 269584 w 513667"/>
              <a:gd name="connsiteY3" fmla="*/ 255012 h 848825"/>
              <a:gd name="connsiteX4" fmla="*/ 378875 w 513667"/>
              <a:gd name="connsiteY4" fmla="*/ 127506 h 848825"/>
              <a:gd name="connsiteX5" fmla="*/ 433520 w 513667"/>
              <a:gd name="connsiteY5" fmla="*/ 76503 h 848825"/>
              <a:gd name="connsiteX6" fmla="*/ 513667 w 513667"/>
              <a:gd name="connsiteY6" fmla="*/ 0 h 848825"/>
              <a:gd name="connsiteX7" fmla="*/ 513667 w 513667"/>
              <a:gd name="connsiteY7" fmla="*/ 0 h 848825"/>
              <a:gd name="connsiteX0" fmla="*/ 0 w 531882"/>
              <a:gd name="connsiteY0" fmla="*/ 867040 h 867040"/>
              <a:gd name="connsiteX1" fmla="*/ 98362 w 531882"/>
              <a:gd name="connsiteY1" fmla="*/ 663031 h 867040"/>
              <a:gd name="connsiteX2" fmla="*/ 182151 w 531882"/>
              <a:gd name="connsiteY2" fmla="*/ 462664 h 867040"/>
              <a:gd name="connsiteX3" fmla="*/ 287799 w 531882"/>
              <a:gd name="connsiteY3" fmla="*/ 255012 h 867040"/>
              <a:gd name="connsiteX4" fmla="*/ 397090 w 531882"/>
              <a:gd name="connsiteY4" fmla="*/ 127506 h 867040"/>
              <a:gd name="connsiteX5" fmla="*/ 451735 w 531882"/>
              <a:gd name="connsiteY5" fmla="*/ 76503 h 867040"/>
              <a:gd name="connsiteX6" fmla="*/ 531882 w 531882"/>
              <a:gd name="connsiteY6" fmla="*/ 0 h 867040"/>
              <a:gd name="connsiteX7" fmla="*/ 531882 w 531882"/>
              <a:gd name="connsiteY7" fmla="*/ 0 h 867040"/>
              <a:gd name="connsiteX0" fmla="*/ 0 w 528239"/>
              <a:gd name="connsiteY0" fmla="*/ 888899 h 888899"/>
              <a:gd name="connsiteX1" fmla="*/ 94719 w 528239"/>
              <a:gd name="connsiteY1" fmla="*/ 663031 h 888899"/>
              <a:gd name="connsiteX2" fmla="*/ 178508 w 528239"/>
              <a:gd name="connsiteY2" fmla="*/ 462664 h 888899"/>
              <a:gd name="connsiteX3" fmla="*/ 284156 w 528239"/>
              <a:gd name="connsiteY3" fmla="*/ 255012 h 888899"/>
              <a:gd name="connsiteX4" fmla="*/ 393447 w 528239"/>
              <a:gd name="connsiteY4" fmla="*/ 127506 h 888899"/>
              <a:gd name="connsiteX5" fmla="*/ 448092 w 528239"/>
              <a:gd name="connsiteY5" fmla="*/ 76503 h 888899"/>
              <a:gd name="connsiteX6" fmla="*/ 528239 w 528239"/>
              <a:gd name="connsiteY6" fmla="*/ 0 h 888899"/>
              <a:gd name="connsiteX7" fmla="*/ 528239 w 528239"/>
              <a:gd name="connsiteY7" fmla="*/ 0 h 888899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93447 w 528239"/>
              <a:gd name="connsiteY4" fmla="*/ 127506 h 899828"/>
              <a:gd name="connsiteX5" fmla="*/ 448092 w 528239"/>
              <a:gd name="connsiteY5" fmla="*/ 76503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8092 w 528239"/>
              <a:gd name="connsiteY5" fmla="*/ 76503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8092 w 528239"/>
              <a:gd name="connsiteY5" fmla="*/ 76503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8092 w 528239"/>
              <a:gd name="connsiteY5" fmla="*/ 76503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8092 w 528239"/>
              <a:gd name="connsiteY5" fmla="*/ 65574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4449 w 528239"/>
              <a:gd name="connsiteY5" fmla="*/ 61931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35477"/>
              <a:gd name="connsiteY0" fmla="*/ 905482 h 905482"/>
              <a:gd name="connsiteX1" fmla="*/ 94719 w 535477"/>
              <a:gd name="connsiteY1" fmla="*/ 668685 h 905482"/>
              <a:gd name="connsiteX2" fmla="*/ 178508 w 535477"/>
              <a:gd name="connsiteY2" fmla="*/ 468318 h 905482"/>
              <a:gd name="connsiteX3" fmla="*/ 284156 w 535477"/>
              <a:gd name="connsiteY3" fmla="*/ 260666 h 905482"/>
              <a:gd name="connsiteX4" fmla="*/ 386161 w 535477"/>
              <a:gd name="connsiteY4" fmla="*/ 125874 h 905482"/>
              <a:gd name="connsiteX5" fmla="*/ 444449 w 535477"/>
              <a:gd name="connsiteY5" fmla="*/ 67585 h 905482"/>
              <a:gd name="connsiteX6" fmla="*/ 528239 w 535477"/>
              <a:gd name="connsiteY6" fmla="*/ 5654 h 905482"/>
              <a:gd name="connsiteX7" fmla="*/ 531882 w 535477"/>
              <a:gd name="connsiteY7" fmla="*/ 2011 h 905482"/>
              <a:gd name="connsiteX0" fmla="*/ 0 w 531649"/>
              <a:gd name="connsiteY0" fmla="*/ 902454 h 902454"/>
              <a:gd name="connsiteX1" fmla="*/ 94719 w 531649"/>
              <a:gd name="connsiteY1" fmla="*/ 665657 h 902454"/>
              <a:gd name="connsiteX2" fmla="*/ 178508 w 531649"/>
              <a:gd name="connsiteY2" fmla="*/ 465290 h 902454"/>
              <a:gd name="connsiteX3" fmla="*/ 284156 w 531649"/>
              <a:gd name="connsiteY3" fmla="*/ 257638 h 902454"/>
              <a:gd name="connsiteX4" fmla="*/ 386161 w 531649"/>
              <a:gd name="connsiteY4" fmla="*/ 122846 h 902454"/>
              <a:gd name="connsiteX5" fmla="*/ 444449 w 531649"/>
              <a:gd name="connsiteY5" fmla="*/ 64557 h 902454"/>
              <a:gd name="connsiteX6" fmla="*/ 528239 w 531649"/>
              <a:gd name="connsiteY6" fmla="*/ 2626 h 902454"/>
              <a:gd name="connsiteX7" fmla="*/ 517310 w 531649"/>
              <a:gd name="connsiteY7" fmla="*/ 9912 h 902454"/>
              <a:gd name="connsiteX0" fmla="*/ 0 w 531649"/>
              <a:gd name="connsiteY0" fmla="*/ 902454 h 902454"/>
              <a:gd name="connsiteX1" fmla="*/ 94719 w 531649"/>
              <a:gd name="connsiteY1" fmla="*/ 665657 h 902454"/>
              <a:gd name="connsiteX2" fmla="*/ 178508 w 531649"/>
              <a:gd name="connsiteY2" fmla="*/ 465290 h 902454"/>
              <a:gd name="connsiteX3" fmla="*/ 291442 w 531649"/>
              <a:gd name="connsiteY3" fmla="*/ 257638 h 902454"/>
              <a:gd name="connsiteX4" fmla="*/ 386161 w 531649"/>
              <a:gd name="connsiteY4" fmla="*/ 122846 h 902454"/>
              <a:gd name="connsiteX5" fmla="*/ 444449 w 531649"/>
              <a:gd name="connsiteY5" fmla="*/ 64557 h 902454"/>
              <a:gd name="connsiteX6" fmla="*/ 528239 w 531649"/>
              <a:gd name="connsiteY6" fmla="*/ 2626 h 902454"/>
              <a:gd name="connsiteX7" fmla="*/ 517310 w 531649"/>
              <a:gd name="connsiteY7" fmla="*/ 9912 h 902454"/>
              <a:gd name="connsiteX0" fmla="*/ 0 w 531649"/>
              <a:gd name="connsiteY0" fmla="*/ 902454 h 902454"/>
              <a:gd name="connsiteX1" fmla="*/ 94719 w 531649"/>
              <a:gd name="connsiteY1" fmla="*/ 665657 h 902454"/>
              <a:gd name="connsiteX2" fmla="*/ 178508 w 531649"/>
              <a:gd name="connsiteY2" fmla="*/ 465290 h 902454"/>
              <a:gd name="connsiteX3" fmla="*/ 291442 w 531649"/>
              <a:gd name="connsiteY3" fmla="*/ 257638 h 902454"/>
              <a:gd name="connsiteX4" fmla="*/ 389804 w 531649"/>
              <a:gd name="connsiteY4" fmla="*/ 130132 h 902454"/>
              <a:gd name="connsiteX5" fmla="*/ 444449 w 531649"/>
              <a:gd name="connsiteY5" fmla="*/ 64557 h 902454"/>
              <a:gd name="connsiteX6" fmla="*/ 528239 w 531649"/>
              <a:gd name="connsiteY6" fmla="*/ 2626 h 902454"/>
              <a:gd name="connsiteX7" fmla="*/ 517310 w 531649"/>
              <a:gd name="connsiteY7" fmla="*/ 9912 h 902454"/>
              <a:gd name="connsiteX0" fmla="*/ 0 w 531649"/>
              <a:gd name="connsiteY0" fmla="*/ 902933 h 902933"/>
              <a:gd name="connsiteX1" fmla="*/ 94719 w 531649"/>
              <a:gd name="connsiteY1" fmla="*/ 666136 h 902933"/>
              <a:gd name="connsiteX2" fmla="*/ 178508 w 531649"/>
              <a:gd name="connsiteY2" fmla="*/ 465769 h 902933"/>
              <a:gd name="connsiteX3" fmla="*/ 291442 w 531649"/>
              <a:gd name="connsiteY3" fmla="*/ 258117 h 902933"/>
              <a:gd name="connsiteX4" fmla="*/ 389804 w 531649"/>
              <a:gd name="connsiteY4" fmla="*/ 130611 h 902933"/>
              <a:gd name="connsiteX5" fmla="*/ 444449 w 531649"/>
              <a:gd name="connsiteY5" fmla="*/ 72322 h 902933"/>
              <a:gd name="connsiteX6" fmla="*/ 528239 w 531649"/>
              <a:gd name="connsiteY6" fmla="*/ 3105 h 902933"/>
              <a:gd name="connsiteX7" fmla="*/ 517310 w 531649"/>
              <a:gd name="connsiteY7" fmla="*/ 10391 h 902933"/>
              <a:gd name="connsiteX0" fmla="*/ 0 w 531649"/>
              <a:gd name="connsiteY0" fmla="*/ 902933 h 902933"/>
              <a:gd name="connsiteX1" fmla="*/ 94719 w 531649"/>
              <a:gd name="connsiteY1" fmla="*/ 666136 h 902933"/>
              <a:gd name="connsiteX2" fmla="*/ 178508 w 531649"/>
              <a:gd name="connsiteY2" fmla="*/ 465769 h 902933"/>
              <a:gd name="connsiteX3" fmla="*/ 291442 w 531649"/>
              <a:gd name="connsiteY3" fmla="*/ 261760 h 902933"/>
              <a:gd name="connsiteX4" fmla="*/ 389804 w 531649"/>
              <a:gd name="connsiteY4" fmla="*/ 130611 h 902933"/>
              <a:gd name="connsiteX5" fmla="*/ 444449 w 531649"/>
              <a:gd name="connsiteY5" fmla="*/ 72322 h 902933"/>
              <a:gd name="connsiteX6" fmla="*/ 528239 w 531649"/>
              <a:gd name="connsiteY6" fmla="*/ 3105 h 902933"/>
              <a:gd name="connsiteX7" fmla="*/ 517310 w 531649"/>
              <a:gd name="connsiteY7" fmla="*/ 10391 h 90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649" h="902933">
                <a:moveTo>
                  <a:pt x="0" y="902933"/>
                </a:moveTo>
                <a:cubicBezTo>
                  <a:pt x="20340" y="848287"/>
                  <a:pt x="64968" y="738997"/>
                  <a:pt x="94719" y="666136"/>
                </a:cubicBezTo>
                <a:cubicBezTo>
                  <a:pt x="124470" y="593275"/>
                  <a:pt x="145721" y="533165"/>
                  <a:pt x="178508" y="465769"/>
                </a:cubicBezTo>
                <a:cubicBezTo>
                  <a:pt x="211295" y="398373"/>
                  <a:pt x="256226" y="317620"/>
                  <a:pt x="291442" y="261760"/>
                </a:cubicBezTo>
                <a:cubicBezTo>
                  <a:pt x="326658" y="205900"/>
                  <a:pt x="364303" y="162184"/>
                  <a:pt x="389804" y="130611"/>
                </a:cubicBezTo>
                <a:cubicBezTo>
                  <a:pt x="415305" y="99038"/>
                  <a:pt x="421377" y="93573"/>
                  <a:pt x="444449" y="72322"/>
                </a:cubicBezTo>
                <a:cubicBezTo>
                  <a:pt x="467521" y="51071"/>
                  <a:pt x="516095" y="13427"/>
                  <a:pt x="528239" y="3105"/>
                </a:cubicBezTo>
                <a:cubicBezTo>
                  <a:pt x="540383" y="-7217"/>
                  <a:pt x="516096" y="11605"/>
                  <a:pt x="517310" y="1039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8202081" y="4164167"/>
            <a:ext cx="326115" cy="601074"/>
          </a:xfrm>
          <a:custGeom>
            <a:avLst/>
            <a:gdLst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63057 w 326115"/>
              <a:gd name="connsiteY2" fmla="*/ 367678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115" h="601074">
                <a:moveTo>
                  <a:pt x="0" y="601074"/>
                </a:moveTo>
                <a:cubicBezTo>
                  <a:pt x="39166" y="559776"/>
                  <a:pt x="76733" y="517946"/>
                  <a:pt x="105508" y="479580"/>
                </a:cubicBezTo>
                <a:cubicBezTo>
                  <a:pt x="134283" y="441214"/>
                  <a:pt x="153465" y="403913"/>
                  <a:pt x="172648" y="370875"/>
                </a:cubicBezTo>
                <a:cubicBezTo>
                  <a:pt x="191831" y="337837"/>
                  <a:pt x="203023" y="319187"/>
                  <a:pt x="220608" y="281354"/>
                </a:cubicBezTo>
                <a:cubicBezTo>
                  <a:pt x="238193" y="243521"/>
                  <a:pt x="265901" y="174248"/>
                  <a:pt x="278157" y="143874"/>
                </a:cubicBezTo>
                <a:cubicBezTo>
                  <a:pt x="290413" y="113501"/>
                  <a:pt x="286150" y="123092"/>
                  <a:pt x="294143" y="99113"/>
                </a:cubicBezTo>
                <a:cubicBezTo>
                  <a:pt x="302136" y="75134"/>
                  <a:pt x="320786" y="16519"/>
                  <a:pt x="326115" y="0"/>
                </a:cubicBezTo>
                <a:lnTo>
                  <a:pt x="32611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2" name="Freeform 81"/>
          <p:cNvSpPr/>
          <p:nvPr/>
        </p:nvSpPr>
        <p:spPr>
          <a:xfrm>
            <a:off x="4322955" y="3437160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Freeform 82"/>
          <p:cNvSpPr/>
          <p:nvPr/>
        </p:nvSpPr>
        <p:spPr>
          <a:xfrm>
            <a:off x="3951652" y="3482074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Freeform 83"/>
          <p:cNvSpPr/>
          <p:nvPr/>
        </p:nvSpPr>
        <p:spPr>
          <a:xfrm>
            <a:off x="3957195" y="4246843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Freeform 84"/>
          <p:cNvSpPr/>
          <p:nvPr/>
        </p:nvSpPr>
        <p:spPr>
          <a:xfrm>
            <a:off x="4566794" y="4179104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Freeform 85"/>
          <p:cNvSpPr/>
          <p:nvPr/>
        </p:nvSpPr>
        <p:spPr>
          <a:xfrm>
            <a:off x="4810633" y="3531948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Freeform 86"/>
          <p:cNvSpPr/>
          <p:nvPr/>
        </p:nvSpPr>
        <p:spPr>
          <a:xfrm>
            <a:off x="4861544" y="3609534"/>
            <a:ext cx="71012" cy="221673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" fmla="*/ 43302 w 71012"/>
              <a:gd name="connsiteY0" fmla="*/ 0 h 221673"/>
              <a:gd name="connsiteX1" fmla="*/ 4510 w 71012"/>
              <a:gd name="connsiteY1" fmla="*/ 99753 h 221673"/>
              <a:gd name="connsiteX2" fmla="*/ 4510 w 71012"/>
              <a:gd name="connsiteY2" fmla="*/ 166255 h 221673"/>
              <a:gd name="connsiteX3" fmla="*/ 37761 w 71012"/>
              <a:gd name="connsiteY3" fmla="*/ 210590 h 221673"/>
              <a:gd name="connsiteX4" fmla="*/ 71012 w 71012"/>
              <a:gd name="connsiteY4" fmla="*/ 221673 h 221673"/>
              <a:gd name="connsiteX5" fmla="*/ 71012 w 71012"/>
              <a:gd name="connsiteY5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2" h="221673">
                <a:moveTo>
                  <a:pt x="43302" y="0"/>
                </a:moveTo>
                <a:cubicBezTo>
                  <a:pt x="27138" y="36022"/>
                  <a:pt x="10975" y="72044"/>
                  <a:pt x="4510" y="99753"/>
                </a:cubicBezTo>
                <a:cubicBezTo>
                  <a:pt x="-1955" y="127462"/>
                  <a:pt x="-1032" y="147782"/>
                  <a:pt x="4510" y="166255"/>
                </a:cubicBezTo>
                <a:cubicBezTo>
                  <a:pt x="10052" y="184728"/>
                  <a:pt x="37761" y="210590"/>
                  <a:pt x="37761" y="210590"/>
                </a:cubicBezTo>
                <a:cubicBezTo>
                  <a:pt x="48845" y="219826"/>
                  <a:pt x="65470" y="219826"/>
                  <a:pt x="71012" y="221673"/>
                </a:cubicBezTo>
                <a:lnTo>
                  <a:pt x="71012" y="2216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8" name="Freeform 87"/>
          <p:cNvSpPr/>
          <p:nvPr/>
        </p:nvSpPr>
        <p:spPr>
          <a:xfrm>
            <a:off x="4910387" y="3443010"/>
            <a:ext cx="692728" cy="405387"/>
          </a:xfrm>
          <a:custGeom>
            <a:avLst/>
            <a:gdLst>
              <a:gd name="connsiteX0" fmla="*/ 0 w 681644"/>
              <a:gd name="connsiteY0" fmla="*/ 388197 h 405932"/>
              <a:gd name="connsiteX1" fmla="*/ 60960 w 681644"/>
              <a:gd name="connsiteY1" fmla="*/ 404823 h 405932"/>
              <a:gd name="connsiteX2" fmla="*/ 166254 w 681644"/>
              <a:gd name="connsiteY2" fmla="*/ 360488 h 405932"/>
              <a:gd name="connsiteX3" fmla="*/ 254924 w 681644"/>
              <a:gd name="connsiteY3" fmla="*/ 266277 h 405932"/>
              <a:gd name="connsiteX4" fmla="*/ 354676 w 681644"/>
              <a:gd name="connsiteY4" fmla="*/ 138815 h 405932"/>
              <a:gd name="connsiteX5" fmla="*/ 471054 w 681644"/>
              <a:gd name="connsiteY5" fmla="*/ 33521 h 405932"/>
              <a:gd name="connsiteX6" fmla="*/ 592974 w 681644"/>
              <a:gd name="connsiteY6" fmla="*/ 270 h 405932"/>
              <a:gd name="connsiteX7" fmla="*/ 681644 w 681644"/>
              <a:gd name="connsiteY7" fmla="*/ 16895 h 405932"/>
              <a:gd name="connsiteX8" fmla="*/ 681644 w 681644"/>
              <a:gd name="connsiteY8" fmla="*/ 16895 h 405932"/>
              <a:gd name="connsiteX0" fmla="*/ 0 w 687186"/>
              <a:gd name="connsiteY0" fmla="*/ 371571 h 404922"/>
              <a:gd name="connsiteX1" fmla="*/ 66502 w 687186"/>
              <a:gd name="connsiteY1" fmla="*/ 404823 h 404922"/>
              <a:gd name="connsiteX2" fmla="*/ 171796 w 687186"/>
              <a:gd name="connsiteY2" fmla="*/ 360488 h 404922"/>
              <a:gd name="connsiteX3" fmla="*/ 260466 w 687186"/>
              <a:gd name="connsiteY3" fmla="*/ 266277 h 404922"/>
              <a:gd name="connsiteX4" fmla="*/ 360218 w 687186"/>
              <a:gd name="connsiteY4" fmla="*/ 138815 h 404922"/>
              <a:gd name="connsiteX5" fmla="*/ 476596 w 687186"/>
              <a:gd name="connsiteY5" fmla="*/ 33521 h 404922"/>
              <a:gd name="connsiteX6" fmla="*/ 598516 w 687186"/>
              <a:gd name="connsiteY6" fmla="*/ 270 h 404922"/>
              <a:gd name="connsiteX7" fmla="*/ 687186 w 687186"/>
              <a:gd name="connsiteY7" fmla="*/ 16895 h 404922"/>
              <a:gd name="connsiteX8" fmla="*/ 687186 w 687186"/>
              <a:gd name="connsiteY8" fmla="*/ 16895 h 404922"/>
              <a:gd name="connsiteX0" fmla="*/ 0 w 692728"/>
              <a:gd name="connsiteY0" fmla="*/ 371571 h 404922"/>
              <a:gd name="connsiteX1" fmla="*/ 72044 w 692728"/>
              <a:gd name="connsiteY1" fmla="*/ 404823 h 404922"/>
              <a:gd name="connsiteX2" fmla="*/ 177338 w 692728"/>
              <a:gd name="connsiteY2" fmla="*/ 360488 h 404922"/>
              <a:gd name="connsiteX3" fmla="*/ 266008 w 692728"/>
              <a:gd name="connsiteY3" fmla="*/ 266277 h 404922"/>
              <a:gd name="connsiteX4" fmla="*/ 365760 w 692728"/>
              <a:gd name="connsiteY4" fmla="*/ 138815 h 404922"/>
              <a:gd name="connsiteX5" fmla="*/ 482138 w 692728"/>
              <a:gd name="connsiteY5" fmla="*/ 33521 h 404922"/>
              <a:gd name="connsiteX6" fmla="*/ 604058 w 692728"/>
              <a:gd name="connsiteY6" fmla="*/ 270 h 404922"/>
              <a:gd name="connsiteX7" fmla="*/ 692728 w 692728"/>
              <a:gd name="connsiteY7" fmla="*/ 16895 h 404922"/>
              <a:gd name="connsiteX8" fmla="*/ 692728 w 692728"/>
              <a:gd name="connsiteY8" fmla="*/ 16895 h 404922"/>
              <a:gd name="connsiteX0" fmla="*/ 0 w 692728"/>
              <a:gd name="connsiteY0" fmla="*/ 382655 h 405387"/>
              <a:gd name="connsiteX1" fmla="*/ 72044 w 692728"/>
              <a:gd name="connsiteY1" fmla="*/ 404823 h 405387"/>
              <a:gd name="connsiteX2" fmla="*/ 177338 w 692728"/>
              <a:gd name="connsiteY2" fmla="*/ 360488 h 405387"/>
              <a:gd name="connsiteX3" fmla="*/ 266008 w 692728"/>
              <a:gd name="connsiteY3" fmla="*/ 266277 h 405387"/>
              <a:gd name="connsiteX4" fmla="*/ 365760 w 692728"/>
              <a:gd name="connsiteY4" fmla="*/ 138815 h 405387"/>
              <a:gd name="connsiteX5" fmla="*/ 482138 w 692728"/>
              <a:gd name="connsiteY5" fmla="*/ 33521 h 405387"/>
              <a:gd name="connsiteX6" fmla="*/ 604058 w 692728"/>
              <a:gd name="connsiteY6" fmla="*/ 270 h 405387"/>
              <a:gd name="connsiteX7" fmla="*/ 692728 w 692728"/>
              <a:gd name="connsiteY7" fmla="*/ 16895 h 405387"/>
              <a:gd name="connsiteX8" fmla="*/ 692728 w 692728"/>
              <a:gd name="connsiteY8" fmla="*/ 16895 h 40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728" h="405387">
                <a:moveTo>
                  <a:pt x="0" y="382655"/>
                </a:moveTo>
                <a:cubicBezTo>
                  <a:pt x="16625" y="393277"/>
                  <a:pt x="42488" y="408517"/>
                  <a:pt x="72044" y="404823"/>
                </a:cubicBezTo>
                <a:cubicBezTo>
                  <a:pt x="101600" y="401129"/>
                  <a:pt x="145011" y="383579"/>
                  <a:pt x="177338" y="360488"/>
                </a:cubicBezTo>
                <a:cubicBezTo>
                  <a:pt x="209665" y="337397"/>
                  <a:pt x="234604" y="303222"/>
                  <a:pt x="266008" y="266277"/>
                </a:cubicBezTo>
                <a:cubicBezTo>
                  <a:pt x="297412" y="229331"/>
                  <a:pt x="329738" y="177608"/>
                  <a:pt x="365760" y="138815"/>
                </a:cubicBezTo>
                <a:cubicBezTo>
                  <a:pt x="401782" y="100022"/>
                  <a:pt x="442422" y="56612"/>
                  <a:pt x="482138" y="33521"/>
                </a:cubicBezTo>
                <a:cubicBezTo>
                  <a:pt x="521854" y="10430"/>
                  <a:pt x="568960" y="3041"/>
                  <a:pt x="604058" y="270"/>
                </a:cubicBezTo>
                <a:cubicBezTo>
                  <a:pt x="639156" y="-2501"/>
                  <a:pt x="692728" y="16895"/>
                  <a:pt x="692728" y="16895"/>
                </a:cubicBezTo>
                <a:lnTo>
                  <a:pt x="692728" y="1689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4895400" y="3243332"/>
            <a:ext cx="197904" cy="58783"/>
          </a:xfrm>
          <a:custGeom>
            <a:avLst/>
            <a:gdLst>
              <a:gd name="connsiteX0" fmla="*/ 0 w 195015"/>
              <a:gd name="connsiteY0" fmla="*/ 58782 h 58782"/>
              <a:gd name="connsiteX1" fmla="*/ 43337 w 195015"/>
              <a:gd name="connsiteY1" fmla="*/ 24112 h 58782"/>
              <a:gd name="connsiteX2" fmla="*/ 108342 w 195015"/>
              <a:gd name="connsiteY2" fmla="*/ 2444 h 58782"/>
              <a:gd name="connsiteX3" fmla="*/ 156012 w 195015"/>
              <a:gd name="connsiteY3" fmla="*/ 2444 h 58782"/>
              <a:gd name="connsiteX4" fmla="*/ 195015 w 195015"/>
              <a:gd name="connsiteY4" fmla="*/ 19779 h 58782"/>
              <a:gd name="connsiteX5" fmla="*/ 195015 w 195015"/>
              <a:gd name="connsiteY5" fmla="*/ 19779 h 58782"/>
              <a:gd name="connsiteX0" fmla="*/ 0 w 195015"/>
              <a:gd name="connsiteY0" fmla="*/ 58782 h 58782"/>
              <a:gd name="connsiteX1" fmla="*/ 43337 w 195015"/>
              <a:gd name="connsiteY1" fmla="*/ 24112 h 58782"/>
              <a:gd name="connsiteX2" fmla="*/ 108342 w 195015"/>
              <a:gd name="connsiteY2" fmla="*/ 2444 h 58782"/>
              <a:gd name="connsiteX3" fmla="*/ 156012 w 195015"/>
              <a:gd name="connsiteY3" fmla="*/ 2444 h 58782"/>
              <a:gd name="connsiteX4" fmla="*/ 195015 w 195015"/>
              <a:gd name="connsiteY4" fmla="*/ 19779 h 58782"/>
              <a:gd name="connsiteX5" fmla="*/ 195015 w 195015"/>
              <a:gd name="connsiteY5" fmla="*/ 19779 h 58782"/>
              <a:gd name="connsiteX0" fmla="*/ 0 w 195015"/>
              <a:gd name="connsiteY0" fmla="*/ 70025 h 70025"/>
              <a:gd name="connsiteX1" fmla="*/ 43337 w 195015"/>
              <a:gd name="connsiteY1" fmla="*/ 35355 h 70025"/>
              <a:gd name="connsiteX2" fmla="*/ 108342 w 195015"/>
              <a:gd name="connsiteY2" fmla="*/ 686 h 70025"/>
              <a:gd name="connsiteX3" fmla="*/ 156012 w 195015"/>
              <a:gd name="connsiteY3" fmla="*/ 13687 h 70025"/>
              <a:gd name="connsiteX4" fmla="*/ 195015 w 195015"/>
              <a:gd name="connsiteY4" fmla="*/ 31022 h 70025"/>
              <a:gd name="connsiteX5" fmla="*/ 195015 w 195015"/>
              <a:gd name="connsiteY5" fmla="*/ 31022 h 70025"/>
              <a:gd name="connsiteX0" fmla="*/ 0 w 195015"/>
              <a:gd name="connsiteY0" fmla="*/ 58783 h 58783"/>
              <a:gd name="connsiteX1" fmla="*/ 43337 w 195015"/>
              <a:gd name="connsiteY1" fmla="*/ 24113 h 58783"/>
              <a:gd name="connsiteX2" fmla="*/ 108342 w 195015"/>
              <a:gd name="connsiteY2" fmla="*/ 2445 h 58783"/>
              <a:gd name="connsiteX3" fmla="*/ 156012 w 195015"/>
              <a:gd name="connsiteY3" fmla="*/ 2445 h 58783"/>
              <a:gd name="connsiteX4" fmla="*/ 195015 w 195015"/>
              <a:gd name="connsiteY4" fmla="*/ 19780 h 58783"/>
              <a:gd name="connsiteX5" fmla="*/ 195015 w 195015"/>
              <a:gd name="connsiteY5" fmla="*/ 19780 h 58783"/>
              <a:gd name="connsiteX0" fmla="*/ 0 w 195015"/>
              <a:gd name="connsiteY0" fmla="*/ 62030 h 62030"/>
              <a:gd name="connsiteX1" fmla="*/ 43337 w 195015"/>
              <a:gd name="connsiteY1" fmla="*/ 27360 h 62030"/>
              <a:gd name="connsiteX2" fmla="*/ 104008 w 195015"/>
              <a:gd name="connsiteY2" fmla="*/ 1358 h 62030"/>
              <a:gd name="connsiteX3" fmla="*/ 156012 w 195015"/>
              <a:gd name="connsiteY3" fmla="*/ 5692 h 62030"/>
              <a:gd name="connsiteX4" fmla="*/ 195015 w 195015"/>
              <a:gd name="connsiteY4" fmla="*/ 23027 h 62030"/>
              <a:gd name="connsiteX5" fmla="*/ 195015 w 195015"/>
              <a:gd name="connsiteY5" fmla="*/ 23027 h 62030"/>
              <a:gd name="connsiteX0" fmla="*/ 0 w 195015"/>
              <a:gd name="connsiteY0" fmla="*/ 62030 h 62030"/>
              <a:gd name="connsiteX1" fmla="*/ 43337 w 195015"/>
              <a:gd name="connsiteY1" fmla="*/ 27360 h 62030"/>
              <a:gd name="connsiteX2" fmla="*/ 104008 w 195015"/>
              <a:gd name="connsiteY2" fmla="*/ 1358 h 62030"/>
              <a:gd name="connsiteX3" fmla="*/ 156012 w 195015"/>
              <a:gd name="connsiteY3" fmla="*/ 5692 h 62030"/>
              <a:gd name="connsiteX4" fmla="*/ 195015 w 195015"/>
              <a:gd name="connsiteY4" fmla="*/ 23027 h 62030"/>
              <a:gd name="connsiteX5" fmla="*/ 195015 w 195015"/>
              <a:gd name="connsiteY5" fmla="*/ 23027 h 62030"/>
              <a:gd name="connsiteX0" fmla="*/ 0 w 195015"/>
              <a:gd name="connsiteY0" fmla="*/ 62030 h 62030"/>
              <a:gd name="connsiteX1" fmla="*/ 43337 w 195015"/>
              <a:gd name="connsiteY1" fmla="*/ 27360 h 62030"/>
              <a:gd name="connsiteX2" fmla="*/ 104008 w 195015"/>
              <a:gd name="connsiteY2" fmla="*/ 1358 h 62030"/>
              <a:gd name="connsiteX3" fmla="*/ 156012 w 195015"/>
              <a:gd name="connsiteY3" fmla="*/ 5692 h 62030"/>
              <a:gd name="connsiteX4" fmla="*/ 195015 w 195015"/>
              <a:gd name="connsiteY4" fmla="*/ 23027 h 62030"/>
              <a:gd name="connsiteX5" fmla="*/ 195015 w 195015"/>
              <a:gd name="connsiteY5" fmla="*/ 23027 h 62030"/>
              <a:gd name="connsiteX0" fmla="*/ 0 w 195015"/>
              <a:gd name="connsiteY0" fmla="*/ 63657 h 63657"/>
              <a:gd name="connsiteX1" fmla="*/ 43337 w 195015"/>
              <a:gd name="connsiteY1" fmla="*/ 28987 h 63657"/>
              <a:gd name="connsiteX2" fmla="*/ 104008 w 195015"/>
              <a:gd name="connsiteY2" fmla="*/ 2985 h 63657"/>
              <a:gd name="connsiteX3" fmla="*/ 156012 w 195015"/>
              <a:gd name="connsiteY3" fmla="*/ 2985 h 63657"/>
              <a:gd name="connsiteX4" fmla="*/ 195015 w 195015"/>
              <a:gd name="connsiteY4" fmla="*/ 24654 h 63657"/>
              <a:gd name="connsiteX5" fmla="*/ 195015 w 195015"/>
              <a:gd name="connsiteY5" fmla="*/ 24654 h 63657"/>
              <a:gd name="connsiteX0" fmla="*/ 0 w 195015"/>
              <a:gd name="connsiteY0" fmla="*/ 60941 h 60941"/>
              <a:gd name="connsiteX1" fmla="*/ 43337 w 195015"/>
              <a:gd name="connsiteY1" fmla="*/ 26271 h 60941"/>
              <a:gd name="connsiteX2" fmla="*/ 104008 w 195015"/>
              <a:gd name="connsiteY2" fmla="*/ 269 h 60941"/>
              <a:gd name="connsiteX3" fmla="*/ 156012 w 195015"/>
              <a:gd name="connsiteY3" fmla="*/ 13270 h 60941"/>
              <a:gd name="connsiteX4" fmla="*/ 195015 w 195015"/>
              <a:gd name="connsiteY4" fmla="*/ 21938 h 60941"/>
              <a:gd name="connsiteX5" fmla="*/ 195015 w 195015"/>
              <a:gd name="connsiteY5" fmla="*/ 21938 h 60941"/>
              <a:gd name="connsiteX0" fmla="*/ 0 w 195015"/>
              <a:gd name="connsiteY0" fmla="*/ 62030 h 62030"/>
              <a:gd name="connsiteX1" fmla="*/ 43337 w 195015"/>
              <a:gd name="connsiteY1" fmla="*/ 27360 h 62030"/>
              <a:gd name="connsiteX2" fmla="*/ 104008 w 195015"/>
              <a:gd name="connsiteY2" fmla="*/ 1358 h 62030"/>
              <a:gd name="connsiteX3" fmla="*/ 156012 w 195015"/>
              <a:gd name="connsiteY3" fmla="*/ 5692 h 62030"/>
              <a:gd name="connsiteX4" fmla="*/ 195015 w 195015"/>
              <a:gd name="connsiteY4" fmla="*/ 23027 h 62030"/>
              <a:gd name="connsiteX5" fmla="*/ 195015 w 195015"/>
              <a:gd name="connsiteY5" fmla="*/ 23027 h 62030"/>
              <a:gd name="connsiteX0" fmla="*/ 0 w 195015"/>
              <a:gd name="connsiteY0" fmla="*/ 58783 h 58783"/>
              <a:gd name="connsiteX1" fmla="*/ 43337 w 195015"/>
              <a:gd name="connsiteY1" fmla="*/ 24113 h 58783"/>
              <a:gd name="connsiteX2" fmla="*/ 104008 w 195015"/>
              <a:gd name="connsiteY2" fmla="*/ 2445 h 58783"/>
              <a:gd name="connsiteX3" fmla="*/ 156012 w 195015"/>
              <a:gd name="connsiteY3" fmla="*/ 2445 h 58783"/>
              <a:gd name="connsiteX4" fmla="*/ 195015 w 195015"/>
              <a:gd name="connsiteY4" fmla="*/ 19780 h 58783"/>
              <a:gd name="connsiteX5" fmla="*/ 195015 w 195015"/>
              <a:gd name="connsiteY5" fmla="*/ 19780 h 58783"/>
              <a:gd name="connsiteX0" fmla="*/ 0 w 195015"/>
              <a:gd name="connsiteY0" fmla="*/ 58783 h 58783"/>
              <a:gd name="connsiteX1" fmla="*/ 43337 w 195015"/>
              <a:gd name="connsiteY1" fmla="*/ 24113 h 58783"/>
              <a:gd name="connsiteX2" fmla="*/ 104008 w 195015"/>
              <a:gd name="connsiteY2" fmla="*/ 2445 h 58783"/>
              <a:gd name="connsiteX3" fmla="*/ 156012 w 195015"/>
              <a:gd name="connsiteY3" fmla="*/ 2445 h 58783"/>
              <a:gd name="connsiteX4" fmla="*/ 195015 w 195015"/>
              <a:gd name="connsiteY4" fmla="*/ 19780 h 58783"/>
              <a:gd name="connsiteX5" fmla="*/ 195015 w 195015"/>
              <a:gd name="connsiteY5" fmla="*/ 19780 h 58783"/>
              <a:gd name="connsiteX0" fmla="*/ 0 w 197904"/>
              <a:gd name="connsiteY0" fmla="*/ 58783 h 58783"/>
              <a:gd name="connsiteX1" fmla="*/ 43337 w 197904"/>
              <a:gd name="connsiteY1" fmla="*/ 24113 h 58783"/>
              <a:gd name="connsiteX2" fmla="*/ 104008 w 197904"/>
              <a:gd name="connsiteY2" fmla="*/ 2445 h 58783"/>
              <a:gd name="connsiteX3" fmla="*/ 156012 w 197904"/>
              <a:gd name="connsiteY3" fmla="*/ 2445 h 58783"/>
              <a:gd name="connsiteX4" fmla="*/ 195015 w 197904"/>
              <a:gd name="connsiteY4" fmla="*/ 19780 h 58783"/>
              <a:gd name="connsiteX5" fmla="*/ 195015 w 197904"/>
              <a:gd name="connsiteY5" fmla="*/ 15446 h 5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04" h="58783">
                <a:moveTo>
                  <a:pt x="0" y="58783"/>
                </a:moveTo>
                <a:cubicBezTo>
                  <a:pt x="12640" y="46143"/>
                  <a:pt x="26002" y="33503"/>
                  <a:pt x="43337" y="24113"/>
                </a:cubicBezTo>
                <a:cubicBezTo>
                  <a:pt x="60672" y="14723"/>
                  <a:pt x="85229" y="6056"/>
                  <a:pt x="104008" y="2445"/>
                </a:cubicBezTo>
                <a:cubicBezTo>
                  <a:pt x="122787" y="-1166"/>
                  <a:pt x="140844" y="-444"/>
                  <a:pt x="156012" y="2445"/>
                </a:cubicBezTo>
                <a:cubicBezTo>
                  <a:pt x="171180" y="5334"/>
                  <a:pt x="188515" y="17613"/>
                  <a:pt x="195015" y="19780"/>
                </a:cubicBezTo>
                <a:cubicBezTo>
                  <a:pt x="201516" y="21947"/>
                  <a:pt x="195015" y="16891"/>
                  <a:pt x="195015" y="15446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Freeform 25"/>
          <p:cNvSpPr/>
          <p:nvPr/>
        </p:nvSpPr>
        <p:spPr>
          <a:xfrm>
            <a:off x="4943070" y="3245777"/>
            <a:ext cx="217731" cy="394363"/>
          </a:xfrm>
          <a:custGeom>
            <a:avLst/>
            <a:gdLst>
              <a:gd name="connsiteX0" fmla="*/ 147344 w 222374"/>
              <a:gd name="connsiteY0" fmla="*/ 0 h 377028"/>
              <a:gd name="connsiteX1" fmla="*/ 199348 w 222374"/>
              <a:gd name="connsiteY1" fmla="*/ 43337 h 377028"/>
              <a:gd name="connsiteX2" fmla="*/ 216682 w 222374"/>
              <a:gd name="connsiteY2" fmla="*/ 86673 h 377028"/>
              <a:gd name="connsiteX3" fmla="*/ 221016 w 222374"/>
              <a:gd name="connsiteY3" fmla="*/ 138677 h 377028"/>
              <a:gd name="connsiteX4" fmla="*/ 195014 w 222374"/>
              <a:gd name="connsiteY4" fmla="*/ 203682 h 377028"/>
              <a:gd name="connsiteX5" fmla="*/ 130009 w 222374"/>
              <a:gd name="connsiteY5" fmla="*/ 268687 h 377028"/>
              <a:gd name="connsiteX6" fmla="*/ 52004 w 222374"/>
              <a:gd name="connsiteY6" fmla="*/ 333691 h 377028"/>
              <a:gd name="connsiteX7" fmla="*/ 0 w 222374"/>
              <a:gd name="connsiteY7" fmla="*/ 377028 h 377028"/>
              <a:gd name="connsiteX8" fmla="*/ 0 w 222374"/>
              <a:gd name="connsiteY8" fmla="*/ 377028 h 377028"/>
              <a:gd name="connsiteX0" fmla="*/ 147344 w 222374"/>
              <a:gd name="connsiteY0" fmla="*/ 0 h 377028"/>
              <a:gd name="connsiteX1" fmla="*/ 199348 w 222374"/>
              <a:gd name="connsiteY1" fmla="*/ 43337 h 377028"/>
              <a:gd name="connsiteX2" fmla="*/ 216682 w 222374"/>
              <a:gd name="connsiteY2" fmla="*/ 86673 h 377028"/>
              <a:gd name="connsiteX3" fmla="*/ 221016 w 222374"/>
              <a:gd name="connsiteY3" fmla="*/ 138677 h 377028"/>
              <a:gd name="connsiteX4" fmla="*/ 195014 w 222374"/>
              <a:gd name="connsiteY4" fmla="*/ 203682 h 377028"/>
              <a:gd name="connsiteX5" fmla="*/ 134342 w 222374"/>
              <a:gd name="connsiteY5" fmla="*/ 277354 h 377028"/>
              <a:gd name="connsiteX6" fmla="*/ 52004 w 222374"/>
              <a:gd name="connsiteY6" fmla="*/ 333691 h 377028"/>
              <a:gd name="connsiteX7" fmla="*/ 0 w 222374"/>
              <a:gd name="connsiteY7" fmla="*/ 377028 h 377028"/>
              <a:gd name="connsiteX8" fmla="*/ 0 w 222374"/>
              <a:gd name="connsiteY8" fmla="*/ 377028 h 377028"/>
              <a:gd name="connsiteX0" fmla="*/ 147344 w 222374"/>
              <a:gd name="connsiteY0" fmla="*/ 0 h 377028"/>
              <a:gd name="connsiteX1" fmla="*/ 199348 w 222374"/>
              <a:gd name="connsiteY1" fmla="*/ 43337 h 377028"/>
              <a:gd name="connsiteX2" fmla="*/ 216682 w 222374"/>
              <a:gd name="connsiteY2" fmla="*/ 86673 h 377028"/>
              <a:gd name="connsiteX3" fmla="*/ 221016 w 222374"/>
              <a:gd name="connsiteY3" fmla="*/ 138677 h 377028"/>
              <a:gd name="connsiteX4" fmla="*/ 195014 w 222374"/>
              <a:gd name="connsiteY4" fmla="*/ 203682 h 377028"/>
              <a:gd name="connsiteX5" fmla="*/ 134342 w 222374"/>
              <a:gd name="connsiteY5" fmla="*/ 277354 h 377028"/>
              <a:gd name="connsiteX6" fmla="*/ 56338 w 222374"/>
              <a:gd name="connsiteY6" fmla="*/ 338025 h 377028"/>
              <a:gd name="connsiteX7" fmla="*/ 0 w 222374"/>
              <a:gd name="connsiteY7" fmla="*/ 377028 h 377028"/>
              <a:gd name="connsiteX8" fmla="*/ 0 w 222374"/>
              <a:gd name="connsiteY8" fmla="*/ 377028 h 377028"/>
              <a:gd name="connsiteX0" fmla="*/ 147344 w 222065"/>
              <a:gd name="connsiteY0" fmla="*/ 0 h 377028"/>
              <a:gd name="connsiteX1" fmla="*/ 199348 w 222065"/>
              <a:gd name="connsiteY1" fmla="*/ 43337 h 377028"/>
              <a:gd name="connsiteX2" fmla="*/ 216682 w 222065"/>
              <a:gd name="connsiteY2" fmla="*/ 86673 h 377028"/>
              <a:gd name="connsiteX3" fmla="*/ 221016 w 222065"/>
              <a:gd name="connsiteY3" fmla="*/ 138677 h 377028"/>
              <a:gd name="connsiteX4" fmla="*/ 199348 w 222065"/>
              <a:gd name="connsiteY4" fmla="*/ 208015 h 377028"/>
              <a:gd name="connsiteX5" fmla="*/ 134342 w 222065"/>
              <a:gd name="connsiteY5" fmla="*/ 277354 h 377028"/>
              <a:gd name="connsiteX6" fmla="*/ 56338 w 222065"/>
              <a:gd name="connsiteY6" fmla="*/ 338025 h 377028"/>
              <a:gd name="connsiteX7" fmla="*/ 0 w 222065"/>
              <a:gd name="connsiteY7" fmla="*/ 377028 h 377028"/>
              <a:gd name="connsiteX8" fmla="*/ 0 w 222065"/>
              <a:gd name="connsiteY8" fmla="*/ 377028 h 377028"/>
              <a:gd name="connsiteX0" fmla="*/ 138677 w 222065"/>
              <a:gd name="connsiteY0" fmla="*/ 0 h 381362"/>
              <a:gd name="connsiteX1" fmla="*/ 199348 w 222065"/>
              <a:gd name="connsiteY1" fmla="*/ 47671 h 381362"/>
              <a:gd name="connsiteX2" fmla="*/ 216682 w 222065"/>
              <a:gd name="connsiteY2" fmla="*/ 91007 h 381362"/>
              <a:gd name="connsiteX3" fmla="*/ 221016 w 222065"/>
              <a:gd name="connsiteY3" fmla="*/ 143011 h 381362"/>
              <a:gd name="connsiteX4" fmla="*/ 199348 w 222065"/>
              <a:gd name="connsiteY4" fmla="*/ 212349 h 381362"/>
              <a:gd name="connsiteX5" fmla="*/ 134342 w 222065"/>
              <a:gd name="connsiteY5" fmla="*/ 281688 h 381362"/>
              <a:gd name="connsiteX6" fmla="*/ 56338 w 222065"/>
              <a:gd name="connsiteY6" fmla="*/ 342359 h 381362"/>
              <a:gd name="connsiteX7" fmla="*/ 0 w 222065"/>
              <a:gd name="connsiteY7" fmla="*/ 381362 h 381362"/>
              <a:gd name="connsiteX8" fmla="*/ 0 w 222065"/>
              <a:gd name="connsiteY8" fmla="*/ 381362 h 381362"/>
              <a:gd name="connsiteX0" fmla="*/ 130009 w 222065"/>
              <a:gd name="connsiteY0" fmla="*/ 0 h 390029"/>
              <a:gd name="connsiteX1" fmla="*/ 199348 w 222065"/>
              <a:gd name="connsiteY1" fmla="*/ 56338 h 390029"/>
              <a:gd name="connsiteX2" fmla="*/ 216682 w 222065"/>
              <a:gd name="connsiteY2" fmla="*/ 99674 h 390029"/>
              <a:gd name="connsiteX3" fmla="*/ 221016 w 222065"/>
              <a:gd name="connsiteY3" fmla="*/ 151678 h 390029"/>
              <a:gd name="connsiteX4" fmla="*/ 199348 w 222065"/>
              <a:gd name="connsiteY4" fmla="*/ 221016 h 390029"/>
              <a:gd name="connsiteX5" fmla="*/ 134342 w 222065"/>
              <a:gd name="connsiteY5" fmla="*/ 290355 h 390029"/>
              <a:gd name="connsiteX6" fmla="*/ 56338 w 222065"/>
              <a:gd name="connsiteY6" fmla="*/ 351026 h 390029"/>
              <a:gd name="connsiteX7" fmla="*/ 0 w 222065"/>
              <a:gd name="connsiteY7" fmla="*/ 390029 h 390029"/>
              <a:gd name="connsiteX8" fmla="*/ 0 w 222065"/>
              <a:gd name="connsiteY8" fmla="*/ 390029 h 390029"/>
              <a:gd name="connsiteX0" fmla="*/ 130009 w 221413"/>
              <a:gd name="connsiteY0" fmla="*/ 0 h 390029"/>
              <a:gd name="connsiteX1" fmla="*/ 199348 w 221413"/>
              <a:gd name="connsiteY1" fmla="*/ 56338 h 390029"/>
              <a:gd name="connsiteX2" fmla="*/ 212349 w 221413"/>
              <a:gd name="connsiteY2" fmla="*/ 99674 h 390029"/>
              <a:gd name="connsiteX3" fmla="*/ 221016 w 221413"/>
              <a:gd name="connsiteY3" fmla="*/ 151678 h 390029"/>
              <a:gd name="connsiteX4" fmla="*/ 199348 w 221413"/>
              <a:gd name="connsiteY4" fmla="*/ 221016 h 390029"/>
              <a:gd name="connsiteX5" fmla="*/ 134342 w 221413"/>
              <a:gd name="connsiteY5" fmla="*/ 290355 h 390029"/>
              <a:gd name="connsiteX6" fmla="*/ 56338 w 221413"/>
              <a:gd name="connsiteY6" fmla="*/ 351026 h 390029"/>
              <a:gd name="connsiteX7" fmla="*/ 0 w 221413"/>
              <a:gd name="connsiteY7" fmla="*/ 390029 h 390029"/>
              <a:gd name="connsiteX8" fmla="*/ 0 w 221413"/>
              <a:gd name="connsiteY8" fmla="*/ 390029 h 390029"/>
              <a:gd name="connsiteX0" fmla="*/ 130009 w 221446"/>
              <a:gd name="connsiteY0" fmla="*/ 0 h 390029"/>
              <a:gd name="connsiteX1" fmla="*/ 195015 w 221446"/>
              <a:gd name="connsiteY1" fmla="*/ 60672 h 390029"/>
              <a:gd name="connsiteX2" fmla="*/ 212349 w 221446"/>
              <a:gd name="connsiteY2" fmla="*/ 99674 h 390029"/>
              <a:gd name="connsiteX3" fmla="*/ 221016 w 221446"/>
              <a:gd name="connsiteY3" fmla="*/ 151678 h 390029"/>
              <a:gd name="connsiteX4" fmla="*/ 199348 w 221446"/>
              <a:gd name="connsiteY4" fmla="*/ 221016 h 390029"/>
              <a:gd name="connsiteX5" fmla="*/ 134342 w 221446"/>
              <a:gd name="connsiteY5" fmla="*/ 290355 h 390029"/>
              <a:gd name="connsiteX6" fmla="*/ 56338 w 221446"/>
              <a:gd name="connsiteY6" fmla="*/ 351026 h 390029"/>
              <a:gd name="connsiteX7" fmla="*/ 0 w 221446"/>
              <a:gd name="connsiteY7" fmla="*/ 390029 h 390029"/>
              <a:gd name="connsiteX8" fmla="*/ 0 w 221446"/>
              <a:gd name="connsiteY8" fmla="*/ 390029 h 390029"/>
              <a:gd name="connsiteX0" fmla="*/ 130009 w 221155"/>
              <a:gd name="connsiteY0" fmla="*/ 0 h 390029"/>
              <a:gd name="connsiteX1" fmla="*/ 195015 w 221155"/>
              <a:gd name="connsiteY1" fmla="*/ 60672 h 390029"/>
              <a:gd name="connsiteX2" fmla="*/ 208015 w 221155"/>
              <a:gd name="connsiteY2" fmla="*/ 99674 h 390029"/>
              <a:gd name="connsiteX3" fmla="*/ 221016 w 221155"/>
              <a:gd name="connsiteY3" fmla="*/ 151678 h 390029"/>
              <a:gd name="connsiteX4" fmla="*/ 199348 w 221155"/>
              <a:gd name="connsiteY4" fmla="*/ 221016 h 390029"/>
              <a:gd name="connsiteX5" fmla="*/ 134342 w 221155"/>
              <a:gd name="connsiteY5" fmla="*/ 290355 h 390029"/>
              <a:gd name="connsiteX6" fmla="*/ 56338 w 221155"/>
              <a:gd name="connsiteY6" fmla="*/ 351026 h 390029"/>
              <a:gd name="connsiteX7" fmla="*/ 0 w 221155"/>
              <a:gd name="connsiteY7" fmla="*/ 390029 h 390029"/>
              <a:gd name="connsiteX8" fmla="*/ 0 w 221155"/>
              <a:gd name="connsiteY8" fmla="*/ 390029 h 390029"/>
              <a:gd name="connsiteX0" fmla="*/ 130009 w 216887"/>
              <a:gd name="connsiteY0" fmla="*/ 0 h 390029"/>
              <a:gd name="connsiteX1" fmla="*/ 195015 w 216887"/>
              <a:gd name="connsiteY1" fmla="*/ 60672 h 390029"/>
              <a:gd name="connsiteX2" fmla="*/ 208015 w 216887"/>
              <a:gd name="connsiteY2" fmla="*/ 99674 h 390029"/>
              <a:gd name="connsiteX3" fmla="*/ 216682 w 216887"/>
              <a:gd name="connsiteY3" fmla="*/ 151678 h 390029"/>
              <a:gd name="connsiteX4" fmla="*/ 199348 w 216887"/>
              <a:gd name="connsiteY4" fmla="*/ 221016 h 390029"/>
              <a:gd name="connsiteX5" fmla="*/ 134342 w 216887"/>
              <a:gd name="connsiteY5" fmla="*/ 290355 h 390029"/>
              <a:gd name="connsiteX6" fmla="*/ 56338 w 216887"/>
              <a:gd name="connsiteY6" fmla="*/ 351026 h 390029"/>
              <a:gd name="connsiteX7" fmla="*/ 0 w 216887"/>
              <a:gd name="connsiteY7" fmla="*/ 390029 h 390029"/>
              <a:gd name="connsiteX8" fmla="*/ 0 w 216887"/>
              <a:gd name="connsiteY8" fmla="*/ 390029 h 390029"/>
              <a:gd name="connsiteX0" fmla="*/ 130009 w 217428"/>
              <a:gd name="connsiteY0" fmla="*/ 0 h 390029"/>
              <a:gd name="connsiteX1" fmla="*/ 195015 w 217428"/>
              <a:gd name="connsiteY1" fmla="*/ 60672 h 390029"/>
              <a:gd name="connsiteX2" fmla="*/ 212349 w 217428"/>
              <a:gd name="connsiteY2" fmla="*/ 99674 h 390029"/>
              <a:gd name="connsiteX3" fmla="*/ 216682 w 217428"/>
              <a:gd name="connsiteY3" fmla="*/ 151678 h 390029"/>
              <a:gd name="connsiteX4" fmla="*/ 199348 w 217428"/>
              <a:gd name="connsiteY4" fmla="*/ 221016 h 390029"/>
              <a:gd name="connsiteX5" fmla="*/ 134342 w 217428"/>
              <a:gd name="connsiteY5" fmla="*/ 290355 h 390029"/>
              <a:gd name="connsiteX6" fmla="*/ 56338 w 217428"/>
              <a:gd name="connsiteY6" fmla="*/ 351026 h 390029"/>
              <a:gd name="connsiteX7" fmla="*/ 0 w 217428"/>
              <a:gd name="connsiteY7" fmla="*/ 390029 h 390029"/>
              <a:gd name="connsiteX8" fmla="*/ 0 w 217428"/>
              <a:gd name="connsiteY8" fmla="*/ 390029 h 390029"/>
              <a:gd name="connsiteX0" fmla="*/ 130009 w 217428"/>
              <a:gd name="connsiteY0" fmla="*/ 0 h 390029"/>
              <a:gd name="connsiteX1" fmla="*/ 195015 w 217428"/>
              <a:gd name="connsiteY1" fmla="*/ 52005 h 390029"/>
              <a:gd name="connsiteX2" fmla="*/ 212349 w 217428"/>
              <a:gd name="connsiteY2" fmla="*/ 99674 h 390029"/>
              <a:gd name="connsiteX3" fmla="*/ 216682 w 217428"/>
              <a:gd name="connsiteY3" fmla="*/ 151678 h 390029"/>
              <a:gd name="connsiteX4" fmla="*/ 199348 w 217428"/>
              <a:gd name="connsiteY4" fmla="*/ 221016 h 390029"/>
              <a:gd name="connsiteX5" fmla="*/ 134342 w 217428"/>
              <a:gd name="connsiteY5" fmla="*/ 290355 h 390029"/>
              <a:gd name="connsiteX6" fmla="*/ 56338 w 217428"/>
              <a:gd name="connsiteY6" fmla="*/ 351026 h 390029"/>
              <a:gd name="connsiteX7" fmla="*/ 0 w 217428"/>
              <a:gd name="connsiteY7" fmla="*/ 390029 h 390029"/>
              <a:gd name="connsiteX8" fmla="*/ 0 w 217428"/>
              <a:gd name="connsiteY8" fmla="*/ 390029 h 390029"/>
              <a:gd name="connsiteX0" fmla="*/ 130009 w 217428"/>
              <a:gd name="connsiteY0" fmla="*/ 0 h 390029"/>
              <a:gd name="connsiteX1" fmla="*/ 195015 w 217428"/>
              <a:gd name="connsiteY1" fmla="*/ 52005 h 390029"/>
              <a:gd name="connsiteX2" fmla="*/ 212349 w 217428"/>
              <a:gd name="connsiteY2" fmla="*/ 99674 h 390029"/>
              <a:gd name="connsiteX3" fmla="*/ 216682 w 217428"/>
              <a:gd name="connsiteY3" fmla="*/ 151678 h 390029"/>
              <a:gd name="connsiteX4" fmla="*/ 199348 w 217428"/>
              <a:gd name="connsiteY4" fmla="*/ 221016 h 390029"/>
              <a:gd name="connsiteX5" fmla="*/ 134342 w 217428"/>
              <a:gd name="connsiteY5" fmla="*/ 290355 h 390029"/>
              <a:gd name="connsiteX6" fmla="*/ 56338 w 217428"/>
              <a:gd name="connsiteY6" fmla="*/ 351026 h 390029"/>
              <a:gd name="connsiteX7" fmla="*/ 0 w 217428"/>
              <a:gd name="connsiteY7" fmla="*/ 390029 h 390029"/>
              <a:gd name="connsiteX8" fmla="*/ 0 w 217428"/>
              <a:gd name="connsiteY8" fmla="*/ 390029 h 390029"/>
              <a:gd name="connsiteX0" fmla="*/ 134342 w 217428"/>
              <a:gd name="connsiteY0" fmla="*/ 0 h 385695"/>
              <a:gd name="connsiteX1" fmla="*/ 195015 w 217428"/>
              <a:gd name="connsiteY1" fmla="*/ 47671 h 385695"/>
              <a:gd name="connsiteX2" fmla="*/ 212349 w 217428"/>
              <a:gd name="connsiteY2" fmla="*/ 95340 h 385695"/>
              <a:gd name="connsiteX3" fmla="*/ 216682 w 217428"/>
              <a:gd name="connsiteY3" fmla="*/ 147344 h 385695"/>
              <a:gd name="connsiteX4" fmla="*/ 199348 w 217428"/>
              <a:gd name="connsiteY4" fmla="*/ 216682 h 385695"/>
              <a:gd name="connsiteX5" fmla="*/ 134342 w 217428"/>
              <a:gd name="connsiteY5" fmla="*/ 286021 h 385695"/>
              <a:gd name="connsiteX6" fmla="*/ 56338 w 217428"/>
              <a:gd name="connsiteY6" fmla="*/ 346692 h 385695"/>
              <a:gd name="connsiteX7" fmla="*/ 0 w 217428"/>
              <a:gd name="connsiteY7" fmla="*/ 385695 h 385695"/>
              <a:gd name="connsiteX8" fmla="*/ 0 w 217428"/>
              <a:gd name="connsiteY8" fmla="*/ 385695 h 385695"/>
              <a:gd name="connsiteX0" fmla="*/ 134342 w 217428"/>
              <a:gd name="connsiteY0" fmla="*/ 0 h 394363"/>
              <a:gd name="connsiteX1" fmla="*/ 195015 w 217428"/>
              <a:gd name="connsiteY1" fmla="*/ 56339 h 394363"/>
              <a:gd name="connsiteX2" fmla="*/ 212349 w 217428"/>
              <a:gd name="connsiteY2" fmla="*/ 104008 h 394363"/>
              <a:gd name="connsiteX3" fmla="*/ 216682 w 217428"/>
              <a:gd name="connsiteY3" fmla="*/ 156012 h 394363"/>
              <a:gd name="connsiteX4" fmla="*/ 199348 w 217428"/>
              <a:gd name="connsiteY4" fmla="*/ 225350 h 394363"/>
              <a:gd name="connsiteX5" fmla="*/ 134342 w 217428"/>
              <a:gd name="connsiteY5" fmla="*/ 294689 h 394363"/>
              <a:gd name="connsiteX6" fmla="*/ 56338 w 217428"/>
              <a:gd name="connsiteY6" fmla="*/ 355360 h 394363"/>
              <a:gd name="connsiteX7" fmla="*/ 0 w 217428"/>
              <a:gd name="connsiteY7" fmla="*/ 394363 h 394363"/>
              <a:gd name="connsiteX8" fmla="*/ 0 w 217428"/>
              <a:gd name="connsiteY8" fmla="*/ 394363 h 394363"/>
              <a:gd name="connsiteX0" fmla="*/ 134342 w 217428"/>
              <a:gd name="connsiteY0" fmla="*/ 0 h 394363"/>
              <a:gd name="connsiteX1" fmla="*/ 195015 w 217428"/>
              <a:gd name="connsiteY1" fmla="*/ 56339 h 394363"/>
              <a:gd name="connsiteX2" fmla="*/ 212349 w 217428"/>
              <a:gd name="connsiteY2" fmla="*/ 104008 h 394363"/>
              <a:gd name="connsiteX3" fmla="*/ 216682 w 217428"/>
              <a:gd name="connsiteY3" fmla="*/ 156012 h 394363"/>
              <a:gd name="connsiteX4" fmla="*/ 199348 w 217428"/>
              <a:gd name="connsiteY4" fmla="*/ 225350 h 394363"/>
              <a:gd name="connsiteX5" fmla="*/ 134342 w 217428"/>
              <a:gd name="connsiteY5" fmla="*/ 294689 h 394363"/>
              <a:gd name="connsiteX6" fmla="*/ 56338 w 217428"/>
              <a:gd name="connsiteY6" fmla="*/ 355360 h 394363"/>
              <a:gd name="connsiteX7" fmla="*/ 0 w 217428"/>
              <a:gd name="connsiteY7" fmla="*/ 394363 h 394363"/>
              <a:gd name="connsiteX8" fmla="*/ 0 w 217428"/>
              <a:gd name="connsiteY8" fmla="*/ 394363 h 394363"/>
              <a:gd name="connsiteX0" fmla="*/ 125675 w 217428"/>
              <a:gd name="connsiteY0" fmla="*/ 0 h 394363"/>
              <a:gd name="connsiteX1" fmla="*/ 195015 w 217428"/>
              <a:gd name="connsiteY1" fmla="*/ 56339 h 394363"/>
              <a:gd name="connsiteX2" fmla="*/ 212349 w 217428"/>
              <a:gd name="connsiteY2" fmla="*/ 104008 h 394363"/>
              <a:gd name="connsiteX3" fmla="*/ 216682 w 217428"/>
              <a:gd name="connsiteY3" fmla="*/ 156012 h 394363"/>
              <a:gd name="connsiteX4" fmla="*/ 199348 w 217428"/>
              <a:gd name="connsiteY4" fmla="*/ 225350 h 394363"/>
              <a:gd name="connsiteX5" fmla="*/ 134342 w 217428"/>
              <a:gd name="connsiteY5" fmla="*/ 294689 h 394363"/>
              <a:gd name="connsiteX6" fmla="*/ 56338 w 217428"/>
              <a:gd name="connsiteY6" fmla="*/ 355360 h 394363"/>
              <a:gd name="connsiteX7" fmla="*/ 0 w 217428"/>
              <a:gd name="connsiteY7" fmla="*/ 394363 h 394363"/>
              <a:gd name="connsiteX8" fmla="*/ 0 w 217428"/>
              <a:gd name="connsiteY8" fmla="*/ 394363 h 394363"/>
              <a:gd name="connsiteX0" fmla="*/ 125675 w 217731"/>
              <a:gd name="connsiteY0" fmla="*/ 0 h 394363"/>
              <a:gd name="connsiteX1" fmla="*/ 195015 w 217731"/>
              <a:gd name="connsiteY1" fmla="*/ 56339 h 394363"/>
              <a:gd name="connsiteX2" fmla="*/ 212349 w 217731"/>
              <a:gd name="connsiteY2" fmla="*/ 104008 h 394363"/>
              <a:gd name="connsiteX3" fmla="*/ 216682 w 217731"/>
              <a:gd name="connsiteY3" fmla="*/ 156012 h 394363"/>
              <a:gd name="connsiteX4" fmla="*/ 195014 w 217731"/>
              <a:gd name="connsiteY4" fmla="*/ 225350 h 394363"/>
              <a:gd name="connsiteX5" fmla="*/ 134342 w 217731"/>
              <a:gd name="connsiteY5" fmla="*/ 294689 h 394363"/>
              <a:gd name="connsiteX6" fmla="*/ 56338 w 217731"/>
              <a:gd name="connsiteY6" fmla="*/ 355360 h 394363"/>
              <a:gd name="connsiteX7" fmla="*/ 0 w 217731"/>
              <a:gd name="connsiteY7" fmla="*/ 394363 h 394363"/>
              <a:gd name="connsiteX8" fmla="*/ 0 w 217731"/>
              <a:gd name="connsiteY8" fmla="*/ 394363 h 39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731" h="394363">
                <a:moveTo>
                  <a:pt x="125675" y="0"/>
                </a:moveTo>
                <a:cubicBezTo>
                  <a:pt x="145899" y="14446"/>
                  <a:pt x="180569" y="39004"/>
                  <a:pt x="195015" y="56339"/>
                </a:cubicBezTo>
                <a:cubicBezTo>
                  <a:pt x="209461" y="73674"/>
                  <a:pt x="208738" y="87396"/>
                  <a:pt x="212349" y="104008"/>
                </a:cubicBezTo>
                <a:cubicBezTo>
                  <a:pt x="215960" y="120620"/>
                  <a:pt x="219571" y="135788"/>
                  <a:pt x="216682" y="156012"/>
                </a:cubicBezTo>
                <a:cubicBezTo>
                  <a:pt x="213793" y="176236"/>
                  <a:pt x="208737" y="202237"/>
                  <a:pt x="195014" y="225350"/>
                </a:cubicBezTo>
                <a:cubicBezTo>
                  <a:pt x="181291" y="248463"/>
                  <a:pt x="157455" y="273021"/>
                  <a:pt x="134342" y="294689"/>
                </a:cubicBezTo>
                <a:cubicBezTo>
                  <a:pt x="111229" y="316357"/>
                  <a:pt x="78728" y="338748"/>
                  <a:pt x="56338" y="355360"/>
                </a:cubicBezTo>
                <a:cubicBezTo>
                  <a:pt x="33948" y="371972"/>
                  <a:pt x="9390" y="387863"/>
                  <a:pt x="0" y="394363"/>
                </a:cubicBezTo>
                <a:lnTo>
                  <a:pt x="0" y="39436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3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4937099" y="2541241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8663784" y="307311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72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37 L -0.00208 -0.01041 L -0.00208 -0.01018 L -0.00989 -0.02129 L -0.01536 -0.02222 L -0.01862 -0.02708 L -0.02357 -0.02801 L -0.02799 -0.02801 L -0.03463 -0.02708 L -0.04232 -0.02129 L -0.05013 -0.01342 L -0.0556 -0.00463 L -0.06224 0.00625 L -0.06718 0.01991 L -0.0694 0.03658 L -0.07213 0.05533 L -0.07317 0.0757 L -0.07213 0.09931 L -0.0694 0.11412 L -0.06328 0.14051 L -0.05338 0.16019 L -0.03906 0.17385 L -0.02643 0.17685 L -0.01093 0.17292 L 0.00339 0.15533 L 0.01224 0.1375 L 0.01823 0.11019 L 0.0211 0.09144 L 0.0211 0.06991 L 0.02045 0.05718 L 0.0194 0.03959 L 0.01667 0.02778 L 0.01328 0.01412 L 0.00886 0.00417 L 0.00677 -0.00254 L 0.00117 0.01111 L 0.00065 0.02477 L 0.00782 0.03473 L 0.01719 0.03172 L 0.02383 0.0169 L 0.03477 -0.00555 L 0.04479 -0.02129 L 0.05573 -0.0243 L 0.06576 -0.01435 L 0.07005 0.00324 L 0.06953 0.18565 L 0.07123 0.0875 L 0.09766 0.00533 L 0.1142 -0.01828 L 0.12969 -0.0243 L 0.14453 -0.01736 L 0.1556 0.01991 C 0.15534 0.07616 0.15521 0.13241 0.15508 0.18866 L 0.15612 0.09931 L 0.18698 0.00417 L 0.20417 -0.02037 L 0.2168 -0.02523 L 0.23386 -0.01736 L 0.24154 0.00324 L 0.24271 0.0375 L 0.2444 0.16297 L 0.24987 0.17292 L 0.26198 0.1757 L 0.27409 0.17084 L 0.28516 0.14445 L 0.30287 0.08079 " pathEditMode="relative" rAng="0" ptsTypes="AAAAAAAAAAAAAAAAAAAAAAAAAAAAAAAAAAAAAAAAAAAAAAAAAAAAAAAAAAAAAAAAAA">
                                      <p:cBhvr>
                                        <p:cTn id="10" dur="13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84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4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13900"/>
                                  </p:stCondLst>
                                  <p:childTnLst>
                                    <p:animMotion origin="layout" path="M -0.00026 -0.00139 L -0.29518 -0.13796 L -0.29518 -0.13773 L -0.28424 -0.14074 L -0.27669 -0.13495 L -0.27331 -0.12894 L -0.27161 -0.11991 L -0.27591 -0.10949 L -0.28346 -0.09884 L -0.28932 -0.0794 L -0.28932 -0.07917 L -0.28854 -0.07639 " pathEditMode="relative" rAng="0" ptsTypes="AAAAAAAAAAAA">
                                      <p:cBhvr>
                                        <p:cTn id="64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3" y="-696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5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nodeType="withEffect">
                                  <p:stCondLst>
                                    <p:cond delay="1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8" grpId="0" animBg="1"/>
      <p:bldP spid="29" grpId="0" animBg="1"/>
      <p:bldP spid="30" grpId="0" animBg="1"/>
      <p:bldP spid="3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23545" y="1187554"/>
            <a:ext cx="5812968" cy="5349661"/>
            <a:chOff x="5421087" y="1187554"/>
            <a:chExt cx="6704689" cy="53496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50836" t="40463" r="39071" b="34105"/>
            <a:stretch/>
          </p:blipFill>
          <p:spPr>
            <a:xfrm>
              <a:off x="5434149" y="4266582"/>
              <a:ext cx="1588190" cy="22706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50753" t="39665" r="39071" b="25263"/>
            <a:stretch/>
          </p:blipFill>
          <p:spPr>
            <a:xfrm>
              <a:off x="5421087" y="1187554"/>
              <a:ext cx="1601252" cy="313128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6936377" y="1187554"/>
              <a:ext cx="5189399" cy="5342634"/>
              <a:chOff x="6936377" y="1187554"/>
              <a:chExt cx="5189399" cy="534263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28034" t="39665" r="39071" b="25263"/>
              <a:stretch/>
            </p:blipFill>
            <p:spPr>
              <a:xfrm>
                <a:off x="6949440" y="1187554"/>
                <a:ext cx="5176336" cy="313128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l="27974" t="40463" r="39071" b="34105"/>
              <a:stretch/>
            </p:blipFill>
            <p:spPr>
              <a:xfrm>
                <a:off x="6936377" y="4259555"/>
                <a:ext cx="5185803" cy="2270633"/>
              </a:xfrm>
              <a:prstGeom prst="rect">
                <a:avLst/>
              </a:prstGeom>
            </p:spPr>
          </p:pic>
        </p:grpSp>
      </p:grpSp>
      <p:sp>
        <p:nvSpPr>
          <p:cNvPr id="7" name="TextBox 6"/>
          <p:cNvSpPr txBox="1"/>
          <p:nvPr/>
        </p:nvSpPr>
        <p:spPr>
          <a:xfrm>
            <a:off x="3612984" y="944778"/>
            <a:ext cx="579368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Υ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flipH="1" flipV="1">
            <a:off x="4574338" y="2928212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Freeform 21"/>
          <p:cNvSpPr/>
          <p:nvPr/>
        </p:nvSpPr>
        <p:spPr>
          <a:xfrm>
            <a:off x="5443509" y="2797261"/>
            <a:ext cx="763244" cy="942365"/>
          </a:xfrm>
          <a:custGeom>
            <a:avLst/>
            <a:gdLst>
              <a:gd name="connsiteX0" fmla="*/ 0 w 753035"/>
              <a:gd name="connsiteY0" fmla="*/ 901490 h 901490"/>
              <a:gd name="connsiteX1" fmla="*/ 100853 w 753035"/>
              <a:gd name="connsiteY1" fmla="*/ 652719 h 901490"/>
              <a:gd name="connsiteX2" fmla="*/ 221877 w 753035"/>
              <a:gd name="connsiteY2" fmla="*/ 397225 h 901490"/>
              <a:gd name="connsiteX3" fmla="*/ 376518 w 753035"/>
              <a:gd name="connsiteY3" fmla="*/ 188796 h 901490"/>
              <a:gd name="connsiteX4" fmla="*/ 537882 w 753035"/>
              <a:gd name="connsiteY4" fmla="*/ 61049 h 901490"/>
              <a:gd name="connsiteX5" fmla="*/ 705971 w 753035"/>
              <a:gd name="connsiteY5" fmla="*/ 7260 h 901490"/>
              <a:gd name="connsiteX6" fmla="*/ 753035 w 753035"/>
              <a:gd name="connsiteY6" fmla="*/ 537 h 901490"/>
              <a:gd name="connsiteX7" fmla="*/ 753035 w 753035"/>
              <a:gd name="connsiteY7" fmla="*/ 537 h 901490"/>
              <a:gd name="connsiteX0" fmla="*/ 0 w 759758"/>
              <a:gd name="connsiteY0" fmla="*/ 941831 h 941831"/>
              <a:gd name="connsiteX1" fmla="*/ 107576 w 759758"/>
              <a:gd name="connsiteY1" fmla="*/ 652719 h 941831"/>
              <a:gd name="connsiteX2" fmla="*/ 228600 w 759758"/>
              <a:gd name="connsiteY2" fmla="*/ 397225 h 941831"/>
              <a:gd name="connsiteX3" fmla="*/ 383241 w 759758"/>
              <a:gd name="connsiteY3" fmla="*/ 188796 h 941831"/>
              <a:gd name="connsiteX4" fmla="*/ 544605 w 759758"/>
              <a:gd name="connsiteY4" fmla="*/ 61049 h 941831"/>
              <a:gd name="connsiteX5" fmla="*/ 712694 w 759758"/>
              <a:gd name="connsiteY5" fmla="*/ 7260 h 941831"/>
              <a:gd name="connsiteX6" fmla="*/ 759758 w 759758"/>
              <a:gd name="connsiteY6" fmla="*/ 537 h 941831"/>
              <a:gd name="connsiteX7" fmla="*/ 759758 w 759758"/>
              <a:gd name="connsiteY7" fmla="*/ 537 h 941831"/>
              <a:gd name="connsiteX0" fmla="*/ 0 w 763244"/>
              <a:gd name="connsiteY0" fmla="*/ 941854 h 941854"/>
              <a:gd name="connsiteX1" fmla="*/ 107576 w 763244"/>
              <a:gd name="connsiteY1" fmla="*/ 652742 h 941854"/>
              <a:gd name="connsiteX2" fmla="*/ 228600 w 763244"/>
              <a:gd name="connsiteY2" fmla="*/ 397248 h 941854"/>
              <a:gd name="connsiteX3" fmla="*/ 383241 w 763244"/>
              <a:gd name="connsiteY3" fmla="*/ 188819 h 941854"/>
              <a:gd name="connsiteX4" fmla="*/ 544605 w 763244"/>
              <a:gd name="connsiteY4" fmla="*/ 61072 h 941854"/>
              <a:gd name="connsiteX5" fmla="*/ 712694 w 763244"/>
              <a:gd name="connsiteY5" fmla="*/ 7283 h 941854"/>
              <a:gd name="connsiteX6" fmla="*/ 759758 w 763244"/>
              <a:gd name="connsiteY6" fmla="*/ 560 h 941854"/>
              <a:gd name="connsiteX7" fmla="*/ 759758 w 763244"/>
              <a:gd name="connsiteY7" fmla="*/ 7594 h 941854"/>
              <a:gd name="connsiteX0" fmla="*/ 0 w 763244"/>
              <a:gd name="connsiteY0" fmla="*/ 942878 h 942878"/>
              <a:gd name="connsiteX1" fmla="*/ 107576 w 763244"/>
              <a:gd name="connsiteY1" fmla="*/ 653766 h 942878"/>
              <a:gd name="connsiteX2" fmla="*/ 228600 w 763244"/>
              <a:gd name="connsiteY2" fmla="*/ 398272 h 942878"/>
              <a:gd name="connsiteX3" fmla="*/ 383241 w 763244"/>
              <a:gd name="connsiteY3" fmla="*/ 189843 h 942878"/>
              <a:gd name="connsiteX4" fmla="*/ 544605 w 763244"/>
              <a:gd name="connsiteY4" fmla="*/ 62096 h 942878"/>
              <a:gd name="connsiteX5" fmla="*/ 712694 w 763244"/>
              <a:gd name="connsiteY5" fmla="*/ 8307 h 942878"/>
              <a:gd name="connsiteX6" fmla="*/ 759758 w 763244"/>
              <a:gd name="connsiteY6" fmla="*/ 1584 h 942878"/>
              <a:gd name="connsiteX7" fmla="*/ 759758 w 763244"/>
              <a:gd name="connsiteY7" fmla="*/ 22685 h 942878"/>
              <a:gd name="connsiteX0" fmla="*/ 0 w 763244"/>
              <a:gd name="connsiteY0" fmla="*/ 942365 h 942365"/>
              <a:gd name="connsiteX1" fmla="*/ 107576 w 763244"/>
              <a:gd name="connsiteY1" fmla="*/ 653253 h 942365"/>
              <a:gd name="connsiteX2" fmla="*/ 228600 w 763244"/>
              <a:gd name="connsiteY2" fmla="*/ 397759 h 942365"/>
              <a:gd name="connsiteX3" fmla="*/ 383241 w 763244"/>
              <a:gd name="connsiteY3" fmla="*/ 189330 h 942365"/>
              <a:gd name="connsiteX4" fmla="*/ 544605 w 763244"/>
              <a:gd name="connsiteY4" fmla="*/ 61583 h 942365"/>
              <a:gd name="connsiteX5" fmla="*/ 712694 w 763244"/>
              <a:gd name="connsiteY5" fmla="*/ 7794 h 942365"/>
              <a:gd name="connsiteX6" fmla="*/ 759758 w 763244"/>
              <a:gd name="connsiteY6" fmla="*/ 1071 h 942365"/>
              <a:gd name="connsiteX7" fmla="*/ 759758 w 763244"/>
              <a:gd name="connsiteY7" fmla="*/ 15138 h 94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244" h="942365">
                <a:moveTo>
                  <a:pt x="0" y="942365"/>
                </a:moveTo>
                <a:cubicBezTo>
                  <a:pt x="31937" y="860001"/>
                  <a:pt x="69476" y="744021"/>
                  <a:pt x="107576" y="653253"/>
                </a:cubicBezTo>
                <a:cubicBezTo>
                  <a:pt x="145676" y="562485"/>
                  <a:pt x="182656" y="475079"/>
                  <a:pt x="228600" y="397759"/>
                </a:cubicBezTo>
                <a:cubicBezTo>
                  <a:pt x="274544" y="320439"/>
                  <a:pt x="330574" y="245359"/>
                  <a:pt x="383241" y="189330"/>
                </a:cubicBezTo>
                <a:cubicBezTo>
                  <a:pt x="435908" y="133301"/>
                  <a:pt x="489696" y="91839"/>
                  <a:pt x="544605" y="61583"/>
                </a:cubicBezTo>
                <a:cubicBezTo>
                  <a:pt x="599514" y="31327"/>
                  <a:pt x="676835" y="17879"/>
                  <a:pt x="712694" y="7794"/>
                </a:cubicBezTo>
                <a:cubicBezTo>
                  <a:pt x="748553" y="-2291"/>
                  <a:pt x="751914" y="-153"/>
                  <a:pt x="759758" y="1071"/>
                </a:cubicBezTo>
                <a:cubicBezTo>
                  <a:pt x="767602" y="2295"/>
                  <a:pt x="759758" y="12793"/>
                  <a:pt x="759758" y="15138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Freeform 22"/>
          <p:cNvSpPr/>
          <p:nvPr/>
        </p:nvSpPr>
        <p:spPr>
          <a:xfrm>
            <a:off x="6189510" y="2798021"/>
            <a:ext cx="336487" cy="1304676"/>
          </a:xfrm>
          <a:custGeom>
            <a:avLst/>
            <a:gdLst>
              <a:gd name="connsiteX0" fmla="*/ 0 w 329453"/>
              <a:gd name="connsiteY0" fmla="*/ 0 h 1290918"/>
              <a:gd name="connsiteX1" fmla="*/ 121024 w 329453"/>
              <a:gd name="connsiteY1" fmla="*/ 20171 h 1290918"/>
              <a:gd name="connsiteX2" fmla="*/ 221877 w 329453"/>
              <a:gd name="connsiteY2" fmla="*/ 107576 h 1290918"/>
              <a:gd name="connsiteX3" fmla="*/ 268941 w 329453"/>
              <a:gd name="connsiteY3" fmla="*/ 262218 h 1290918"/>
              <a:gd name="connsiteX4" fmla="*/ 275665 w 329453"/>
              <a:gd name="connsiteY4" fmla="*/ 463923 h 1290918"/>
              <a:gd name="connsiteX5" fmla="*/ 275665 w 329453"/>
              <a:gd name="connsiteY5" fmla="*/ 679076 h 1290918"/>
              <a:gd name="connsiteX6" fmla="*/ 282389 w 329453"/>
              <a:gd name="connsiteY6" fmla="*/ 941294 h 1290918"/>
              <a:gd name="connsiteX7" fmla="*/ 295836 w 329453"/>
              <a:gd name="connsiteY7" fmla="*/ 1176618 h 1290918"/>
              <a:gd name="connsiteX8" fmla="*/ 329453 w 329453"/>
              <a:gd name="connsiteY8" fmla="*/ 1290918 h 1290918"/>
              <a:gd name="connsiteX9" fmla="*/ 329453 w 329453"/>
              <a:gd name="connsiteY9" fmla="*/ 1290918 h 1290918"/>
              <a:gd name="connsiteX10" fmla="*/ 329453 w 329453"/>
              <a:gd name="connsiteY10" fmla="*/ 1290918 h 1290918"/>
              <a:gd name="connsiteX0" fmla="*/ 0 w 329453"/>
              <a:gd name="connsiteY0" fmla="*/ 0 h 1304365"/>
              <a:gd name="connsiteX1" fmla="*/ 121024 w 329453"/>
              <a:gd name="connsiteY1" fmla="*/ 33618 h 1304365"/>
              <a:gd name="connsiteX2" fmla="*/ 221877 w 329453"/>
              <a:gd name="connsiteY2" fmla="*/ 121023 h 1304365"/>
              <a:gd name="connsiteX3" fmla="*/ 268941 w 329453"/>
              <a:gd name="connsiteY3" fmla="*/ 275665 h 1304365"/>
              <a:gd name="connsiteX4" fmla="*/ 275665 w 329453"/>
              <a:gd name="connsiteY4" fmla="*/ 477370 h 1304365"/>
              <a:gd name="connsiteX5" fmla="*/ 275665 w 329453"/>
              <a:gd name="connsiteY5" fmla="*/ 692523 h 1304365"/>
              <a:gd name="connsiteX6" fmla="*/ 282389 w 329453"/>
              <a:gd name="connsiteY6" fmla="*/ 954741 h 1304365"/>
              <a:gd name="connsiteX7" fmla="*/ 295836 w 329453"/>
              <a:gd name="connsiteY7" fmla="*/ 1190065 h 1304365"/>
              <a:gd name="connsiteX8" fmla="*/ 329453 w 329453"/>
              <a:gd name="connsiteY8" fmla="*/ 1304365 h 1304365"/>
              <a:gd name="connsiteX9" fmla="*/ 329453 w 329453"/>
              <a:gd name="connsiteY9" fmla="*/ 1304365 h 1304365"/>
              <a:gd name="connsiteX10" fmla="*/ 329453 w 329453"/>
              <a:gd name="connsiteY10" fmla="*/ 1304365 h 1304365"/>
              <a:gd name="connsiteX0" fmla="*/ 0 w 329453"/>
              <a:gd name="connsiteY0" fmla="*/ 0 h 1290918"/>
              <a:gd name="connsiteX1" fmla="*/ 121024 w 329453"/>
              <a:gd name="connsiteY1" fmla="*/ 20171 h 1290918"/>
              <a:gd name="connsiteX2" fmla="*/ 221877 w 329453"/>
              <a:gd name="connsiteY2" fmla="*/ 107576 h 1290918"/>
              <a:gd name="connsiteX3" fmla="*/ 268941 w 329453"/>
              <a:gd name="connsiteY3" fmla="*/ 262218 h 1290918"/>
              <a:gd name="connsiteX4" fmla="*/ 275665 w 329453"/>
              <a:gd name="connsiteY4" fmla="*/ 463923 h 1290918"/>
              <a:gd name="connsiteX5" fmla="*/ 275665 w 329453"/>
              <a:gd name="connsiteY5" fmla="*/ 679076 h 1290918"/>
              <a:gd name="connsiteX6" fmla="*/ 282389 w 329453"/>
              <a:gd name="connsiteY6" fmla="*/ 941294 h 1290918"/>
              <a:gd name="connsiteX7" fmla="*/ 295836 w 329453"/>
              <a:gd name="connsiteY7" fmla="*/ 1176618 h 1290918"/>
              <a:gd name="connsiteX8" fmla="*/ 329453 w 329453"/>
              <a:gd name="connsiteY8" fmla="*/ 1290918 h 1290918"/>
              <a:gd name="connsiteX9" fmla="*/ 329453 w 329453"/>
              <a:gd name="connsiteY9" fmla="*/ 1290918 h 1290918"/>
              <a:gd name="connsiteX10" fmla="*/ 329453 w 329453"/>
              <a:gd name="connsiteY10" fmla="*/ 1290918 h 1290918"/>
              <a:gd name="connsiteX0" fmla="*/ 0 w 329453"/>
              <a:gd name="connsiteY0" fmla="*/ 0 h 1297642"/>
              <a:gd name="connsiteX1" fmla="*/ 121024 w 329453"/>
              <a:gd name="connsiteY1" fmla="*/ 26895 h 1297642"/>
              <a:gd name="connsiteX2" fmla="*/ 221877 w 329453"/>
              <a:gd name="connsiteY2" fmla="*/ 114300 h 1297642"/>
              <a:gd name="connsiteX3" fmla="*/ 268941 w 329453"/>
              <a:gd name="connsiteY3" fmla="*/ 268942 h 1297642"/>
              <a:gd name="connsiteX4" fmla="*/ 275665 w 329453"/>
              <a:gd name="connsiteY4" fmla="*/ 470647 h 1297642"/>
              <a:gd name="connsiteX5" fmla="*/ 275665 w 329453"/>
              <a:gd name="connsiteY5" fmla="*/ 685800 h 1297642"/>
              <a:gd name="connsiteX6" fmla="*/ 282389 w 329453"/>
              <a:gd name="connsiteY6" fmla="*/ 948018 h 1297642"/>
              <a:gd name="connsiteX7" fmla="*/ 295836 w 329453"/>
              <a:gd name="connsiteY7" fmla="*/ 1183342 h 1297642"/>
              <a:gd name="connsiteX8" fmla="*/ 329453 w 329453"/>
              <a:gd name="connsiteY8" fmla="*/ 1297642 h 1297642"/>
              <a:gd name="connsiteX9" fmla="*/ 329453 w 329453"/>
              <a:gd name="connsiteY9" fmla="*/ 1297642 h 1297642"/>
              <a:gd name="connsiteX10" fmla="*/ 329453 w 329453"/>
              <a:gd name="connsiteY10" fmla="*/ 1297642 h 1297642"/>
              <a:gd name="connsiteX0" fmla="*/ 0 w 329453"/>
              <a:gd name="connsiteY0" fmla="*/ 0 h 1297642"/>
              <a:gd name="connsiteX1" fmla="*/ 121024 w 329453"/>
              <a:gd name="connsiteY1" fmla="*/ 26895 h 1297642"/>
              <a:gd name="connsiteX2" fmla="*/ 221877 w 329453"/>
              <a:gd name="connsiteY2" fmla="*/ 114300 h 1297642"/>
              <a:gd name="connsiteX3" fmla="*/ 268941 w 329453"/>
              <a:gd name="connsiteY3" fmla="*/ 268942 h 1297642"/>
              <a:gd name="connsiteX4" fmla="*/ 275665 w 329453"/>
              <a:gd name="connsiteY4" fmla="*/ 470647 h 1297642"/>
              <a:gd name="connsiteX5" fmla="*/ 275665 w 329453"/>
              <a:gd name="connsiteY5" fmla="*/ 685800 h 1297642"/>
              <a:gd name="connsiteX6" fmla="*/ 282389 w 329453"/>
              <a:gd name="connsiteY6" fmla="*/ 948018 h 1297642"/>
              <a:gd name="connsiteX7" fmla="*/ 309283 w 329453"/>
              <a:gd name="connsiteY7" fmla="*/ 1183342 h 1297642"/>
              <a:gd name="connsiteX8" fmla="*/ 329453 w 329453"/>
              <a:gd name="connsiteY8" fmla="*/ 1297642 h 1297642"/>
              <a:gd name="connsiteX9" fmla="*/ 329453 w 329453"/>
              <a:gd name="connsiteY9" fmla="*/ 1297642 h 1297642"/>
              <a:gd name="connsiteX10" fmla="*/ 329453 w 329453"/>
              <a:gd name="connsiteY10" fmla="*/ 1297642 h 1297642"/>
              <a:gd name="connsiteX0" fmla="*/ 0 w 329453"/>
              <a:gd name="connsiteY0" fmla="*/ 0 h 1297642"/>
              <a:gd name="connsiteX1" fmla="*/ 121024 w 329453"/>
              <a:gd name="connsiteY1" fmla="*/ 26895 h 1297642"/>
              <a:gd name="connsiteX2" fmla="*/ 221877 w 329453"/>
              <a:gd name="connsiteY2" fmla="*/ 114300 h 1297642"/>
              <a:gd name="connsiteX3" fmla="*/ 268941 w 329453"/>
              <a:gd name="connsiteY3" fmla="*/ 268942 h 1297642"/>
              <a:gd name="connsiteX4" fmla="*/ 275665 w 329453"/>
              <a:gd name="connsiteY4" fmla="*/ 470647 h 1297642"/>
              <a:gd name="connsiteX5" fmla="*/ 275665 w 329453"/>
              <a:gd name="connsiteY5" fmla="*/ 685800 h 1297642"/>
              <a:gd name="connsiteX6" fmla="*/ 282389 w 329453"/>
              <a:gd name="connsiteY6" fmla="*/ 948018 h 1297642"/>
              <a:gd name="connsiteX7" fmla="*/ 302559 w 329453"/>
              <a:gd name="connsiteY7" fmla="*/ 1190065 h 1297642"/>
              <a:gd name="connsiteX8" fmla="*/ 329453 w 329453"/>
              <a:gd name="connsiteY8" fmla="*/ 1297642 h 1297642"/>
              <a:gd name="connsiteX9" fmla="*/ 329453 w 329453"/>
              <a:gd name="connsiteY9" fmla="*/ 1297642 h 1297642"/>
              <a:gd name="connsiteX10" fmla="*/ 329453 w 329453"/>
              <a:gd name="connsiteY10" fmla="*/ 1297642 h 1297642"/>
              <a:gd name="connsiteX0" fmla="*/ 0 w 329453"/>
              <a:gd name="connsiteY0" fmla="*/ 0 h 1297642"/>
              <a:gd name="connsiteX1" fmla="*/ 121024 w 329453"/>
              <a:gd name="connsiteY1" fmla="*/ 26895 h 1297642"/>
              <a:gd name="connsiteX2" fmla="*/ 221877 w 329453"/>
              <a:gd name="connsiteY2" fmla="*/ 114300 h 1297642"/>
              <a:gd name="connsiteX3" fmla="*/ 268941 w 329453"/>
              <a:gd name="connsiteY3" fmla="*/ 268942 h 1297642"/>
              <a:gd name="connsiteX4" fmla="*/ 275665 w 329453"/>
              <a:gd name="connsiteY4" fmla="*/ 470647 h 1297642"/>
              <a:gd name="connsiteX5" fmla="*/ 275665 w 329453"/>
              <a:gd name="connsiteY5" fmla="*/ 685800 h 1297642"/>
              <a:gd name="connsiteX6" fmla="*/ 282389 w 329453"/>
              <a:gd name="connsiteY6" fmla="*/ 948018 h 1297642"/>
              <a:gd name="connsiteX7" fmla="*/ 302559 w 329453"/>
              <a:gd name="connsiteY7" fmla="*/ 1190065 h 1297642"/>
              <a:gd name="connsiteX8" fmla="*/ 329453 w 329453"/>
              <a:gd name="connsiteY8" fmla="*/ 1297642 h 1297642"/>
              <a:gd name="connsiteX9" fmla="*/ 329453 w 329453"/>
              <a:gd name="connsiteY9" fmla="*/ 1297642 h 1297642"/>
              <a:gd name="connsiteX10" fmla="*/ 329453 w 329453"/>
              <a:gd name="connsiteY10" fmla="*/ 1297642 h 1297642"/>
              <a:gd name="connsiteX0" fmla="*/ 0 w 336487"/>
              <a:gd name="connsiteY0" fmla="*/ 0 h 1304676"/>
              <a:gd name="connsiteX1" fmla="*/ 128058 w 336487"/>
              <a:gd name="connsiteY1" fmla="*/ 33929 h 1304676"/>
              <a:gd name="connsiteX2" fmla="*/ 228911 w 336487"/>
              <a:gd name="connsiteY2" fmla="*/ 121334 h 1304676"/>
              <a:gd name="connsiteX3" fmla="*/ 275975 w 336487"/>
              <a:gd name="connsiteY3" fmla="*/ 275976 h 1304676"/>
              <a:gd name="connsiteX4" fmla="*/ 282699 w 336487"/>
              <a:gd name="connsiteY4" fmla="*/ 477681 h 1304676"/>
              <a:gd name="connsiteX5" fmla="*/ 282699 w 336487"/>
              <a:gd name="connsiteY5" fmla="*/ 692834 h 1304676"/>
              <a:gd name="connsiteX6" fmla="*/ 289423 w 336487"/>
              <a:gd name="connsiteY6" fmla="*/ 955052 h 1304676"/>
              <a:gd name="connsiteX7" fmla="*/ 309593 w 336487"/>
              <a:gd name="connsiteY7" fmla="*/ 1197099 h 1304676"/>
              <a:gd name="connsiteX8" fmla="*/ 336487 w 336487"/>
              <a:gd name="connsiteY8" fmla="*/ 1304676 h 1304676"/>
              <a:gd name="connsiteX9" fmla="*/ 336487 w 336487"/>
              <a:gd name="connsiteY9" fmla="*/ 1304676 h 1304676"/>
              <a:gd name="connsiteX10" fmla="*/ 336487 w 336487"/>
              <a:gd name="connsiteY10" fmla="*/ 1304676 h 130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487" h="1304676">
                <a:moveTo>
                  <a:pt x="0" y="0"/>
                </a:moveTo>
                <a:cubicBezTo>
                  <a:pt x="42022" y="1121"/>
                  <a:pt x="89906" y="13707"/>
                  <a:pt x="128058" y="33929"/>
                </a:cubicBezTo>
                <a:cubicBezTo>
                  <a:pt x="166210" y="54151"/>
                  <a:pt x="204258" y="80993"/>
                  <a:pt x="228911" y="121334"/>
                </a:cubicBezTo>
                <a:cubicBezTo>
                  <a:pt x="253564" y="161675"/>
                  <a:pt x="267010" y="216585"/>
                  <a:pt x="275975" y="275976"/>
                </a:cubicBezTo>
                <a:cubicBezTo>
                  <a:pt x="284940" y="335367"/>
                  <a:pt x="281578" y="408205"/>
                  <a:pt x="282699" y="477681"/>
                </a:cubicBezTo>
                <a:cubicBezTo>
                  <a:pt x="283820" y="547157"/>
                  <a:pt x="281578" y="613272"/>
                  <a:pt x="282699" y="692834"/>
                </a:cubicBezTo>
                <a:cubicBezTo>
                  <a:pt x="283820" y="772396"/>
                  <a:pt x="284941" y="871008"/>
                  <a:pt x="289423" y="955052"/>
                </a:cubicBezTo>
                <a:cubicBezTo>
                  <a:pt x="293905" y="1039096"/>
                  <a:pt x="301749" y="1138828"/>
                  <a:pt x="309593" y="1197099"/>
                </a:cubicBezTo>
                <a:cubicBezTo>
                  <a:pt x="317437" y="1255370"/>
                  <a:pt x="332005" y="1286747"/>
                  <a:pt x="336487" y="1304676"/>
                </a:cubicBezTo>
                <a:lnTo>
                  <a:pt x="336487" y="1304676"/>
                </a:lnTo>
                <a:lnTo>
                  <a:pt x="336487" y="1304676"/>
                </a:lnTo>
              </a:path>
            </a:pathLst>
          </a:custGeom>
          <a:noFill/>
          <a:ln w="1206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reeform 23"/>
          <p:cNvSpPr/>
          <p:nvPr/>
        </p:nvSpPr>
        <p:spPr>
          <a:xfrm>
            <a:off x="6818202" y="3493424"/>
            <a:ext cx="411891" cy="661261"/>
          </a:xfrm>
          <a:custGeom>
            <a:avLst/>
            <a:gdLst>
              <a:gd name="connsiteX0" fmla="*/ 0 w 395416"/>
              <a:gd name="connsiteY0" fmla="*/ 646670 h 646670"/>
              <a:gd name="connsiteX1" fmla="*/ 127687 w 395416"/>
              <a:gd name="connsiteY1" fmla="*/ 523102 h 646670"/>
              <a:gd name="connsiteX2" fmla="*/ 222422 w 395416"/>
              <a:gd name="connsiteY2" fmla="*/ 387178 h 646670"/>
              <a:gd name="connsiteX3" fmla="*/ 267730 w 395416"/>
              <a:gd name="connsiteY3" fmla="*/ 292443 h 646670"/>
              <a:gd name="connsiteX4" fmla="*/ 313038 w 395416"/>
              <a:gd name="connsiteY4" fmla="*/ 189470 h 646670"/>
              <a:gd name="connsiteX5" fmla="*/ 395416 w 395416"/>
              <a:gd name="connsiteY5" fmla="*/ 0 h 646670"/>
              <a:gd name="connsiteX6" fmla="*/ 395416 w 395416"/>
              <a:gd name="connsiteY6" fmla="*/ 0 h 646670"/>
              <a:gd name="connsiteX0" fmla="*/ 0 w 399535"/>
              <a:gd name="connsiteY0" fmla="*/ 638432 h 638432"/>
              <a:gd name="connsiteX1" fmla="*/ 131806 w 399535"/>
              <a:gd name="connsiteY1" fmla="*/ 523102 h 638432"/>
              <a:gd name="connsiteX2" fmla="*/ 226541 w 399535"/>
              <a:gd name="connsiteY2" fmla="*/ 387178 h 638432"/>
              <a:gd name="connsiteX3" fmla="*/ 271849 w 399535"/>
              <a:gd name="connsiteY3" fmla="*/ 292443 h 638432"/>
              <a:gd name="connsiteX4" fmla="*/ 317157 w 399535"/>
              <a:gd name="connsiteY4" fmla="*/ 189470 h 638432"/>
              <a:gd name="connsiteX5" fmla="*/ 399535 w 399535"/>
              <a:gd name="connsiteY5" fmla="*/ 0 h 638432"/>
              <a:gd name="connsiteX6" fmla="*/ 399535 w 399535"/>
              <a:gd name="connsiteY6" fmla="*/ 0 h 638432"/>
              <a:gd name="connsiteX0" fmla="*/ 0 w 411891"/>
              <a:gd name="connsiteY0" fmla="*/ 646670 h 646670"/>
              <a:gd name="connsiteX1" fmla="*/ 144162 w 411891"/>
              <a:gd name="connsiteY1" fmla="*/ 523102 h 646670"/>
              <a:gd name="connsiteX2" fmla="*/ 238897 w 411891"/>
              <a:gd name="connsiteY2" fmla="*/ 387178 h 646670"/>
              <a:gd name="connsiteX3" fmla="*/ 284205 w 411891"/>
              <a:gd name="connsiteY3" fmla="*/ 292443 h 646670"/>
              <a:gd name="connsiteX4" fmla="*/ 329513 w 411891"/>
              <a:gd name="connsiteY4" fmla="*/ 189470 h 646670"/>
              <a:gd name="connsiteX5" fmla="*/ 411891 w 411891"/>
              <a:gd name="connsiteY5" fmla="*/ 0 h 646670"/>
              <a:gd name="connsiteX6" fmla="*/ 411891 w 411891"/>
              <a:gd name="connsiteY6" fmla="*/ 0 h 646670"/>
              <a:gd name="connsiteX0" fmla="*/ 0 w 411891"/>
              <a:gd name="connsiteY0" fmla="*/ 646670 h 646670"/>
              <a:gd name="connsiteX1" fmla="*/ 82379 w 411891"/>
              <a:gd name="connsiteY1" fmla="*/ 584886 h 646670"/>
              <a:gd name="connsiteX2" fmla="*/ 144162 w 411891"/>
              <a:gd name="connsiteY2" fmla="*/ 523102 h 646670"/>
              <a:gd name="connsiteX3" fmla="*/ 238897 w 411891"/>
              <a:gd name="connsiteY3" fmla="*/ 387178 h 646670"/>
              <a:gd name="connsiteX4" fmla="*/ 284205 w 411891"/>
              <a:gd name="connsiteY4" fmla="*/ 292443 h 646670"/>
              <a:gd name="connsiteX5" fmla="*/ 329513 w 411891"/>
              <a:gd name="connsiteY5" fmla="*/ 189470 h 646670"/>
              <a:gd name="connsiteX6" fmla="*/ 411891 w 411891"/>
              <a:gd name="connsiteY6" fmla="*/ 0 h 646670"/>
              <a:gd name="connsiteX7" fmla="*/ 411891 w 411891"/>
              <a:gd name="connsiteY7" fmla="*/ 0 h 646670"/>
              <a:gd name="connsiteX0" fmla="*/ 0 w 411891"/>
              <a:gd name="connsiteY0" fmla="*/ 646670 h 646670"/>
              <a:gd name="connsiteX1" fmla="*/ 82379 w 411891"/>
              <a:gd name="connsiteY1" fmla="*/ 584886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46670 h 646670"/>
              <a:gd name="connsiteX1" fmla="*/ 82379 w 411891"/>
              <a:gd name="connsiteY1" fmla="*/ 584886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46670 h 646670"/>
              <a:gd name="connsiteX1" fmla="*/ 82379 w 411891"/>
              <a:gd name="connsiteY1" fmla="*/ 584886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46670 h 646670"/>
              <a:gd name="connsiteX1" fmla="*/ 82379 w 411891"/>
              <a:gd name="connsiteY1" fmla="*/ 599478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46670 h 646670"/>
              <a:gd name="connsiteX1" fmla="*/ 82379 w 411891"/>
              <a:gd name="connsiteY1" fmla="*/ 589750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61261 h 661261"/>
              <a:gd name="connsiteX1" fmla="*/ 82379 w 411891"/>
              <a:gd name="connsiteY1" fmla="*/ 589750 h 661261"/>
              <a:gd name="connsiteX2" fmla="*/ 144162 w 411891"/>
              <a:gd name="connsiteY2" fmla="*/ 523102 h 661261"/>
              <a:gd name="connsiteX3" fmla="*/ 213154 w 411891"/>
              <a:gd name="connsiteY3" fmla="*/ 424246 h 661261"/>
              <a:gd name="connsiteX4" fmla="*/ 238897 w 411891"/>
              <a:gd name="connsiteY4" fmla="*/ 387178 h 661261"/>
              <a:gd name="connsiteX5" fmla="*/ 284205 w 411891"/>
              <a:gd name="connsiteY5" fmla="*/ 292443 h 661261"/>
              <a:gd name="connsiteX6" fmla="*/ 329513 w 411891"/>
              <a:gd name="connsiteY6" fmla="*/ 189470 h 661261"/>
              <a:gd name="connsiteX7" fmla="*/ 411891 w 411891"/>
              <a:gd name="connsiteY7" fmla="*/ 0 h 661261"/>
              <a:gd name="connsiteX8" fmla="*/ 411891 w 411891"/>
              <a:gd name="connsiteY8" fmla="*/ 0 h 661261"/>
              <a:gd name="connsiteX0" fmla="*/ 0 w 411891"/>
              <a:gd name="connsiteY0" fmla="*/ 661261 h 661261"/>
              <a:gd name="connsiteX1" fmla="*/ 82379 w 411891"/>
              <a:gd name="connsiteY1" fmla="*/ 589750 h 661261"/>
              <a:gd name="connsiteX2" fmla="*/ 144162 w 411891"/>
              <a:gd name="connsiteY2" fmla="*/ 523102 h 661261"/>
              <a:gd name="connsiteX3" fmla="*/ 213154 w 411891"/>
              <a:gd name="connsiteY3" fmla="*/ 424246 h 661261"/>
              <a:gd name="connsiteX4" fmla="*/ 234033 w 411891"/>
              <a:gd name="connsiteY4" fmla="*/ 387178 h 661261"/>
              <a:gd name="connsiteX5" fmla="*/ 284205 w 411891"/>
              <a:gd name="connsiteY5" fmla="*/ 292443 h 661261"/>
              <a:gd name="connsiteX6" fmla="*/ 329513 w 411891"/>
              <a:gd name="connsiteY6" fmla="*/ 189470 h 661261"/>
              <a:gd name="connsiteX7" fmla="*/ 411891 w 411891"/>
              <a:gd name="connsiteY7" fmla="*/ 0 h 661261"/>
              <a:gd name="connsiteX8" fmla="*/ 411891 w 411891"/>
              <a:gd name="connsiteY8" fmla="*/ 0 h 66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891" h="661261">
                <a:moveTo>
                  <a:pt x="0" y="661261"/>
                </a:moveTo>
                <a:cubicBezTo>
                  <a:pt x="13730" y="650277"/>
                  <a:pt x="58352" y="612776"/>
                  <a:pt x="82379" y="589750"/>
                </a:cubicBezTo>
                <a:cubicBezTo>
                  <a:pt x="106406" y="566724"/>
                  <a:pt x="122366" y="550686"/>
                  <a:pt x="144162" y="523102"/>
                </a:cubicBezTo>
                <a:cubicBezTo>
                  <a:pt x="165958" y="495518"/>
                  <a:pt x="198176" y="446900"/>
                  <a:pt x="213154" y="424246"/>
                </a:cubicBezTo>
                <a:cubicBezTo>
                  <a:pt x="228132" y="401592"/>
                  <a:pt x="222191" y="409145"/>
                  <a:pt x="234033" y="387178"/>
                </a:cubicBezTo>
                <a:cubicBezTo>
                  <a:pt x="245875" y="365211"/>
                  <a:pt x="268292" y="325394"/>
                  <a:pt x="284205" y="292443"/>
                </a:cubicBezTo>
                <a:cubicBezTo>
                  <a:pt x="300118" y="259492"/>
                  <a:pt x="329513" y="189470"/>
                  <a:pt x="329513" y="189470"/>
                </a:cubicBezTo>
                <a:lnTo>
                  <a:pt x="411891" y="0"/>
                </a:lnTo>
                <a:lnTo>
                  <a:pt x="41189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6513552" y="4067933"/>
            <a:ext cx="330740" cy="112589"/>
          </a:xfrm>
          <a:custGeom>
            <a:avLst/>
            <a:gdLst>
              <a:gd name="connsiteX0" fmla="*/ 0 w 296693"/>
              <a:gd name="connsiteY0" fmla="*/ 0 h 68814"/>
              <a:gd name="connsiteX1" fmla="*/ 38910 w 296693"/>
              <a:gd name="connsiteY1" fmla="*/ 38911 h 68814"/>
              <a:gd name="connsiteX2" fmla="*/ 87549 w 296693"/>
              <a:gd name="connsiteY2" fmla="*/ 58366 h 68814"/>
              <a:gd name="connsiteX3" fmla="*/ 131323 w 296693"/>
              <a:gd name="connsiteY3" fmla="*/ 68094 h 68814"/>
              <a:gd name="connsiteX4" fmla="*/ 170234 w 296693"/>
              <a:gd name="connsiteY4" fmla="*/ 68094 h 68814"/>
              <a:gd name="connsiteX5" fmla="*/ 204281 w 296693"/>
              <a:gd name="connsiteY5" fmla="*/ 68094 h 68814"/>
              <a:gd name="connsiteX6" fmla="*/ 248055 w 296693"/>
              <a:gd name="connsiteY6" fmla="*/ 58366 h 68814"/>
              <a:gd name="connsiteX7" fmla="*/ 296693 w 296693"/>
              <a:gd name="connsiteY7" fmla="*/ 38911 h 68814"/>
              <a:gd name="connsiteX8" fmla="*/ 296693 w 296693"/>
              <a:gd name="connsiteY8" fmla="*/ 38911 h 68814"/>
              <a:gd name="connsiteX0" fmla="*/ 0 w 306421"/>
              <a:gd name="connsiteY0" fmla="*/ 0 h 83406"/>
              <a:gd name="connsiteX1" fmla="*/ 48638 w 306421"/>
              <a:gd name="connsiteY1" fmla="*/ 53503 h 83406"/>
              <a:gd name="connsiteX2" fmla="*/ 97277 w 306421"/>
              <a:gd name="connsiteY2" fmla="*/ 72958 h 83406"/>
              <a:gd name="connsiteX3" fmla="*/ 141051 w 306421"/>
              <a:gd name="connsiteY3" fmla="*/ 82686 h 83406"/>
              <a:gd name="connsiteX4" fmla="*/ 179962 w 306421"/>
              <a:gd name="connsiteY4" fmla="*/ 82686 h 83406"/>
              <a:gd name="connsiteX5" fmla="*/ 214009 w 306421"/>
              <a:gd name="connsiteY5" fmla="*/ 82686 h 83406"/>
              <a:gd name="connsiteX6" fmla="*/ 257783 w 306421"/>
              <a:gd name="connsiteY6" fmla="*/ 72958 h 83406"/>
              <a:gd name="connsiteX7" fmla="*/ 306421 w 306421"/>
              <a:gd name="connsiteY7" fmla="*/ 53503 h 83406"/>
              <a:gd name="connsiteX8" fmla="*/ 306421 w 306421"/>
              <a:gd name="connsiteY8" fmla="*/ 53503 h 83406"/>
              <a:gd name="connsiteX0" fmla="*/ 0 w 306421"/>
              <a:gd name="connsiteY0" fmla="*/ 0 h 97997"/>
              <a:gd name="connsiteX1" fmla="*/ 48638 w 306421"/>
              <a:gd name="connsiteY1" fmla="*/ 68094 h 97997"/>
              <a:gd name="connsiteX2" fmla="*/ 97277 w 306421"/>
              <a:gd name="connsiteY2" fmla="*/ 87549 h 97997"/>
              <a:gd name="connsiteX3" fmla="*/ 141051 w 306421"/>
              <a:gd name="connsiteY3" fmla="*/ 97277 h 97997"/>
              <a:gd name="connsiteX4" fmla="*/ 179962 w 306421"/>
              <a:gd name="connsiteY4" fmla="*/ 97277 h 97997"/>
              <a:gd name="connsiteX5" fmla="*/ 214009 w 306421"/>
              <a:gd name="connsiteY5" fmla="*/ 97277 h 97997"/>
              <a:gd name="connsiteX6" fmla="*/ 257783 w 306421"/>
              <a:gd name="connsiteY6" fmla="*/ 87549 h 97997"/>
              <a:gd name="connsiteX7" fmla="*/ 306421 w 306421"/>
              <a:gd name="connsiteY7" fmla="*/ 68094 h 97997"/>
              <a:gd name="connsiteX8" fmla="*/ 306421 w 306421"/>
              <a:gd name="connsiteY8" fmla="*/ 68094 h 97997"/>
              <a:gd name="connsiteX0" fmla="*/ 0 w 306421"/>
              <a:gd name="connsiteY0" fmla="*/ 0 h 88270"/>
              <a:gd name="connsiteX1" fmla="*/ 48638 w 306421"/>
              <a:gd name="connsiteY1" fmla="*/ 58367 h 88270"/>
              <a:gd name="connsiteX2" fmla="*/ 97277 w 306421"/>
              <a:gd name="connsiteY2" fmla="*/ 77822 h 88270"/>
              <a:gd name="connsiteX3" fmla="*/ 141051 w 306421"/>
              <a:gd name="connsiteY3" fmla="*/ 87550 h 88270"/>
              <a:gd name="connsiteX4" fmla="*/ 179962 w 306421"/>
              <a:gd name="connsiteY4" fmla="*/ 87550 h 88270"/>
              <a:gd name="connsiteX5" fmla="*/ 214009 w 306421"/>
              <a:gd name="connsiteY5" fmla="*/ 87550 h 88270"/>
              <a:gd name="connsiteX6" fmla="*/ 257783 w 306421"/>
              <a:gd name="connsiteY6" fmla="*/ 77822 h 88270"/>
              <a:gd name="connsiteX7" fmla="*/ 306421 w 306421"/>
              <a:gd name="connsiteY7" fmla="*/ 58367 h 88270"/>
              <a:gd name="connsiteX8" fmla="*/ 306421 w 306421"/>
              <a:gd name="connsiteY8" fmla="*/ 58367 h 88270"/>
              <a:gd name="connsiteX0" fmla="*/ 0 w 325876"/>
              <a:gd name="connsiteY0" fmla="*/ 0 h 102861"/>
              <a:gd name="connsiteX1" fmla="*/ 68093 w 325876"/>
              <a:gd name="connsiteY1" fmla="*/ 72958 h 102861"/>
              <a:gd name="connsiteX2" fmla="*/ 116732 w 325876"/>
              <a:gd name="connsiteY2" fmla="*/ 92413 h 102861"/>
              <a:gd name="connsiteX3" fmla="*/ 160506 w 325876"/>
              <a:gd name="connsiteY3" fmla="*/ 102141 h 102861"/>
              <a:gd name="connsiteX4" fmla="*/ 199417 w 325876"/>
              <a:gd name="connsiteY4" fmla="*/ 102141 h 102861"/>
              <a:gd name="connsiteX5" fmla="*/ 233464 w 325876"/>
              <a:gd name="connsiteY5" fmla="*/ 102141 h 102861"/>
              <a:gd name="connsiteX6" fmla="*/ 277238 w 325876"/>
              <a:gd name="connsiteY6" fmla="*/ 92413 h 102861"/>
              <a:gd name="connsiteX7" fmla="*/ 325876 w 325876"/>
              <a:gd name="connsiteY7" fmla="*/ 72958 h 102861"/>
              <a:gd name="connsiteX8" fmla="*/ 325876 w 325876"/>
              <a:gd name="connsiteY8" fmla="*/ 72958 h 102861"/>
              <a:gd name="connsiteX0" fmla="*/ 0 w 306421"/>
              <a:gd name="connsiteY0" fmla="*/ 0 h 102861"/>
              <a:gd name="connsiteX1" fmla="*/ 48638 w 306421"/>
              <a:gd name="connsiteY1" fmla="*/ 72958 h 102861"/>
              <a:gd name="connsiteX2" fmla="*/ 97277 w 306421"/>
              <a:gd name="connsiteY2" fmla="*/ 92413 h 102861"/>
              <a:gd name="connsiteX3" fmla="*/ 141051 w 306421"/>
              <a:gd name="connsiteY3" fmla="*/ 102141 h 102861"/>
              <a:gd name="connsiteX4" fmla="*/ 179962 w 306421"/>
              <a:gd name="connsiteY4" fmla="*/ 102141 h 102861"/>
              <a:gd name="connsiteX5" fmla="*/ 214009 w 306421"/>
              <a:gd name="connsiteY5" fmla="*/ 102141 h 102861"/>
              <a:gd name="connsiteX6" fmla="*/ 257783 w 306421"/>
              <a:gd name="connsiteY6" fmla="*/ 92413 h 102861"/>
              <a:gd name="connsiteX7" fmla="*/ 306421 w 306421"/>
              <a:gd name="connsiteY7" fmla="*/ 72958 h 102861"/>
              <a:gd name="connsiteX8" fmla="*/ 306421 w 306421"/>
              <a:gd name="connsiteY8" fmla="*/ 72958 h 102861"/>
              <a:gd name="connsiteX0" fmla="*/ 0 w 311284"/>
              <a:gd name="connsiteY0" fmla="*/ 0 h 93133"/>
              <a:gd name="connsiteX1" fmla="*/ 53501 w 311284"/>
              <a:gd name="connsiteY1" fmla="*/ 63230 h 93133"/>
              <a:gd name="connsiteX2" fmla="*/ 102140 w 311284"/>
              <a:gd name="connsiteY2" fmla="*/ 82685 h 93133"/>
              <a:gd name="connsiteX3" fmla="*/ 145914 w 311284"/>
              <a:gd name="connsiteY3" fmla="*/ 92413 h 93133"/>
              <a:gd name="connsiteX4" fmla="*/ 184825 w 311284"/>
              <a:gd name="connsiteY4" fmla="*/ 92413 h 93133"/>
              <a:gd name="connsiteX5" fmla="*/ 218872 w 311284"/>
              <a:gd name="connsiteY5" fmla="*/ 92413 h 93133"/>
              <a:gd name="connsiteX6" fmla="*/ 262646 w 311284"/>
              <a:gd name="connsiteY6" fmla="*/ 82685 h 93133"/>
              <a:gd name="connsiteX7" fmla="*/ 311284 w 311284"/>
              <a:gd name="connsiteY7" fmla="*/ 63230 h 93133"/>
              <a:gd name="connsiteX8" fmla="*/ 311284 w 311284"/>
              <a:gd name="connsiteY8" fmla="*/ 63230 h 93133"/>
              <a:gd name="connsiteX0" fmla="*/ 0 w 321012"/>
              <a:gd name="connsiteY0" fmla="*/ 0 h 112589"/>
              <a:gd name="connsiteX1" fmla="*/ 63229 w 321012"/>
              <a:gd name="connsiteY1" fmla="*/ 82686 h 112589"/>
              <a:gd name="connsiteX2" fmla="*/ 111868 w 321012"/>
              <a:gd name="connsiteY2" fmla="*/ 102141 h 112589"/>
              <a:gd name="connsiteX3" fmla="*/ 155642 w 321012"/>
              <a:gd name="connsiteY3" fmla="*/ 111869 h 112589"/>
              <a:gd name="connsiteX4" fmla="*/ 194553 w 321012"/>
              <a:gd name="connsiteY4" fmla="*/ 111869 h 112589"/>
              <a:gd name="connsiteX5" fmla="*/ 228600 w 321012"/>
              <a:gd name="connsiteY5" fmla="*/ 111869 h 112589"/>
              <a:gd name="connsiteX6" fmla="*/ 272374 w 321012"/>
              <a:gd name="connsiteY6" fmla="*/ 102141 h 112589"/>
              <a:gd name="connsiteX7" fmla="*/ 321012 w 321012"/>
              <a:gd name="connsiteY7" fmla="*/ 82686 h 112589"/>
              <a:gd name="connsiteX8" fmla="*/ 321012 w 321012"/>
              <a:gd name="connsiteY8" fmla="*/ 82686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82686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82686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72959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72959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77823 h 112589"/>
              <a:gd name="connsiteX8" fmla="*/ 330740 w 330740"/>
              <a:gd name="connsiteY8" fmla="*/ 77822 h 11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740" h="112589">
                <a:moveTo>
                  <a:pt x="0" y="0"/>
                </a:moveTo>
                <a:cubicBezTo>
                  <a:pt x="12159" y="14591"/>
                  <a:pt x="44584" y="65663"/>
                  <a:pt x="63229" y="82686"/>
                </a:cubicBezTo>
                <a:cubicBezTo>
                  <a:pt x="81874" y="99709"/>
                  <a:pt x="96466" y="97277"/>
                  <a:pt x="111868" y="102141"/>
                </a:cubicBezTo>
                <a:cubicBezTo>
                  <a:pt x="127270" y="107005"/>
                  <a:pt x="141861" y="110248"/>
                  <a:pt x="155642" y="111869"/>
                </a:cubicBezTo>
                <a:cubicBezTo>
                  <a:pt x="169423" y="113490"/>
                  <a:pt x="194553" y="111869"/>
                  <a:pt x="194553" y="111869"/>
                </a:cubicBezTo>
                <a:cubicBezTo>
                  <a:pt x="206713" y="111869"/>
                  <a:pt x="215630" y="113490"/>
                  <a:pt x="228600" y="111869"/>
                </a:cubicBezTo>
                <a:cubicBezTo>
                  <a:pt x="241570" y="110248"/>
                  <a:pt x="256972" y="107815"/>
                  <a:pt x="272374" y="102141"/>
                </a:cubicBezTo>
                <a:cubicBezTo>
                  <a:pt x="287776" y="96467"/>
                  <a:pt x="311284" y="81876"/>
                  <a:pt x="321012" y="77823"/>
                </a:cubicBezTo>
                <a:cubicBezTo>
                  <a:pt x="330740" y="73770"/>
                  <a:pt x="327497" y="77822"/>
                  <a:pt x="330740" y="77822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>
            <a:off x="5420513" y="2728928"/>
            <a:ext cx="6723" cy="3005417"/>
          </a:xfrm>
          <a:custGeom>
            <a:avLst/>
            <a:gdLst>
              <a:gd name="connsiteX0" fmla="*/ 6723 w 6723"/>
              <a:gd name="connsiteY0" fmla="*/ 0 h 3005417"/>
              <a:gd name="connsiteX1" fmla="*/ 0 w 6723"/>
              <a:gd name="connsiteY1" fmla="*/ 3005417 h 3005417"/>
              <a:gd name="connsiteX2" fmla="*/ 0 w 6723"/>
              <a:gd name="connsiteY2" fmla="*/ 3005417 h 300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3" h="3005417">
                <a:moveTo>
                  <a:pt x="6723" y="0"/>
                </a:moveTo>
                <a:lnTo>
                  <a:pt x="0" y="3005417"/>
                </a:lnTo>
                <a:lnTo>
                  <a:pt x="0" y="3005417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Freeform 43"/>
          <p:cNvSpPr/>
          <p:nvPr/>
        </p:nvSpPr>
        <p:spPr>
          <a:xfrm>
            <a:off x="4050885" y="2815540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Freeform 44"/>
          <p:cNvSpPr/>
          <p:nvPr/>
        </p:nvSpPr>
        <p:spPr>
          <a:xfrm>
            <a:off x="3679582" y="2860454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Freeform 45"/>
          <p:cNvSpPr/>
          <p:nvPr/>
        </p:nvSpPr>
        <p:spPr>
          <a:xfrm>
            <a:off x="3685125" y="3625223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Freeform 46"/>
          <p:cNvSpPr/>
          <p:nvPr/>
        </p:nvSpPr>
        <p:spPr>
          <a:xfrm>
            <a:off x="4294724" y="3557484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Freeform 47"/>
          <p:cNvSpPr/>
          <p:nvPr/>
        </p:nvSpPr>
        <p:spPr>
          <a:xfrm>
            <a:off x="4538563" y="2910328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Freeform 48"/>
          <p:cNvSpPr/>
          <p:nvPr/>
        </p:nvSpPr>
        <p:spPr>
          <a:xfrm>
            <a:off x="4589474" y="2987914"/>
            <a:ext cx="71012" cy="221673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" fmla="*/ 43302 w 71012"/>
              <a:gd name="connsiteY0" fmla="*/ 0 h 221673"/>
              <a:gd name="connsiteX1" fmla="*/ 4510 w 71012"/>
              <a:gd name="connsiteY1" fmla="*/ 99753 h 221673"/>
              <a:gd name="connsiteX2" fmla="*/ 4510 w 71012"/>
              <a:gd name="connsiteY2" fmla="*/ 166255 h 221673"/>
              <a:gd name="connsiteX3" fmla="*/ 37761 w 71012"/>
              <a:gd name="connsiteY3" fmla="*/ 210590 h 221673"/>
              <a:gd name="connsiteX4" fmla="*/ 71012 w 71012"/>
              <a:gd name="connsiteY4" fmla="*/ 221673 h 221673"/>
              <a:gd name="connsiteX5" fmla="*/ 71012 w 71012"/>
              <a:gd name="connsiteY5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2" h="221673">
                <a:moveTo>
                  <a:pt x="43302" y="0"/>
                </a:moveTo>
                <a:cubicBezTo>
                  <a:pt x="27138" y="36022"/>
                  <a:pt x="10975" y="72044"/>
                  <a:pt x="4510" y="99753"/>
                </a:cubicBezTo>
                <a:cubicBezTo>
                  <a:pt x="-1955" y="127462"/>
                  <a:pt x="-1032" y="147782"/>
                  <a:pt x="4510" y="166255"/>
                </a:cubicBezTo>
                <a:cubicBezTo>
                  <a:pt x="10052" y="184728"/>
                  <a:pt x="37761" y="210590"/>
                  <a:pt x="37761" y="210590"/>
                </a:cubicBezTo>
                <a:cubicBezTo>
                  <a:pt x="48845" y="219826"/>
                  <a:pt x="65470" y="219826"/>
                  <a:pt x="71012" y="221673"/>
                </a:cubicBezTo>
                <a:lnTo>
                  <a:pt x="71012" y="2216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Freeform 18"/>
          <p:cNvSpPr/>
          <p:nvPr/>
        </p:nvSpPr>
        <p:spPr>
          <a:xfrm>
            <a:off x="4577076" y="2799185"/>
            <a:ext cx="847120" cy="425105"/>
          </a:xfrm>
          <a:custGeom>
            <a:avLst/>
            <a:gdLst>
              <a:gd name="connsiteX0" fmla="*/ 50908 w 847120"/>
              <a:gd name="connsiteY0" fmla="*/ 161731 h 425105"/>
              <a:gd name="connsiteX1" fmla="*/ 1144 w 847120"/>
              <a:gd name="connsiteY1" fmla="*/ 311021 h 425105"/>
              <a:gd name="connsiteX2" fmla="*/ 94451 w 847120"/>
              <a:gd name="connsiteY2" fmla="*/ 416768 h 425105"/>
              <a:gd name="connsiteX3" fmla="*/ 318385 w 847120"/>
              <a:gd name="connsiteY3" fmla="*/ 410547 h 425105"/>
              <a:gd name="connsiteX4" fmla="*/ 480116 w 847120"/>
              <a:gd name="connsiteY4" fmla="*/ 348343 h 425105"/>
              <a:gd name="connsiteX5" fmla="*/ 616965 w 847120"/>
              <a:gd name="connsiteY5" fmla="*/ 255037 h 425105"/>
              <a:gd name="connsiteX6" fmla="*/ 735153 w 847120"/>
              <a:gd name="connsiteY6" fmla="*/ 136849 h 425105"/>
              <a:gd name="connsiteX7" fmla="*/ 847120 w 847120"/>
              <a:gd name="connsiteY7" fmla="*/ 0 h 42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7120" h="425105">
                <a:moveTo>
                  <a:pt x="50908" y="161731"/>
                </a:moveTo>
                <a:cubicBezTo>
                  <a:pt x="22397" y="215123"/>
                  <a:pt x="-6113" y="268515"/>
                  <a:pt x="1144" y="311021"/>
                </a:cubicBezTo>
                <a:cubicBezTo>
                  <a:pt x="8401" y="353527"/>
                  <a:pt x="41577" y="400180"/>
                  <a:pt x="94451" y="416768"/>
                </a:cubicBezTo>
                <a:cubicBezTo>
                  <a:pt x="147325" y="433356"/>
                  <a:pt x="254108" y="421951"/>
                  <a:pt x="318385" y="410547"/>
                </a:cubicBezTo>
                <a:cubicBezTo>
                  <a:pt x="382663" y="399143"/>
                  <a:pt x="430353" y="374261"/>
                  <a:pt x="480116" y="348343"/>
                </a:cubicBezTo>
                <a:cubicBezTo>
                  <a:pt x="529879" y="322425"/>
                  <a:pt x="574459" y="290286"/>
                  <a:pt x="616965" y="255037"/>
                </a:cubicBezTo>
                <a:cubicBezTo>
                  <a:pt x="659471" y="219788"/>
                  <a:pt x="696794" y="179355"/>
                  <a:pt x="735153" y="136849"/>
                </a:cubicBezTo>
                <a:cubicBezTo>
                  <a:pt x="773512" y="94343"/>
                  <a:pt x="810316" y="47171"/>
                  <a:pt x="847120" y="0"/>
                </a:cubicBezTo>
              </a:path>
            </a:pathLst>
          </a:custGeom>
          <a:ln w="1143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655312" y="2600319"/>
            <a:ext cx="197904" cy="58783"/>
          </a:xfrm>
          <a:custGeom>
            <a:avLst/>
            <a:gdLst>
              <a:gd name="connsiteX0" fmla="*/ 0 w 195015"/>
              <a:gd name="connsiteY0" fmla="*/ 58782 h 58782"/>
              <a:gd name="connsiteX1" fmla="*/ 43337 w 195015"/>
              <a:gd name="connsiteY1" fmla="*/ 24112 h 58782"/>
              <a:gd name="connsiteX2" fmla="*/ 108342 w 195015"/>
              <a:gd name="connsiteY2" fmla="*/ 2444 h 58782"/>
              <a:gd name="connsiteX3" fmla="*/ 156012 w 195015"/>
              <a:gd name="connsiteY3" fmla="*/ 2444 h 58782"/>
              <a:gd name="connsiteX4" fmla="*/ 195015 w 195015"/>
              <a:gd name="connsiteY4" fmla="*/ 19779 h 58782"/>
              <a:gd name="connsiteX5" fmla="*/ 195015 w 195015"/>
              <a:gd name="connsiteY5" fmla="*/ 19779 h 58782"/>
              <a:gd name="connsiteX0" fmla="*/ 0 w 195015"/>
              <a:gd name="connsiteY0" fmla="*/ 58782 h 58782"/>
              <a:gd name="connsiteX1" fmla="*/ 43337 w 195015"/>
              <a:gd name="connsiteY1" fmla="*/ 24112 h 58782"/>
              <a:gd name="connsiteX2" fmla="*/ 108342 w 195015"/>
              <a:gd name="connsiteY2" fmla="*/ 2444 h 58782"/>
              <a:gd name="connsiteX3" fmla="*/ 156012 w 195015"/>
              <a:gd name="connsiteY3" fmla="*/ 2444 h 58782"/>
              <a:gd name="connsiteX4" fmla="*/ 195015 w 195015"/>
              <a:gd name="connsiteY4" fmla="*/ 19779 h 58782"/>
              <a:gd name="connsiteX5" fmla="*/ 195015 w 195015"/>
              <a:gd name="connsiteY5" fmla="*/ 19779 h 58782"/>
              <a:gd name="connsiteX0" fmla="*/ 0 w 195015"/>
              <a:gd name="connsiteY0" fmla="*/ 70025 h 70025"/>
              <a:gd name="connsiteX1" fmla="*/ 43337 w 195015"/>
              <a:gd name="connsiteY1" fmla="*/ 35355 h 70025"/>
              <a:gd name="connsiteX2" fmla="*/ 108342 w 195015"/>
              <a:gd name="connsiteY2" fmla="*/ 686 h 70025"/>
              <a:gd name="connsiteX3" fmla="*/ 156012 w 195015"/>
              <a:gd name="connsiteY3" fmla="*/ 13687 h 70025"/>
              <a:gd name="connsiteX4" fmla="*/ 195015 w 195015"/>
              <a:gd name="connsiteY4" fmla="*/ 31022 h 70025"/>
              <a:gd name="connsiteX5" fmla="*/ 195015 w 195015"/>
              <a:gd name="connsiteY5" fmla="*/ 31022 h 70025"/>
              <a:gd name="connsiteX0" fmla="*/ 0 w 195015"/>
              <a:gd name="connsiteY0" fmla="*/ 58783 h 58783"/>
              <a:gd name="connsiteX1" fmla="*/ 43337 w 195015"/>
              <a:gd name="connsiteY1" fmla="*/ 24113 h 58783"/>
              <a:gd name="connsiteX2" fmla="*/ 108342 w 195015"/>
              <a:gd name="connsiteY2" fmla="*/ 2445 h 58783"/>
              <a:gd name="connsiteX3" fmla="*/ 156012 w 195015"/>
              <a:gd name="connsiteY3" fmla="*/ 2445 h 58783"/>
              <a:gd name="connsiteX4" fmla="*/ 195015 w 195015"/>
              <a:gd name="connsiteY4" fmla="*/ 19780 h 58783"/>
              <a:gd name="connsiteX5" fmla="*/ 195015 w 195015"/>
              <a:gd name="connsiteY5" fmla="*/ 19780 h 58783"/>
              <a:gd name="connsiteX0" fmla="*/ 0 w 195015"/>
              <a:gd name="connsiteY0" fmla="*/ 62030 h 62030"/>
              <a:gd name="connsiteX1" fmla="*/ 43337 w 195015"/>
              <a:gd name="connsiteY1" fmla="*/ 27360 h 62030"/>
              <a:gd name="connsiteX2" fmla="*/ 104008 w 195015"/>
              <a:gd name="connsiteY2" fmla="*/ 1358 h 62030"/>
              <a:gd name="connsiteX3" fmla="*/ 156012 w 195015"/>
              <a:gd name="connsiteY3" fmla="*/ 5692 h 62030"/>
              <a:gd name="connsiteX4" fmla="*/ 195015 w 195015"/>
              <a:gd name="connsiteY4" fmla="*/ 23027 h 62030"/>
              <a:gd name="connsiteX5" fmla="*/ 195015 w 195015"/>
              <a:gd name="connsiteY5" fmla="*/ 23027 h 62030"/>
              <a:gd name="connsiteX0" fmla="*/ 0 w 195015"/>
              <a:gd name="connsiteY0" fmla="*/ 62030 h 62030"/>
              <a:gd name="connsiteX1" fmla="*/ 43337 w 195015"/>
              <a:gd name="connsiteY1" fmla="*/ 27360 h 62030"/>
              <a:gd name="connsiteX2" fmla="*/ 104008 w 195015"/>
              <a:gd name="connsiteY2" fmla="*/ 1358 h 62030"/>
              <a:gd name="connsiteX3" fmla="*/ 156012 w 195015"/>
              <a:gd name="connsiteY3" fmla="*/ 5692 h 62030"/>
              <a:gd name="connsiteX4" fmla="*/ 195015 w 195015"/>
              <a:gd name="connsiteY4" fmla="*/ 23027 h 62030"/>
              <a:gd name="connsiteX5" fmla="*/ 195015 w 195015"/>
              <a:gd name="connsiteY5" fmla="*/ 23027 h 62030"/>
              <a:gd name="connsiteX0" fmla="*/ 0 w 195015"/>
              <a:gd name="connsiteY0" fmla="*/ 62030 h 62030"/>
              <a:gd name="connsiteX1" fmla="*/ 43337 w 195015"/>
              <a:gd name="connsiteY1" fmla="*/ 27360 h 62030"/>
              <a:gd name="connsiteX2" fmla="*/ 104008 w 195015"/>
              <a:gd name="connsiteY2" fmla="*/ 1358 h 62030"/>
              <a:gd name="connsiteX3" fmla="*/ 156012 w 195015"/>
              <a:gd name="connsiteY3" fmla="*/ 5692 h 62030"/>
              <a:gd name="connsiteX4" fmla="*/ 195015 w 195015"/>
              <a:gd name="connsiteY4" fmla="*/ 23027 h 62030"/>
              <a:gd name="connsiteX5" fmla="*/ 195015 w 195015"/>
              <a:gd name="connsiteY5" fmla="*/ 23027 h 62030"/>
              <a:gd name="connsiteX0" fmla="*/ 0 w 195015"/>
              <a:gd name="connsiteY0" fmla="*/ 63657 h 63657"/>
              <a:gd name="connsiteX1" fmla="*/ 43337 w 195015"/>
              <a:gd name="connsiteY1" fmla="*/ 28987 h 63657"/>
              <a:gd name="connsiteX2" fmla="*/ 104008 w 195015"/>
              <a:gd name="connsiteY2" fmla="*/ 2985 h 63657"/>
              <a:gd name="connsiteX3" fmla="*/ 156012 w 195015"/>
              <a:gd name="connsiteY3" fmla="*/ 2985 h 63657"/>
              <a:gd name="connsiteX4" fmla="*/ 195015 w 195015"/>
              <a:gd name="connsiteY4" fmla="*/ 24654 h 63657"/>
              <a:gd name="connsiteX5" fmla="*/ 195015 w 195015"/>
              <a:gd name="connsiteY5" fmla="*/ 24654 h 63657"/>
              <a:gd name="connsiteX0" fmla="*/ 0 w 195015"/>
              <a:gd name="connsiteY0" fmla="*/ 60941 h 60941"/>
              <a:gd name="connsiteX1" fmla="*/ 43337 w 195015"/>
              <a:gd name="connsiteY1" fmla="*/ 26271 h 60941"/>
              <a:gd name="connsiteX2" fmla="*/ 104008 w 195015"/>
              <a:gd name="connsiteY2" fmla="*/ 269 h 60941"/>
              <a:gd name="connsiteX3" fmla="*/ 156012 w 195015"/>
              <a:gd name="connsiteY3" fmla="*/ 13270 h 60941"/>
              <a:gd name="connsiteX4" fmla="*/ 195015 w 195015"/>
              <a:gd name="connsiteY4" fmla="*/ 21938 h 60941"/>
              <a:gd name="connsiteX5" fmla="*/ 195015 w 195015"/>
              <a:gd name="connsiteY5" fmla="*/ 21938 h 60941"/>
              <a:gd name="connsiteX0" fmla="*/ 0 w 195015"/>
              <a:gd name="connsiteY0" fmla="*/ 62030 h 62030"/>
              <a:gd name="connsiteX1" fmla="*/ 43337 w 195015"/>
              <a:gd name="connsiteY1" fmla="*/ 27360 h 62030"/>
              <a:gd name="connsiteX2" fmla="*/ 104008 w 195015"/>
              <a:gd name="connsiteY2" fmla="*/ 1358 h 62030"/>
              <a:gd name="connsiteX3" fmla="*/ 156012 w 195015"/>
              <a:gd name="connsiteY3" fmla="*/ 5692 h 62030"/>
              <a:gd name="connsiteX4" fmla="*/ 195015 w 195015"/>
              <a:gd name="connsiteY4" fmla="*/ 23027 h 62030"/>
              <a:gd name="connsiteX5" fmla="*/ 195015 w 195015"/>
              <a:gd name="connsiteY5" fmla="*/ 23027 h 62030"/>
              <a:gd name="connsiteX0" fmla="*/ 0 w 195015"/>
              <a:gd name="connsiteY0" fmla="*/ 58783 h 58783"/>
              <a:gd name="connsiteX1" fmla="*/ 43337 w 195015"/>
              <a:gd name="connsiteY1" fmla="*/ 24113 h 58783"/>
              <a:gd name="connsiteX2" fmla="*/ 104008 w 195015"/>
              <a:gd name="connsiteY2" fmla="*/ 2445 h 58783"/>
              <a:gd name="connsiteX3" fmla="*/ 156012 w 195015"/>
              <a:gd name="connsiteY3" fmla="*/ 2445 h 58783"/>
              <a:gd name="connsiteX4" fmla="*/ 195015 w 195015"/>
              <a:gd name="connsiteY4" fmla="*/ 19780 h 58783"/>
              <a:gd name="connsiteX5" fmla="*/ 195015 w 195015"/>
              <a:gd name="connsiteY5" fmla="*/ 19780 h 58783"/>
              <a:gd name="connsiteX0" fmla="*/ 0 w 195015"/>
              <a:gd name="connsiteY0" fmla="*/ 58783 h 58783"/>
              <a:gd name="connsiteX1" fmla="*/ 43337 w 195015"/>
              <a:gd name="connsiteY1" fmla="*/ 24113 h 58783"/>
              <a:gd name="connsiteX2" fmla="*/ 104008 w 195015"/>
              <a:gd name="connsiteY2" fmla="*/ 2445 h 58783"/>
              <a:gd name="connsiteX3" fmla="*/ 156012 w 195015"/>
              <a:gd name="connsiteY3" fmla="*/ 2445 h 58783"/>
              <a:gd name="connsiteX4" fmla="*/ 195015 w 195015"/>
              <a:gd name="connsiteY4" fmla="*/ 19780 h 58783"/>
              <a:gd name="connsiteX5" fmla="*/ 195015 w 195015"/>
              <a:gd name="connsiteY5" fmla="*/ 19780 h 58783"/>
              <a:gd name="connsiteX0" fmla="*/ 0 w 197904"/>
              <a:gd name="connsiteY0" fmla="*/ 58783 h 58783"/>
              <a:gd name="connsiteX1" fmla="*/ 43337 w 197904"/>
              <a:gd name="connsiteY1" fmla="*/ 24113 h 58783"/>
              <a:gd name="connsiteX2" fmla="*/ 104008 w 197904"/>
              <a:gd name="connsiteY2" fmla="*/ 2445 h 58783"/>
              <a:gd name="connsiteX3" fmla="*/ 156012 w 197904"/>
              <a:gd name="connsiteY3" fmla="*/ 2445 h 58783"/>
              <a:gd name="connsiteX4" fmla="*/ 195015 w 197904"/>
              <a:gd name="connsiteY4" fmla="*/ 19780 h 58783"/>
              <a:gd name="connsiteX5" fmla="*/ 195015 w 197904"/>
              <a:gd name="connsiteY5" fmla="*/ 15446 h 5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04" h="58783">
                <a:moveTo>
                  <a:pt x="0" y="58783"/>
                </a:moveTo>
                <a:cubicBezTo>
                  <a:pt x="12640" y="46143"/>
                  <a:pt x="26002" y="33503"/>
                  <a:pt x="43337" y="24113"/>
                </a:cubicBezTo>
                <a:cubicBezTo>
                  <a:pt x="60672" y="14723"/>
                  <a:pt x="85229" y="6056"/>
                  <a:pt x="104008" y="2445"/>
                </a:cubicBezTo>
                <a:cubicBezTo>
                  <a:pt x="122787" y="-1166"/>
                  <a:pt x="140844" y="-444"/>
                  <a:pt x="156012" y="2445"/>
                </a:cubicBezTo>
                <a:cubicBezTo>
                  <a:pt x="171180" y="5334"/>
                  <a:pt x="188515" y="17613"/>
                  <a:pt x="195015" y="19780"/>
                </a:cubicBezTo>
                <a:cubicBezTo>
                  <a:pt x="201516" y="21947"/>
                  <a:pt x="195015" y="16891"/>
                  <a:pt x="195015" y="15446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Freeform 27"/>
          <p:cNvSpPr/>
          <p:nvPr/>
        </p:nvSpPr>
        <p:spPr>
          <a:xfrm>
            <a:off x="4702982" y="2602764"/>
            <a:ext cx="217731" cy="394363"/>
          </a:xfrm>
          <a:custGeom>
            <a:avLst/>
            <a:gdLst>
              <a:gd name="connsiteX0" fmla="*/ 147344 w 222374"/>
              <a:gd name="connsiteY0" fmla="*/ 0 h 377028"/>
              <a:gd name="connsiteX1" fmla="*/ 199348 w 222374"/>
              <a:gd name="connsiteY1" fmla="*/ 43337 h 377028"/>
              <a:gd name="connsiteX2" fmla="*/ 216682 w 222374"/>
              <a:gd name="connsiteY2" fmla="*/ 86673 h 377028"/>
              <a:gd name="connsiteX3" fmla="*/ 221016 w 222374"/>
              <a:gd name="connsiteY3" fmla="*/ 138677 h 377028"/>
              <a:gd name="connsiteX4" fmla="*/ 195014 w 222374"/>
              <a:gd name="connsiteY4" fmla="*/ 203682 h 377028"/>
              <a:gd name="connsiteX5" fmla="*/ 130009 w 222374"/>
              <a:gd name="connsiteY5" fmla="*/ 268687 h 377028"/>
              <a:gd name="connsiteX6" fmla="*/ 52004 w 222374"/>
              <a:gd name="connsiteY6" fmla="*/ 333691 h 377028"/>
              <a:gd name="connsiteX7" fmla="*/ 0 w 222374"/>
              <a:gd name="connsiteY7" fmla="*/ 377028 h 377028"/>
              <a:gd name="connsiteX8" fmla="*/ 0 w 222374"/>
              <a:gd name="connsiteY8" fmla="*/ 377028 h 377028"/>
              <a:gd name="connsiteX0" fmla="*/ 147344 w 222374"/>
              <a:gd name="connsiteY0" fmla="*/ 0 h 377028"/>
              <a:gd name="connsiteX1" fmla="*/ 199348 w 222374"/>
              <a:gd name="connsiteY1" fmla="*/ 43337 h 377028"/>
              <a:gd name="connsiteX2" fmla="*/ 216682 w 222374"/>
              <a:gd name="connsiteY2" fmla="*/ 86673 h 377028"/>
              <a:gd name="connsiteX3" fmla="*/ 221016 w 222374"/>
              <a:gd name="connsiteY3" fmla="*/ 138677 h 377028"/>
              <a:gd name="connsiteX4" fmla="*/ 195014 w 222374"/>
              <a:gd name="connsiteY4" fmla="*/ 203682 h 377028"/>
              <a:gd name="connsiteX5" fmla="*/ 134342 w 222374"/>
              <a:gd name="connsiteY5" fmla="*/ 277354 h 377028"/>
              <a:gd name="connsiteX6" fmla="*/ 52004 w 222374"/>
              <a:gd name="connsiteY6" fmla="*/ 333691 h 377028"/>
              <a:gd name="connsiteX7" fmla="*/ 0 w 222374"/>
              <a:gd name="connsiteY7" fmla="*/ 377028 h 377028"/>
              <a:gd name="connsiteX8" fmla="*/ 0 w 222374"/>
              <a:gd name="connsiteY8" fmla="*/ 377028 h 377028"/>
              <a:gd name="connsiteX0" fmla="*/ 147344 w 222374"/>
              <a:gd name="connsiteY0" fmla="*/ 0 h 377028"/>
              <a:gd name="connsiteX1" fmla="*/ 199348 w 222374"/>
              <a:gd name="connsiteY1" fmla="*/ 43337 h 377028"/>
              <a:gd name="connsiteX2" fmla="*/ 216682 w 222374"/>
              <a:gd name="connsiteY2" fmla="*/ 86673 h 377028"/>
              <a:gd name="connsiteX3" fmla="*/ 221016 w 222374"/>
              <a:gd name="connsiteY3" fmla="*/ 138677 h 377028"/>
              <a:gd name="connsiteX4" fmla="*/ 195014 w 222374"/>
              <a:gd name="connsiteY4" fmla="*/ 203682 h 377028"/>
              <a:gd name="connsiteX5" fmla="*/ 134342 w 222374"/>
              <a:gd name="connsiteY5" fmla="*/ 277354 h 377028"/>
              <a:gd name="connsiteX6" fmla="*/ 56338 w 222374"/>
              <a:gd name="connsiteY6" fmla="*/ 338025 h 377028"/>
              <a:gd name="connsiteX7" fmla="*/ 0 w 222374"/>
              <a:gd name="connsiteY7" fmla="*/ 377028 h 377028"/>
              <a:gd name="connsiteX8" fmla="*/ 0 w 222374"/>
              <a:gd name="connsiteY8" fmla="*/ 377028 h 377028"/>
              <a:gd name="connsiteX0" fmla="*/ 147344 w 222065"/>
              <a:gd name="connsiteY0" fmla="*/ 0 h 377028"/>
              <a:gd name="connsiteX1" fmla="*/ 199348 w 222065"/>
              <a:gd name="connsiteY1" fmla="*/ 43337 h 377028"/>
              <a:gd name="connsiteX2" fmla="*/ 216682 w 222065"/>
              <a:gd name="connsiteY2" fmla="*/ 86673 h 377028"/>
              <a:gd name="connsiteX3" fmla="*/ 221016 w 222065"/>
              <a:gd name="connsiteY3" fmla="*/ 138677 h 377028"/>
              <a:gd name="connsiteX4" fmla="*/ 199348 w 222065"/>
              <a:gd name="connsiteY4" fmla="*/ 208015 h 377028"/>
              <a:gd name="connsiteX5" fmla="*/ 134342 w 222065"/>
              <a:gd name="connsiteY5" fmla="*/ 277354 h 377028"/>
              <a:gd name="connsiteX6" fmla="*/ 56338 w 222065"/>
              <a:gd name="connsiteY6" fmla="*/ 338025 h 377028"/>
              <a:gd name="connsiteX7" fmla="*/ 0 w 222065"/>
              <a:gd name="connsiteY7" fmla="*/ 377028 h 377028"/>
              <a:gd name="connsiteX8" fmla="*/ 0 w 222065"/>
              <a:gd name="connsiteY8" fmla="*/ 377028 h 377028"/>
              <a:gd name="connsiteX0" fmla="*/ 138677 w 222065"/>
              <a:gd name="connsiteY0" fmla="*/ 0 h 381362"/>
              <a:gd name="connsiteX1" fmla="*/ 199348 w 222065"/>
              <a:gd name="connsiteY1" fmla="*/ 47671 h 381362"/>
              <a:gd name="connsiteX2" fmla="*/ 216682 w 222065"/>
              <a:gd name="connsiteY2" fmla="*/ 91007 h 381362"/>
              <a:gd name="connsiteX3" fmla="*/ 221016 w 222065"/>
              <a:gd name="connsiteY3" fmla="*/ 143011 h 381362"/>
              <a:gd name="connsiteX4" fmla="*/ 199348 w 222065"/>
              <a:gd name="connsiteY4" fmla="*/ 212349 h 381362"/>
              <a:gd name="connsiteX5" fmla="*/ 134342 w 222065"/>
              <a:gd name="connsiteY5" fmla="*/ 281688 h 381362"/>
              <a:gd name="connsiteX6" fmla="*/ 56338 w 222065"/>
              <a:gd name="connsiteY6" fmla="*/ 342359 h 381362"/>
              <a:gd name="connsiteX7" fmla="*/ 0 w 222065"/>
              <a:gd name="connsiteY7" fmla="*/ 381362 h 381362"/>
              <a:gd name="connsiteX8" fmla="*/ 0 w 222065"/>
              <a:gd name="connsiteY8" fmla="*/ 381362 h 381362"/>
              <a:gd name="connsiteX0" fmla="*/ 130009 w 222065"/>
              <a:gd name="connsiteY0" fmla="*/ 0 h 390029"/>
              <a:gd name="connsiteX1" fmla="*/ 199348 w 222065"/>
              <a:gd name="connsiteY1" fmla="*/ 56338 h 390029"/>
              <a:gd name="connsiteX2" fmla="*/ 216682 w 222065"/>
              <a:gd name="connsiteY2" fmla="*/ 99674 h 390029"/>
              <a:gd name="connsiteX3" fmla="*/ 221016 w 222065"/>
              <a:gd name="connsiteY3" fmla="*/ 151678 h 390029"/>
              <a:gd name="connsiteX4" fmla="*/ 199348 w 222065"/>
              <a:gd name="connsiteY4" fmla="*/ 221016 h 390029"/>
              <a:gd name="connsiteX5" fmla="*/ 134342 w 222065"/>
              <a:gd name="connsiteY5" fmla="*/ 290355 h 390029"/>
              <a:gd name="connsiteX6" fmla="*/ 56338 w 222065"/>
              <a:gd name="connsiteY6" fmla="*/ 351026 h 390029"/>
              <a:gd name="connsiteX7" fmla="*/ 0 w 222065"/>
              <a:gd name="connsiteY7" fmla="*/ 390029 h 390029"/>
              <a:gd name="connsiteX8" fmla="*/ 0 w 222065"/>
              <a:gd name="connsiteY8" fmla="*/ 390029 h 390029"/>
              <a:gd name="connsiteX0" fmla="*/ 130009 w 221413"/>
              <a:gd name="connsiteY0" fmla="*/ 0 h 390029"/>
              <a:gd name="connsiteX1" fmla="*/ 199348 w 221413"/>
              <a:gd name="connsiteY1" fmla="*/ 56338 h 390029"/>
              <a:gd name="connsiteX2" fmla="*/ 212349 w 221413"/>
              <a:gd name="connsiteY2" fmla="*/ 99674 h 390029"/>
              <a:gd name="connsiteX3" fmla="*/ 221016 w 221413"/>
              <a:gd name="connsiteY3" fmla="*/ 151678 h 390029"/>
              <a:gd name="connsiteX4" fmla="*/ 199348 w 221413"/>
              <a:gd name="connsiteY4" fmla="*/ 221016 h 390029"/>
              <a:gd name="connsiteX5" fmla="*/ 134342 w 221413"/>
              <a:gd name="connsiteY5" fmla="*/ 290355 h 390029"/>
              <a:gd name="connsiteX6" fmla="*/ 56338 w 221413"/>
              <a:gd name="connsiteY6" fmla="*/ 351026 h 390029"/>
              <a:gd name="connsiteX7" fmla="*/ 0 w 221413"/>
              <a:gd name="connsiteY7" fmla="*/ 390029 h 390029"/>
              <a:gd name="connsiteX8" fmla="*/ 0 w 221413"/>
              <a:gd name="connsiteY8" fmla="*/ 390029 h 390029"/>
              <a:gd name="connsiteX0" fmla="*/ 130009 w 221446"/>
              <a:gd name="connsiteY0" fmla="*/ 0 h 390029"/>
              <a:gd name="connsiteX1" fmla="*/ 195015 w 221446"/>
              <a:gd name="connsiteY1" fmla="*/ 60672 h 390029"/>
              <a:gd name="connsiteX2" fmla="*/ 212349 w 221446"/>
              <a:gd name="connsiteY2" fmla="*/ 99674 h 390029"/>
              <a:gd name="connsiteX3" fmla="*/ 221016 w 221446"/>
              <a:gd name="connsiteY3" fmla="*/ 151678 h 390029"/>
              <a:gd name="connsiteX4" fmla="*/ 199348 w 221446"/>
              <a:gd name="connsiteY4" fmla="*/ 221016 h 390029"/>
              <a:gd name="connsiteX5" fmla="*/ 134342 w 221446"/>
              <a:gd name="connsiteY5" fmla="*/ 290355 h 390029"/>
              <a:gd name="connsiteX6" fmla="*/ 56338 w 221446"/>
              <a:gd name="connsiteY6" fmla="*/ 351026 h 390029"/>
              <a:gd name="connsiteX7" fmla="*/ 0 w 221446"/>
              <a:gd name="connsiteY7" fmla="*/ 390029 h 390029"/>
              <a:gd name="connsiteX8" fmla="*/ 0 w 221446"/>
              <a:gd name="connsiteY8" fmla="*/ 390029 h 390029"/>
              <a:gd name="connsiteX0" fmla="*/ 130009 w 221155"/>
              <a:gd name="connsiteY0" fmla="*/ 0 h 390029"/>
              <a:gd name="connsiteX1" fmla="*/ 195015 w 221155"/>
              <a:gd name="connsiteY1" fmla="*/ 60672 h 390029"/>
              <a:gd name="connsiteX2" fmla="*/ 208015 w 221155"/>
              <a:gd name="connsiteY2" fmla="*/ 99674 h 390029"/>
              <a:gd name="connsiteX3" fmla="*/ 221016 w 221155"/>
              <a:gd name="connsiteY3" fmla="*/ 151678 h 390029"/>
              <a:gd name="connsiteX4" fmla="*/ 199348 w 221155"/>
              <a:gd name="connsiteY4" fmla="*/ 221016 h 390029"/>
              <a:gd name="connsiteX5" fmla="*/ 134342 w 221155"/>
              <a:gd name="connsiteY5" fmla="*/ 290355 h 390029"/>
              <a:gd name="connsiteX6" fmla="*/ 56338 w 221155"/>
              <a:gd name="connsiteY6" fmla="*/ 351026 h 390029"/>
              <a:gd name="connsiteX7" fmla="*/ 0 w 221155"/>
              <a:gd name="connsiteY7" fmla="*/ 390029 h 390029"/>
              <a:gd name="connsiteX8" fmla="*/ 0 w 221155"/>
              <a:gd name="connsiteY8" fmla="*/ 390029 h 390029"/>
              <a:gd name="connsiteX0" fmla="*/ 130009 w 216887"/>
              <a:gd name="connsiteY0" fmla="*/ 0 h 390029"/>
              <a:gd name="connsiteX1" fmla="*/ 195015 w 216887"/>
              <a:gd name="connsiteY1" fmla="*/ 60672 h 390029"/>
              <a:gd name="connsiteX2" fmla="*/ 208015 w 216887"/>
              <a:gd name="connsiteY2" fmla="*/ 99674 h 390029"/>
              <a:gd name="connsiteX3" fmla="*/ 216682 w 216887"/>
              <a:gd name="connsiteY3" fmla="*/ 151678 h 390029"/>
              <a:gd name="connsiteX4" fmla="*/ 199348 w 216887"/>
              <a:gd name="connsiteY4" fmla="*/ 221016 h 390029"/>
              <a:gd name="connsiteX5" fmla="*/ 134342 w 216887"/>
              <a:gd name="connsiteY5" fmla="*/ 290355 h 390029"/>
              <a:gd name="connsiteX6" fmla="*/ 56338 w 216887"/>
              <a:gd name="connsiteY6" fmla="*/ 351026 h 390029"/>
              <a:gd name="connsiteX7" fmla="*/ 0 w 216887"/>
              <a:gd name="connsiteY7" fmla="*/ 390029 h 390029"/>
              <a:gd name="connsiteX8" fmla="*/ 0 w 216887"/>
              <a:gd name="connsiteY8" fmla="*/ 390029 h 390029"/>
              <a:gd name="connsiteX0" fmla="*/ 130009 w 217428"/>
              <a:gd name="connsiteY0" fmla="*/ 0 h 390029"/>
              <a:gd name="connsiteX1" fmla="*/ 195015 w 217428"/>
              <a:gd name="connsiteY1" fmla="*/ 60672 h 390029"/>
              <a:gd name="connsiteX2" fmla="*/ 212349 w 217428"/>
              <a:gd name="connsiteY2" fmla="*/ 99674 h 390029"/>
              <a:gd name="connsiteX3" fmla="*/ 216682 w 217428"/>
              <a:gd name="connsiteY3" fmla="*/ 151678 h 390029"/>
              <a:gd name="connsiteX4" fmla="*/ 199348 w 217428"/>
              <a:gd name="connsiteY4" fmla="*/ 221016 h 390029"/>
              <a:gd name="connsiteX5" fmla="*/ 134342 w 217428"/>
              <a:gd name="connsiteY5" fmla="*/ 290355 h 390029"/>
              <a:gd name="connsiteX6" fmla="*/ 56338 w 217428"/>
              <a:gd name="connsiteY6" fmla="*/ 351026 h 390029"/>
              <a:gd name="connsiteX7" fmla="*/ 0 w 217428"/>
              <a:gd name="connsiteY7" fmla="*/ 390029 h 390029"/>
              <a:gd name="connsiteX8" fmla="*/ 0 w 217428"/>
              <a:gd name="connsiteY8" fmla="*/ 390029 h 390029"/>
              <a:gd name="connsiteX0" fmla="*/ 130009 w 217428"/>
              <a:gd name="connsiteY0" fmla="*/ 0 h 390029"/>
              <a:gd name="connsiteX1" fmla="*/ 195015 w 217428"/>
              <a:gd name="connsiteY1" fmla="*/ 52005 h 390029"/>
              <a:gd name="connsiteX2" fmla="*/ 212349 w 217428"/>
              <a:gd name="connsiteY2" fmla="*/ 99674 h 390029"/>
              <a:gd name="connsiteX3" fmla="*/ 216682 w 217428"/>
              <a:gd name="connsiteY3" fmla="*/ 151678 h 390029"/>
              <a:gd name="connsiteX4" fmla="*/ 199348 w 217428"/>
              <a:gd name="connsiteY4" fmla="*/ 221016 h 390029"/>
              <a:gd name="connsiteX5" fmla="*/ 134342 w 217428"/>
              <a:gd name="connsiteY5" fmla="*/ 290355 h 390029"/>
              <a:gd name="connsiteX6" fmla="*/ 56338 w 217428"/>
              <a:gd name="connsiteY6" fmla="*/ 351026 h 390029"/>
              <a:gd name="connsiteX7" fmla="*/ 0 w 217428"/>
              <a:gd name="connsiteY7" fmla="*/ 390029 h 390029"/>
              <a:gd name="connsiteX8" fmla="*/ 0 w 217428"/>
              <a:gd name="connsiteY8" fmla="*/ 390029 h 390029"/>
              <a:gd name="connsiteX0" fmla="*/ 130009 w 217428"/>
              <a:gd name="connsiteY0" fmla="*/ 0 h 390029"/>
              <a:gd name="connsiteX1" fmla="*/ 195015 w 217428"/>
              <a:gd name="connsiteY1" fmla="*/ 52005 h 390029"/>
              <a:gd name="connsiteX2" fmla="*/ 212349 w 217428"/>
              <a:gd name="connsiteY2" fmla="*/ 99674 h 390029"/>
              <a:gd name="connsiteX3" fmla="*/ 216682 w 217428"/>
              <a:gd name="connsiteY3" fmla="*/ 151678 h 390029"/>
              <a:gd name="connsiteX4" fmla="*/ 199348 w 217428"/>
              <a:gd name="connsiteY4" fmla="*/ 221016 h 390029"/>
              <a:gd name="connsiteX5" fmla="*/ 134342 w 217428"/>
              <a:gd name="connsiteY5" fmla="*/ 290355 h 390029"/>
              <a:gd name="connsiteX6" fmla="*/ 56338 w 217428"/>
              <a:gd name="connsiteY6" fmla="*/ 351026 h 390029"/>
              <a:gd name="connsiteX7" fmla="*/ 0 w 217428"/>
              <a:gd name="connsiteY7" fmla="*/ 390029 h 390029"/>
              <a:gd name="connsiteX8" fmla="*/ 0 w 217428"/>
              <a:gd name="connsiteY8" fmla="*/ 390029 h 390029"/>
              <a:gd name="connsiteX0" fmla="*/ 134342 w 217428"/>
              <a:gd name="connsiteY0" fmla="*/ 0 h 385695"/>
              <a:gd name="connsiteX1" fmla="*/ 195015 w 217428"/>
              <a:gd name="connsiteY1" fmla="*/ 47671 h 385695"/>
              <a:gd name="connsiteX2" fmla="*/ 212349 w 217428"/>
              <a:gd name="connsiteY2" fmla="*/ 95340 h 385695"/>
              <a:gd name="connsiteX3" fmla="*/ 216682 w 217428"/>
              <a:gd name="connsiteY3" fmla="*/ 147344 h 385695"/>
              <a:gd name="connsiteX4" fmla="*/ 199348 w 217428"/>
              <a:gd name="connsiteY4" fmla="*/ 216682 h 385695"/>
              <a:gd name="connsiteX5" fmla="*/ 134342 w 217428"/>
              <a:gd name="connsiteY5" fmla="*/ 286021 h 385695"/>
              <a:gd name="connsiteX6" fmla="*/ 56338 w 217428"/>
              <a:gd name="connsiteY6" fmla="*/ 346692 h 385695"/>
              <a:gd name="connsiteX7" fmla="*/ 0 w 217428"/>
              <a:gd name="connsiteY7" fmla="*/ 385695 h 385695"/>
              <a:gd name="connsiteX8" fmla="*/ 0 w 217428"/>
              <a:gd name="connsiteY8" fmla="*/ 385695 h 385695"/>
              <a:gd name="connsiteX0" fmla="*/ 134342 w 217428"/>
              <a:gd name="connsiteY0" fmla="*/ 0 h 394363"/>
              <a:gd name="connsiteX1" fmla="*/ 195015 w 217428"/>
              <a:gd name="connsiteY1" fmla="*/ 56339 h 394363"/>
              <a:gd name="connsiteX2" fmla="*/ 212349 w 217428"/>
              <a:gd name="connsiteY2" fmla="*/ 104008 h 394363"/>
              <a:gd name="connsiteX3" fmla="*/ 216682 w 217428"/>
              <a:gd name="connsiteY3" fmla="*/ 156012 h 394363"/>
              <a:gd name="connsiteX4" fmla="*/ 199348 w 217428"/>
              <a:gd name="connsiteY4" fmla="*/ 225350 h 394363"/>
              <a:gd name="connsiteX5" fmla="*/ 134342 w 217428"/>
              <a:gd name="connsiteY5" fmla="*/ 294689 h 394363"/>
              <a:gd name="connsiteX6" fmla="*/ 56338 w 217428"/>
              <a:gd name="connsiteY6" fmla="*/ 355360 h 394363"/>
              <a:gd name="connsiteX7" fmla="*/ 0 w 217428"/>
              <a:gd name="connsiteY7" fmla="*/ 394363 h 394363"/>
              <a:gd name="connsiteX8" fmla="*/ 0 w 217428"/>
              <a:gd name="connsiteY8" fmla="*/ 394363 h 394363"/>
              <a:gd name="connsiteX0" fmla="*/ 134342 w 217428"/>
              <a:gd name="connsiteY0" fmla="*/ 0 h 394363"/>
              <a:gd name="connsiteX1" fmla="*/ 195015 w 217428"/>
              <a:gd name="connsiteY1" fmla="*/ 56339 h 394363"/>
              <a:gd name="connsiteX2" fmla="*/ 212349 w 217428"/>
              <a:gd name="connsiteY2" fmla="*/ 104008 h 394363"/>
              <a:gd name="connsiteX3" fmla="*/ 216682 w 217428"/>
              <a:gd name="connsiteY3" fmla="*/ 156012 h 394363"/>
              <a:gd name="connsiteX4" fmla="*/ 199348 w 217428"/>
              <a:gd name="connsiteY4" fmla="*/ 225350 h 394363"/>
              <a:gd name="connsiteX5" fmla="*/ 134342 w 217428"/>
              <a:gd name="connsiteY5" fmla="*/ 294689 h 394363"/>
              <a:gd name="connsiteX6" fmla="*/ 56338 w 217428"/>
              <a:gd name="connsiteY6" fmla="*/ 355360 h 394363"/>
              <a:gd name="connsiteX7" fmla="*/ 0 w 217428"/>
              <a:gd name="connsiteY7" fmla="*/ 394363 h 394363"/>
              <a:gd name="connsiteX8" fmla="*/ 0 w 217428"/>
              <a:gd name="connsiteY8" fmla="*/ 394363 h 394363"/>
              <a:gd name="connsiteX0" fmla="*/ 125675 w 217428"/>
              <a:gd name="connsiteY0" fmla="*/ 0 h 394363"/>
              <a:gd name="connsiteX1" fmla="*/ 195015 w 217428"/>
              <a:gd name="connsiteY1" fmla="*/ 56339 h 394363"/>
              <a:gd name="connsiteX2" fmla="*/ 212349 w 217428"/>
              <a:gd name="connsiteY2" fmla="*/ 104008 h 394363"/>
              <a:gd name="connsiteX3" fmla="*/ 216682 w 217428"/>
              <a:gd name="connsiteY3" fmla="*/ 156012 h 394363"/>
              <a:gd name="connsiteX4" fmla="*/ 199348 w 217428"/>
              <a:gd name="connsiteY4" fmla="*/ 225350 h 394363"/>
              <a:gd name="connsiteX5" fmla="*/ 134342 w 217428"/>
              <a:gd name="connsiteY5" fmla="*/ 294689 h 394363"/>
              <a:gd name="connsiteX6" fmla="*/ 56338 w 217428"/>
              <a:gd name="connsiteY6" fmla="*/ 355360 h 394363"/>
              <a:gd name="connsiteX7" fmla="*/ 0 w 217428"/>
              <a:gd name="connsiteY7" fmla="*/ 394363 h 394363"/>
              <a:gd name="connsiteX8" fmla="*/ 0 w 217428"/>
              <a:gd name="connsiteY8" fmla="*/ 394363 h 394363"/>
              <a:gd name="connsiteX0" fmla="*/ 125675 w 217731"/>
              <a:gd name="connsiteY0" fmla="*/ 0 h 394363"/>
              <a:gd name="connsiteX1" fmla="*/ 195015 w 217731"/>
              <a:gd name="connsiteY1" fmla="*/ 56339 h 394363"/>
              <a:gd name="connsiteX2" fmla="*/ 212349 w 217731"/>
              <a:gd name="connsiteY2" fmla="*/ 104008 h 394363"/>
              <a:gd name="connsiteX3" fmla="*/ 216682 w 217731"/>
              <a:gd name="connsiteY3" fmla="*/ 156012 h 394363"/>
              <a:gd name="connsiteX4" fmla="*/ 195014 w 217731"/>
              <a:gd name="connsiteY4" fmla="*/ 225350 h 394363"/>
              <a:gd name="connsiteX5" fmla="*/ 134342 w 217731"/>
              <a:gd name="connsiteY5" fmla="*/ 294689 h 394363"/>
              <a:gd name="connsiteX6" fmla="*/ 56338 w 217731"/>
              <a:gd name="connsiteY6" fmla="*/ 355360 h 394363"/>
              <a:gd name="connsiteX7" fmla="*/ 0 w 217731"/>
              <a:gd name="connsiteY7" fmla="*/ 394363 h 394363"/>
              <a:gd name="connsiteX8" fmla="*/ 0 w 217731"/>
              <a:gd name="connsiteY8" fmla="*/ 394363 h 39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731" h="394363">
                <a:moveTo>
                  <a:pt x="125675" y="0"/>
                </a:moveTo>
                <a:cubicBezTo>
                  <a:pt x="145899" y="14446"/>
                  <a:pt x="180569" y="39004"/>
                  <a:pt x="195015" y="56339"/>
                </a:cubicBezTo>
                <a:cubicBezTo>
                  <a:pt x="209461" y="73674"/>
                  <a:pt x="208738" y="87396"/>
                  <a:pt x="212349" y="104008"/>
                </a:cubicBezTo>
                <a:cubicBezTo>
                  <a:pt x="215960" y="120620"/>
                  <a:pt x="219571" y="135788"/>
                  <a:pt x="216682" y="156012"/>
                </a:cubicBezTo>
                <a:cubicBezTo>
                  <a:pt x="213793" y="176236"/>
                  <a:pt x="208737" y="202237"/>
                  <a:pt x="195014" y="225350"/>
                </a:cubicBezTo>
                <a:cubicBezTo>
                  <a:pt x="181291" y="248463"/>
                  <a:pt x="157455" y="273021"/>
                  <a:pt x="134342" y="294689"/>
                </a:cubicBezTo>
                <a:cubicBezTo>
                  <a:pt x="111229" y="316357"/>
                  <a:pt x="78728" y="338748"/>
                  <a:pt x="56338" y="355360"/>
                </a:cubicBezTo>
                <a:cubicBezTo>
                  <a:pt x="33948" y="371972"/>
                  <a:pt x="9390" y="387863"/>
                  <a:pt x="0" y="394363"/>
                </a:cubicBezTo>
                <a:lnTo>
                  <a:pt x="0" y="39436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17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4685957" y="1874883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7310575" y="241661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2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01198 -0.01528 L -0.02917 -0.02593 L -0.04245 -0.0213 L -0.05703 -0.0081 L -0.06576 0.00602 L -0.07435 0.03773 L -0.0776 0.07083 L -0.0776 0.10046 L -0.075 0.12153 L -0.06836 0.14398 L -0.05781 0.15926 L -0.04779 0.17107 L -0.03385 0.1794 L -0.02318 0.1794 L -0.00859 0.16875 L 0.00534 0.1463 L 0.01198 0.12407 L 0.01589 0.10046 L 0.01732 0.06852 L 0.01328 0.03773 L 0.00664 0.00949 L 0.00469 0.0037 L -0.00469 0.01551 L -0.00195 0.02847 L 0.00729 0.03657 L 0.01732 0.0331 L 0.02917 0.02732 L 0.04648 0.00718 L 0.06706 -0.03287 C 0.06667 0.11134 0.06615 0.25579 0.06575 0.40023 L 0.06836 0.09097 L 0.09297 0.00833 C 0.09453 0.00556 0.09622 0.00301 0.09753 -7.40741E-7 C 0.09805 -0.00093 0.09779 -0.00255 0.09831 -0.00347 C 0.10039 -0.00741 0.10026 -0.00255 0.10026 -0.00579 L 0.10026 -0.00555 L 0.11289 -0.01759 L 0.13008 -0.02824 L 0.1388 -0.01991 L 0.14609 -0.01296 L 0.14935 0.00116 L 0.1513 0.0331 L 0.1513 0.07083 L 0.15195 0.10162 L 0.15195 0.13449 L 0.15339 0.15695 L 0.16263 0.17245 L 0.16927 0.17361 L 0.17656 0.17245 L 0.18659 0.16181 C 0.18724 0.15857 0.1875 0.15509 0.18854 0.15232 C 0.18893 0.15116 0.18997 0.15093 0.19049 0.15 C 0.19102 0.14907 0.19075 0.14745 0.19115 0.1463 C 0.19154 0.14537 0.19206 0.14491 0.19245 0.14398 C 0.19271 0.14282 0.19271 0.14144 0.19323 0.14051 C 0.19362 0.13935 0.19453 0.13889 0.19518 0.1382 C 0.19544 0.13773 0.19557 0.13727 0.19583 0.13704 L 0.19583 0.13727 C 0.19674 0.13333 0.19753 0.12986 0.19844 0.12639 C 0.19883 0.125 0.19948 0.12407 0.19987 0.12269 C 0.20013 0.12176 0.20013 0.12037 0.20052 0.11921 C 0.2013 0.1162 0.20195 0.11551 0.20312 0.11343 L 0.20443 0.10625 C 0.20469 0.10509 0.20469 0.1037 0.20508 0.10278 C 0.20716 0.09722 0.20625 0.10046 0.20781 0.09213 C 0.20794 0.09097 0.20833 0.08982 0.20846 0.08866 C 0.20859 0.08704 0.20898 0.08009 0.20977 0.07801 C 0.21081 0.07477 0.2112 0.0757 0.21315 0.0757 L 0.21315 0.07593 " pathEditMode="relative" rAng="0" ptsTypes="AAAAAAAAAAAAAAAAAAAAAAAAAAAAAAAAAAAAAAAAAAAAAAAAAAAAAAAAAAAAAAAAAAAAAA">
                                      <p:cBhvr>
                                        <p:cTn id="10" dur="15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1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16100"/>
                                  </p:stCondLst>
                                  <p:childTnLst>
                                    <p:animMotion origin="layout" path="M 0.00013 -0.00047 L -0.21054 -0.13403 L -0.2013 -0.13681 L -0.19375 -0.13241 L -0.19036 -0.12639 L -0.18958 -0.11899 L -0.18958 -0.10255 L -0.19544 -0.09491 L -0.20221 -0.08588 L -0.20559 -0.07848 " pathEditMode="relative" rAng="0" ptsTypes="AAAAAAAAAA">
                                      <p:cBhvr>
                                        <p:cTn id="52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-682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7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18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xit" presetSubtype="0" fill="hold" nodeType="withEffect">
                                  <p:stCondLst>
                                    <p:cond delay="1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19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13265" y="0"/>
            <a:ext cx="1676400" cy="607708"/>
            <a:chOff x="-2147758" y="235367"/>
            <a:chExt cx="2752199" cy="111975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946" t="79355" r="88211" b="16957"/>
            <a:stretch/>
          </p:blipFill>
          <p:spPr>
            <a:xfrm>
              <a:off x="-2147758" y="275827"/>
              <a:ext cx="959371" cy="1079298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-1024794" y="235367"/>
              <a:ext cx="1629235" cy="107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Viết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77431" y="1106576"/>
            <a:ext cx="6289374" cy="1859243"/>
            <a:chOff x="797278" y="2183814"/>
            <a:chExt cx="6289374" cy="1859243"/>
          </a:xfrm>
        </p:grpSpPr>
        <p:grpSp>
          <p:nvGrpSpPr>
            <p:cNvPr id="4" name="Group 3"/>
            <p:cNvGrpSpPr/>
            <p:nvPr/>
          </p:nvGrpSpPr>
          <p:grpSpPr>
            <a:xfrm>
              <a:off x="797278" y="2183814"/>
              <a:ext cx="6289374" cy="1859243"/>
              <a:chOff x="797277" y="2183814"/>
              <a:chExt cx="6538207" cy="1859243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797277" y="2186120"/>
                <a:ext cx="5614378" cy="1856937"/>
                <a:chOff x="759441" y="1821142"/>
                <a:chExt cx="4860282" cy="1436408"/>
              </a:xfrm>
            </p:grpSpPr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4753906" y="1837706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3962400" y="1838681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3151810" y="1839656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2362200" y="1830399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1549714" y="1821142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759441" y="1821142"/>
                  <a:ext cx="865817" cy="217208"/>
                </a:xfrm>
                <a:prstGeom prst="rect">
                  <a:avLst/>
                </a:prstGeom>
              </p:spPr>
            </p:pic>
            <p:grpSp>
              <p:nvGrpSpPr>
                <p:cNvPr id="69" name="Group 68"/>
                <p:cNvGrpSpPr/>
                <p:nvPr/>
              </p:nvGrpSpPr>
              <p:grpSpPr>
                <a:xfrm>
                  <a:off x="7620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85" name="Picture 8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86" name="Picture 8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15516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83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23622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82" name="Picture 8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31518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79" name="Picture 7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80" name="Picture 7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39624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77" name="Picture 7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78" name="Picture 7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47520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" name="Group 56"/>
              <p:cNvGrpSpPr/>
              <p:nvPr/>
            </p:nvGrpSpPr>
            <p:grpSpPr>
              <a:xfrm>
                <a:off x="5408156" y="2183814"/>
                <a:ext cx="1927328" cy="1856937"/>
                <a:chOff x="747072" y="1821142"/>
                <a:chExt cx="1668459" cy="1436408"/>
              </a:xfrm>
            </p:grpSpPr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1549714" y="1821142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747072" y="1821142"/>
                  <a:ext cx="865817" cy="217208"/>
                </a:xfrm>
                <a:prstGeom prst="rect">
                  <a:avLst/>
                </a:prstGeom>
              </p:spPr>
            </p:pic>
            <p:grpSp>
              <p:nvGrpSpPr>
                <p:cNvPr id="90" name="Group 89"/>
                <p:cNvGrpSpPr/>
                <p:nvPr/>
              </p:nvGrpSpPr>
              <p:grpSpPr>
                <a:xfrm>
                  <a:off x="7620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106" name="Picture 10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07" name="Picture 10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15516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104" name="Picture 103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10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5" name="TextBox 54"/>
            <p:cNvSpPr txBox="1"/>
            <p:nvPr/>
          </p:nvSpPr>
          <p:spPr>
            <a:xfrm>
              <a:off x="1137973" y="2398142"/>
              <a:ext cx="559107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90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 nấm ǟ</a:t>
              </a:r>
              <a:r>
                <a:rPr lang="el-GR" sz="90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Χ</a:t>
              </a:r>
              <a:endParaRPr lang="vi-VN" sz="90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279538" y="3474413"/>
            <a:ext cx="6289374" cy="1859243"/>
            <a:chOff x="797277" y="2183814"/>
            <a:chExt cx="6538207" cy="1859243"/>
          </a:xfrm>
        </p:grpSpPr>
        <p:grpSp>
          <p:nvGrpSpPr>
            <p:cNvPr id="112" name="Group 111"/>
            <p:cNvGrpSpPr/>
            <p:nvPr/>
          </p:nvGrpSpPr>
          <p:grpSpPr>
            <a:xfrm>
              <a:off x="797277" y="2186120"/>
              <a:ext cx="5614378" cy="1856937"/>
              <a:chOff x="759441" y="1821142"/>
              <a:chExt cx="4860282" cy="1436408"/>
            </a:xfrm>
          </p:grpSpPr>
          <p:pic>
            <p:nvPicPr>
              <p:cNvPr id="122" name="Picture 121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4753906" y="183770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28" name="Group 127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44" name="Picture 14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45" name="Picture 14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29" name="Group 128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42" name="Picture 141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43" name="Picture 14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0" name="Group 129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40" name="Picture 13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41" name="Picture 14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1" name="Group 130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38" name="Picture 13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9" name="Picture 13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2" name="Group 131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36" name="Picture 13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37" name="Picture 13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3" name="Group 132"/>
              <p:cNvGrpSpPr/>
              <p:nvPr/>
            </p:nvGrpSpPr>
            <p:grpSpPr>
              <a:xfrm>
                <a:off x="47520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34" name="Picture 13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5" name="Picture 13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3" name="Group 112"/>
            <p:cNvGrpSpPr/>
            <p:nvPr/>
          </p:nvGrpSpPr>
          <p:grpSpPr>
            <a:xfrm>
              <a:off x="5408156" y="2183814"/>
              <a:ext cx="1927328" cy="1856937"/>
              <a:chOff x="747072" y="1821142"/>
              <a:chExt cx="1668459" cy="1436408"/>
            </a:xfrm>
          </p:grpSpPr>
          <p:pic>
            <p:nvPicPr>
              <p:cNvPr id="114" name="Picture 113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747072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16" name="Group 115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Group 116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18" name="Picture 11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08" name="TextBox 107"/>
          <p:cNvSpPr txBox="1"/>
          <p:nvPr/>
        </p:nvSpPr>
        <p:spPr>
          <a:xfrm>
            <a:off x="4292470" y="3669441"/>
            <a:ext cx="6643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spc="-150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Ǉ</a:t>
            </a:r>
            <a:r>
              <a:rPr lang="vi-VN" sz="9000" b="1" spc="-15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ia chġ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00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bài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31496" y="288758"/>
            <a:ext cx="3834062" cy="61169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0">
              <a:schemeClr val="bg1"/>
            </a:glow>
            <a:outerShdw sx="79000" sy="79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791" t="15225" r="32205" b="39102"/>
          <a:stretch/>
        </p:blipFill>
        <p:spPr>
          <a:xfrm flipH="1">
            <a:off x="1282335" y="2966354"/>
            <a:ext cx="4058653" cy="345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8402" t="15544" r="37491" b="34647"/>
          <a:stretch/>
        </p:blipFill>
        <p:spPr>
          <a:xfrm>
            <a:off x="5309936" y="54840"/>
            <a:ext cx="6176210" cy="634596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6259" t="15626" r="35629" b="31250"/>
          <a:stretch/>
        </p:blipFill>
        <p:spPr>
          <a:xfrm>
            <a:off x="1851030" y="98392"/>
            <a:ext cx="3595029" cy="318269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58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1746" y="1961591"/>
            <a:ext cx="11553742" cy="21236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Sáng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sớm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Lan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bị</a:t>
            </a:r>
            <a:r>
              <a:rPr lang="en-US" sz="33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sốt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Bố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đắp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khăn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sốt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trán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Lan. Lan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chả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muốn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cơm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Bố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Lan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cháo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Lan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lớp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bố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vỗ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ru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Lan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ngủ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Nhìn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bố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vất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vả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Lan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muốn</a:t>
            </a:r>
            <a:r>
              <a:rPr lang="en-US" sz="33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hết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ốm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ngay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11437" y="747574"/>
            <a:ext cx="211628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Lan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ốm</a:t>
            </a:r>
            <a:endParaRPr lang="en-US" sz="4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22279" y="3493154"/>
            <a:ext cx="4494035" cy="3012149"/>
            <a:chOff x="7411453" y="182880"/>
            <a:chExt cx="4494035" cy="3283824"/>
          </a:xfrm>
        </p:grpSpPr>
        <p:sp>
          <p:nvSpPr>
            <p:cNvPr id="7" name="Cloud Callout 6"/>
            <p:cNvSpPr/>
            <p:nvPr/>
          </p:nvSpPr>
          <p:spPr>
            <a:xfrm>
              <a:off x="7411453" y="182880"/>
              <a:ext cx="4494035" cy="3283824"/>
            </a:xfrm>
            <a:prstGeom prst="cloudCallout">
              <a:avLst>
                <a:gd name="adj1" fmla="val -63854"/>
                <a:gd name="adj2" fmla="val -22881"/>
              </a:avLst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17372" y="1101517"/>
              <a:ext cx="35621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Lan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ốm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  <a:endPara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065923" y="1945549"/>
            <a:ext cx="878767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ơm</a:t>
            </a:r>
            <a:endParaRPr lang="en-US" sz="3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11472" y="2458896"/>
            <a:ext cx="878767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ơm</a:t>
            </a:r>
            <a:endParaRPr lang="en-US" sz="3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9229" y="2957811"/>
            <a:ext cx="766557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ơp</a:t>
            </a:r>
            <a:endParaRPr lang="en-US" sz="3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065923" y="2458896"/>
            <a:ext cx="757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77995" y="2973853"/>
            <a:ext cx="98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7788" y="3493154"/>
            <a:ext cx="795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80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1" grpId="0"/>
      <p:bldP spid="11" grpId="1"/>
      <p:bldP spid="11" grpId="2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0864" y="2231137"/>
            <a:ext cx="8010847" cy="4898602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2109389" y="1151091"/>
            <a:ext cx="8691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ốm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0401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61: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4284" y="2542333"/>
            <a:ext cx="672737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</a:t>
            </a:r>
            <a:r>
              <a:rPr lang="en-US" sz="12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125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25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</a:t>
            </a:r>
            <a:r>
              <a:rPr lang="en-US" sz="12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endParaRPr lang="vi-VN" sz="12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12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6770" y="2889812"/>
            <a:ext cx="3625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nấm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r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ơm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7038" y="3645758"/>
            <a:ext cx="27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ơm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255" y="4303759"/>
            <a:ext cx="188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12856" y="4432189"/>
            <a:ext cx="2528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59382" y="5460192"/>
            <a:ext cx="3850112" cy="806364"/>
            <a:chOff x="701023" y="5373786"/>
            <a:chExt cx="3850112" cy="806364"/>
          </a:xfrm>
        </p:grpSpPr>
        <p:sp>
          <p:nvSpPr>
            <p:cNvPr id="15" name="Rectangle 14"/>
            <p:cNvSpPr/>
            <p:nvPr/>
          </p:nvSpPr>
          <p:spPr>
            <a:xfrm>
              <a:off x="701023" y="5373862"/>
              <a:ext cx="8512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ơ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77811" y="5373786"/>
              <a:ext cx="79646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p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>
              <a:stCxn id="15" idx="3"/>
              <a:endCxn id="16" idx="1"/>
            </p:cNvCxnSpPr>
            <p:nvPr/>
          </p:nvCxnSpPr>
          <p:spPr>
            <a:xfrm flipV="1">
              <a:off x="1552304" y="5775718"/>
              <a:ext cx="525507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457191" y="5373786"/>
              <a:ext cx="1093944" cy="8038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p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6" idx="3"/>
              <a:endCxn id="18" idx="1"/>
            </p:cNvCxnSpPr>
            <p:nvPr/>
          </p:nvCxnSpPr>
          <p:spPr>
            <a:xfrm>
              <a:off x="2874279" y="5775718"/>
              <a:ext cx="58291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9485642" y="4433977"/>
            <a:ext cx="1047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90169" y="4424269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99015" y="4428229"/>
            <a:ext cx="85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4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5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6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7717459" y="2922416"/>
            <a:ext cx="3204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ia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ớ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34537" y="3719904"/>
            <a:ext cx="3128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ớ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5311" y="4303759"/>
            <a:ext cx="1463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ơm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46052" y="4301707"/>
            <a:ext cx="103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7222" y="4303247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5175" y="5460192"/>
            <a:ext cx="4007737" cy="821075"/>
            <a:chOff x="917574" y="5604011"/>
            <a:chExt cx="4007737" cy="821075"/>
          </a:xfrm>
        </p:grpSpPr>
        <p:grpSp>
          <p:nvGrpSpPr>
            <p:cNvPr id="8" name="Group 7"/>
            <p:cNvGrpSpPr/>
            <p:nvPr/>
          </p:nvGrpSpPr>
          <p:grpSpPr>
            <a:xfrm>
              <a:off x="917574" y="5604011"/>
              <a:ext cx="2788726" cy="821075"/>
              <a:chOff x="701023" y="5373862"/>
              <a:chExt cx="2697571" cy="82107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01023" y="5373862"/>
                <a:ext cx="851281" cy="806288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ơ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Straight Connector 10"/>
              <p:cNvCxnSpPr>
                <a:stCxn id="9" idx="3"/>
              </p:cNvCxnSpPr>
              <p:nvPr/>
            </p:nvCxnSpPr>
            <p:spPr>
              <a:xfrm flipV="1">
                <a:off x="1552304" y="5775718"/>
                <a:ext cx="421265" cy="12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1990120" y="5391073"/>
                <a:ext cx="840937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m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2876630" y="5803046"/>
                <a:ext cx="52196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/>
            <p:cNvSpPr/>
            <p:nvPr/>
          </p:nvSpPr>
          <p:spPr>
            <a:xfrm>
              <a:off x="3689600" y="5617433"/>
              <a:ext cx="1235711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ơm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/>
          <a:srcRect l="38873" t="17628" r="38692" b="55208"/>
          <a:stretch/>
        </p:blipFill>
        <p:spPr>
          <a:xfrm>
            <a:off x="514854" y="122218"/>
            <a:ext cx="4417914" cy="273303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39698" t="16898" r="39648" b="55673"/>
          <a:stretch/>
        </p:blipFill>
        <p:spPr>
          <a:xfrm>
            <a:off x="7107767" y="102183"/>
            <a:ext cx="4508713" cy="283127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Cách trồng nấm rơm đạt năng suất cao tại nh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4" y="0"/>
            <a:ext cx="121955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6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11157 L 0.00143 -0.00139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125 L 5.55112E-17 -2.96296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5234 -0.48287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-2412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0.00208 L -0.03854 -0.00162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51 L 1.04167E-6 7.40741E-7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11041 L -1.66667E-6 -2.96296E-6 " pathEditMode="relative" rAng="0" ptsTypes="AA">
                                      <p:cBhvr>
                                        <p:cTn id="8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2556 -0.50209 " pathEditMode="relative" rAng="0" ptsTypes="AA">
                                      <p:cBhvr>
                                        <p:cTn id="10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5" y="-2493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04101 0.00023 " pathEditMode="relative" rAng="0" ptsTypes="AA">
                                      <p:cBhvr>
                                        <p:cTn id="10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20" grpId="0"/>
      <p:bldP spid="20" grpId="1"/>
      <p:bldP spid="21" grpId="0"/>
      <p:bldP spid="21" grpId="1"/>
      <p:bldP spid="22" grpId="0"/>
      <p:bldP spid="22" grpId="1"/>
      <p:bldP spid="27" grpId="0"/>
      <p:bldP spid="28" grpId="0"/>
      <p:bldP spid="28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54912" y="2554517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át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76853" y="2554517"/>
            <a:ext cx="2895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ợp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1164" y="5917149"/>
            <a:ext cx="2184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bơm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xe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76853" y="5917149"/>
            <a:ext cx="241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ợp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1665" t="23318" r="30358" b="35336"/>
          <a:stretch/>
        </p:blipFill>
        <p:spPr>
          <a:xfrm>
            <a:off x="1075672" y="166642"/>
            <a:ext cx="4161857" cy="241706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7790" t="17869" r="26394" b="35256"/>
          <a:stretch/>
        </p:blipFill>
        <p:spPr>
          <a:xfrm>
            <a:off x="1055338" y="3476007"/>
            <a:ext cx="4202521" cy="244099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29463" t="18670" r="28235" b="35176"/>
          <a:stretch/>
        </p:blipFill>
        <p:spPr>
          <a:xfrm>
            <a:off x="7308072" y="166642"/>
            <a:ext cx="4194641" cy="237208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27841" t="19712" r="29451" b="35577"/>
          <a:stretch/>
        </p:blipFill>
        <p:spPr>
          <a:xfrm>
            <a:off x="7308072" y="3476007"/>
            <a:ext cx="4158590" cy="244099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9696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54912" y="2554517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át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76853" y="2554517"/>
            <a:ext cx="2895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ợp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60751" y="5917000"/>
            <a:ext cx="2184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bơm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xe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76853" y="5917149"/>
            <a:ext cx="241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ợp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1665" t="23318" r="30358" b="35336"/>
          <a:stretch/>
        </p:blipFill>
        <p:spPr>
          <a:xfrm>
            <a:off x="1075672" y="166642"/>
            <a:ext cx="4161857" cy="241706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7790" t="17869" r="26394" b="35256"/>
          <a:stretch/>
        </p:blipFill>
        <p:spPr>
          <a:xfrm>
            <a:off x="1055338" y="3476007"/>
            <a:ext cx="4202521" cy="244099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29463" t="18670" r="28235" b="35176"/>
          <a:stretch/>
        </p:blipFill>
        <p:spPr>
          <a:xfrm>
            <a:off x="7308072" y="166642"/>
            <a:ext cx="4194641" cy="237208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27841" t="19712" r="29451" b="35577"/>
          <a:stretch/>
        </p:blipFill>
        <p:spPr>
          <a:xfrm>
            <a:off x="7308072" y="3476007"/>
            <a:ext cx="4158590" cy="244099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2" name="Straight Connector 11"/>
          <p:cNvCxnSpPr/>
          <p:nvPr/>
        </p:nvCxnSpPr>
        <p:spPr>
          <a:xfrm flipV="1">
            <a:off x="3156598" y="3140281"/>
            <a:ext cx="1194319" cy="83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244801" y="6497771"/>
            <a:ext cx="1194319" cy="83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09428" y="6499275"/>
            <a:ext cx="819438" cy="125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476853" y="3124568"/>
            <a:ext cx="1194319" cy="83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39120" y="2549768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6429" y="5923406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ơm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27712" y="5920226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08131" y="2554367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  <p:bldP spid="27" grpId="0"/>
      <p:bldP spid="27" grpId="1"/>
      <p:bldP spid="27" grpId="2"/>
      <p:bldP spid="28" grpId="0"/>
      <p:bldP spid="28" grpId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9106"/>
            <a:ext cx="3322983" cy="769441"/>
            <a:chOff x="134912" y="70008"/>
            <a:chExt cx="3322983" cy="7694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 rot="10800000" flipV="1">
            <a:off x="2625485" y="1876558"/>
            <a:ext cx="2385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ơm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7166" y="1993901"/>
            <a:ext cx="130048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0888" y="1993901"/>
            <a:ext cx="130048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ơm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stCxn id="9" idx="3"/>
            <a:endCxn id="10" idx="1"/>
          </p:cNvCxnSpPr>
          <p:nvPr/>
        </p:nvCxnSpPr>
        <p:spPr>
          <a:xfrm>
            <a:off x="5947650" y="2373812"/>
            <a:ext cx="5132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502642" y="1993901"/>
            <a:ext cx="2056872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ơm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761372" y="2402388"/>
            <a:ext cx="710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09363" y="3194230"/>
            <a:ext cx="3801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nơm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8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162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HOAI THU</cp:lastModifiedBy>
  <cp:revision>127</cp:revision>
  <dcterms:created xsi:type="dcterms:W3CDTF">2020-11-22T10:22:33Z</dcterms:created>
  <dcterms:modified xsi:type="dcterms:W3CDTF">2021-09-04T13:51:30Z</dcterms:modified>
</cp:coreProperties>
</file>