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1" r:id="rId3"/>
    <p:sldId id="322" r:id="rId4"/>
    <p:sldId id="323" r:id="rId5"/>
    <p:sldId id="324" r:id="rId6"/>
    <p:sldId id="325" r:id="rId7"/>
    <p:sldId id="281" r:id="rId8"/>
    <p:sldId id="289" r:id="rId9"/>
    <p:sldId id="309" r:id="rId10"/>
    <p:sldId id="291" r:id="rId11"/>
    <p:sldId id="316" r:id="rId12"/>
    <p:sldId id="294" r:id="rId13"/>
    <p:sldId id="296" r:id="rId14"/>
    <p:sldId id="298" r:id="rId15"/>
    <p:sldId id="312" r:id="rId16"/>
    <p:sldId id="313" r:id="rId17"/>
    <p:sldId id="315" r:id="rId18"/>
    <p:sldId id="302" r:id="rId19"/>
    <p:sldId id="319" r:id="rId20"/>
    <p:sldId id="314" r:id="rId21"/>
    <p:sldId id="305" r:id="rId22"/>
    <p:sldId id="306" r:id="rId23"/>
    <p:sldId id="307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6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50" y="-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59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20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0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96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30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942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616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98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295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12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303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44519-339B-4943-B541-1A3A03591CB5}" type="datetimeFigureOut">
              <a:rPr lang="vi-VN" smtClean="0"/>
              <a:t>02/12/2020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B6667-7FDA-409D-AC71-C98A81BA7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61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gif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10" Type="http://schemas.openxmlformats.org/officeDocument/2006/relationships/image" Target="../media/image7.gif"/><Relationship Id="rId4" Type="http://schemas.openxmlformats.org/officeDocument/2006/relationships/image" Target="../media/image3.jpeg"/><Relationship Id="rId9" Type="http://schemas.openxmlformats.org/officeDocument/2006/relationships/slide" Target="slide4.xml"/><Relationship Id="rId1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image" Target="../media/image5.gif"/><Relationship Id="rId4" Type="http://schemas.openxmlformats.org/officeDocument/2006/relationships/image" Target="../media/image13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406" y="2581690"/>
            <a:ext cx="3337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chôm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8991" y="2506553"/>
            <a:ext cx="26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ốp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ca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489" y="5994499"/>
            <a:ext cx="267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àm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gốm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8991" y="6072859"/>
            <a:ext cx="241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ồm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ộp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9097" t="21154" r="26574" b="35336"/>
          <a:stretch/>
        </p:blipFill>
        <p:spPr>
          <a:xfrm>
            <a:off x="943188" y="193985"/>
            <a:ext cx="4119642" cy="2293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0085" t="18319" r="27713" b="35626"/>
          <a:stretch/>
        </p:blipFill>
        <p:spPr>
          <a:xfrm>
            <a:off x="943188" y="3600916"/>
            <a:ext cx="4119642" cy="2296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8331" t="17868" r="28691" b="36699"/>
          <a:stretch/>
        </p:blipFill>
        <p:spPr>
          <a:xfrm>
            <a:off x="7406126" y="3600916"/>
            <a:ext cx="4098399" cy="233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7159" t="17468" r="27430" b="34936"/>
          <a:stretch/>
        </p:blipFill>
        <p:spPr>
          <a:xfrm>
            <a:off x="7359086" y="153904"/>
            <a:ext cx="4119642" cy="2259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Công dụng 'bổ như uống thuốc' của trái chôm chôm - Ngôi s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96"/>
            <a:ext cx="12192000" cy="68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Gốm Sứ thủ công truyền thống Việt Nam - Gốm sứ Bát Trà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96"/>
            <a:ext cx="12192000" cy="68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8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299106" y="2675091"/>
            <a:ext cx="3337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chôm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64691" y="2599954"/>
            <a:ext cx="26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ốp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ca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2489" y="6023075"/>
            <a:ext cx="267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àm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gốm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17481" y="6086561"/>
            <a:ext cx="241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ồm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ộp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6" descr="CON LẬT ĐẬT LUÔN BIẾT ĐỨNG DẬY MỖI KHI BỊ VẤP NG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7" name="TextBox 36"/>
          <p:cNvSpPr txBox="1"/>
          <p:nvPr/>
        </p:nvSpPr>
        <p:spPr>
          <a:xfrm>
            <a:off x="1945696" y="2666144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83113" y="6031112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40793" y="2607575"/>
            <a:ext cx="883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23149" y="6088348"/>
            <a:ext cx="883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28334" y="6090480"/>
            <a:ext cx="103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8652488" y="3190487"/>
            <a:ext cx="940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056292" y="6600015"/>
            <a:ext cx="1222946" cy="13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355581" y="6685743"/>
            <a:ext cx="9403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426312" y="6685743"/>
            <a:ext cx="780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9097" t="21154" r="26574" b="35336"/>
          <a:stretch/>
        </p:blipFill>
        <p:spPr>
          <a:xfrm>
            <a:off x="652383" y="141418"/>
            <a:ext cx="4561140" cy="253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30085" t="18319" r="27713" b="35626"/>
          <a:stretch/>
        </p:blipFill>
        <p:spPr>
          <a:xfrm>
            <a:off x="628863" y="3571875"/>
            <a:ext cx="4561140" cy="2346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8331" t="17868" r="28691" b="36699"/>
          <a:stretch/>
        </p:blipFill>
        <p:spPr>
          <a:xfrm>
            <a:off x="7091801" y="3571874"/>
            <a:ext cx="4537620" cy="2386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27159" t="17468" r="27430" b="34936"/>
          <a:stretch/>
        </p:blipFill>
        <p:spPr>
          <a:xfrm>
            <a:off x="7068281" y="101337"/>
            <a:ext cx="4561140" cy="250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47" name="Straight Connector 46"/>
          <p:cNvCxnSpPr/>
          <p:nvPr/>
        </p:nvCxnSpPr>
        <p:spPr>
          <a:xfrm>
            <a:off x="1482432" y="3247639"/>
            <a:ext cx="1427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5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  <p:bldP spid="40" grpId="0"/>
      <p:bldP spid="41" grpId="0"/>
      <p:bldP spid="41" grpId="1"/>
      <p:bldP spid="41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6622"/>
            <a:ext cx="3322983" cy="769441"/>
            <a:chOff x="134912" y="70008"/>
            <a:chExt cx="332298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395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0800000" flipV="1">
            <a:off x="1628775" y="1790830"/>
            <a:ext cx="238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rộm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9957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3679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stCxn id="8" idx="3"/>
            <a:endCxn id="9" idx="1"/>
          </p:cNvCxnSpPr>
          <p:nvPr/>
        </p:nvCxnSpPr>
        <p:spPr>
          <a:xfrm>
            <a:off x="5490441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44578" y="1908173"/>
            <a:ext cx="2056872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rộm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8834510" y="2288084"/>
            <a:ext cx="710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22838" y="3001952"/>
            <a:ext cx="2794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rộm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vía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7401" y="1908173"/>
            <a:ext cx="1017109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>
            <a:endCxn id="16" idx="1"/>
          </p:cNvCxnSpPr>
          <p:nvPr/>
        </p:nvCxnSpPr>
        <p:spPr>
          <a:xfrm>
            <a:off x="7304164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0800000" flipV="1">
            <a:off x="8103736" y="1652331"/>
            <a:ext cx="1218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23154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5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62300" y="1837827"/>
            <a:ext cx="6096000" cy="3131280"/>
            <a:chOff x="731519" y="2015159"/>
            <a:chExt cx="6664359" cy="31312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7738" t="39665" r="48529" b="25263"/>
            <a:stretch/>
          </p:blipFill>
          <p:spPr>
            <a:xfrm>
              <a:off x="3661342" y="2015159"/>
              <a:ext cx="3734536" cy="31312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7902" t="39665" r="39403" b="25263"/>
            <a:stretch/>
          </p:blipFill>
          <p:spPr>
            <a:xfrm>
              <a:off x="731519" y="2015159"/>
              <a:ext cx="5144846" cy="313128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873480" y="1777504"/>
            <a:ext cx="60606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į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399270" y="3451451"/>
            <a:ext cx="269304" cy="110504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Freeform 18"/>
          <p:cNvSpPr/>
          <p:nvPr/>
        </p:nvSpPr>
        <p:spPr>
          <a:xfrm>
            <a:off x="5643308" y="3519761"/>
            <a:ext cx="67377" cy="1390783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0" name="Freeform 19"/>
          <p:cNvSpPr/>
          <p:nvPr/>
        </p:nvSpPr>
        <p:spPr>
          <a:xfrm>
            <a:off x="7254412" y="3445234"/>
            <a:ext cx="505158" cy="150609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2632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17342" y="79900"/>
                  <a:pt x="32632" y="69080"/>
                </a:cubicBezTo>
                <a:cubicBezTo>
                  <a:pt x="47922" y="58260"/>
                  <a:pt x="74141" y="42953"/>
                  <a:pt x="91739" y="34530"/>
                </a:cubicBezTo>
                <a:cubicBezTo>
                  <a:pt x="109337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Freeform 20"/>
          <p:cNvSpPr/>
          <p:nvPr/>
        </p:nvSpPr>
        <p:spPr>
          <a:xfrm>
            <a:off x="7729280" y="3548239"/>
            <a:ext cx="163057" cy="12596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Freeform 21"/>
          <p:cNvSpPr/>
          <p:nvPr/>
        </p:nvSpPr>
        <p:spPr>
          <a:xfrm>
            <a:off x="7825035" y="4679006"/>
            <a:ext cx="459289" cy="147129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289" h="147129">
                <a:moveTo>
                  <a:pt x="0" y="47958"/>
                </a:moveTo>
                <a:cubicBezTo>
                  <a:pt x="8306" y="55033"/>
                  <a:pt x="31183" y="85612"/>
                  <a:pt x="43439" y="96802"/>
                </a:cubicBezTo>
                <a:cubicBezTo>
                  <a:pt x="55695" y="107992"/>
                  <a:pt x="61592" y="114715"/>
                  <a:pt x="73535" y="121495"/>
                </a:cubicBezTo>
                <a:cubicBezTo>
                  <a:pt x="85478" y="128275"/>
                  <a:pt x="98580" y="133217"/>
                  <a:pt x="115099" y="137480"/>
                </a:cubicBezTo>
                <a:cubicBezTo>
                  <a:pt x="131618" y="141743"/>
                  <a:pt x="153465" y="146538"/>
                  <a:pt x="172648" y="147071"/>
                </a:cubicBezTo>
                <a:cubicBezTo>
                  <a:pt x="191831" y="147604"/>
                  <a:pt x="210482" y="144407"/>
                  <a:pt x="230198" y="140677"/>
                </a:cubicBezTo>
                <a:cubicBezTo>
                  <a:pt x="249914" y="136947"/>
                  <a:pt x="276245" y="129339"/>
                  <a:pt x="290945" y="124691"/>
                </a:cubicBezTo>
                <a:cubicBezTo>
                  <a:pt x="305645" y="120043"/>
                  <a:pt x="308806" y="117585"/>
                  <a:pt x="318398" y="112789"/>
                </a:cubicBezTo>
                <a:cubicBezTo>
                  <a:pt x="327990" y="107993"/>
                  <a:pt x="338903" y="103910"/>
                  <a:pt x="351692" y="95917"/>
                </a:cubicBezTo>
                <a:cubicBezTo>
                  <a:pt x="364481" y="87924"/>
                  <a:pt x="380744" y="76020"/>
                  <a:pt x="395131" y="64830"/>
                </a:cubicBezTo>
                <a:cubicBezTo>
                  <a:pt x="409518" y="53640"/>
                  <a:pt x="443657" y="20398"/>
                  <a:pt x="454002" y="9593"/>
                </a:cubicBezTo>
                <a:cubicBezTo>
                  <a:pt x="464347" y="-1212"/>
                  <a:pt x="456134" y="3198"/>
                  <a:pt x="457200" y="0"/>
                </a:cubicBezTo>
                <a:lnTo>
                  <a:pt x="4572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Freeform 27"/>
          <p:cNvSpPr/>
          <p:nvPr/>
        </p:nvSpPr>
        <p:spPr>
          <a:xfrm>
            <a:off x="5712722" y="3461198"/>
            <a:ext cx="724963" cy="888931"/>
          </a:xfrm>
          <a:custGeom>
            <a:avLst/>
            <a:gdLst>
              <a:gd name="connsiteX0" fmla="*/ 0 w 684890"/>
              <a:gd name="connsiteY0" fmla="*/ 842560 h 842560"/>
              <a:gd name="connsiteX1" fmla="*/ 83790 w 684890"/>
              <a:gd name="connsiteY1" fmla="*/ 572976 h 842560"/>
              <a:gd name="connsiteX2" fmla="*/ 178509 w 684890"/>
              <a:gd name="connsiteY2" fmla="*/ 394467 h 842560"/>
              <a:gd name="connsiteX3" fmla="*/ 251369 w 684890"/>
              <a:gd name="connsiteY3" fmla="*/ 285176 h 842560"/>
              <a:gd name="connsiteX4" fmla="*/ 338802 w 684890"/>
              <a:gd name="connsiteY4" fmla="*/ 168600 h 842560"/>
              <a:gd name="connsiteX5" fmla="*/ 444450 w 684890"/>
              <a:gd name="connsiteY5" fmla="*/ 70238 h 842560"/>
              <a:gd name="connsiteX6" fmla="*/ 513667 w 684890"/>
              <a:gd name="connsiteY6" fmla="*/ 26522 h 842560"/>
              <a:gd name="connsiteX7" fmla="*/ 619315 w 684890"/>
              <a:gd name="connsiteY7" fmla="*/ 1020 h 842560"/>
              <a:gd name="connsiteX8" fmla="*/ 684890 w 684890"/>
              <a:gd name="connsiteY8" fmla="*/ 4663 h 842560"/>
              <a:gd name="connsiteX9" fmla="*/ 684890 w 684890"/>
              <a:gd name="connsiteY9" fmla="*/ 4663 h 842560"/>
              <a:gd name="connsiteX0" fmla="*/ 0 w 714034"/>
              <a:gd name="connsiteY0" fmla="*/ 868061 h 868061"/>
              <a:gd name="connsiteX1" fmla="*/ 112934 w 714034"/>
              <a:gd name="connsiteY1" fmla="*/ 572976 h 868061"/>
              <a:gd name="connsiteX2" fmla="*/ 207653 w 714034"/>
              <a:gd name="connsiteY2" fmla="*/ 394467 h 868061"/>
              <a:gd name="connsiteX3" fmla="*/ 280513 w 714034"/>
              <a:gd name="connsiteY3" fmla="*/ 285176 h 868061"/>
              <a:gd name="connsiteX4" fmla="*/ 367946 w 714034"/>
              <a:gd name="connsiteY4" fmla="*/ 168600 h 868061"/>
              <a:gd name="connsiteX5" fmla="*/ 473594 w 714034"/>
              <a:gd name="connsiteY5" fmla="*/ 70238 h 868061"/>
              <a:gd name="connsiteX6" fmla="*/ 542811 w 714034"/>
              <a:gd name="connsiteY6" fmla="*/ 26522 h 868061"/>
              <a:gd name="connsiteX7" fmla="*/ 648459 w 714034"/>
              <a:gd name="connsiteY7" fmla="*/ 1020 h 868061"/>
              <a:gd name="connsiteX8" fmla="*/ 714034 w 714034"/>
              <a:gd name="connsiteY8" fmla="*/ 4663 h 868061"/>
              <a:gd name="connsiteX9" fmla="*/ 714034 w 714034"/>
              <a:gd name="connsiteY9" fmla="*/ 4663 h 868061"/>
              <a:gd name="connsiteX0" fmla="*/ 0 w 724963"/>
              <a:gd name="connsiteY0" fmla="*/ 878990 h 878990"/>
              <a:gd name="connsiteX1" fmla="*/ 123863 w 724963"/>
              <a:gd name="connsiteY1" fmla="*/ 572976 h 878990"/>
              <a:gd name="connsiteX2" fmla="*/ 218582 w 724963"/>
              <a:gd name="connsiteY2" fmla="*/ 394467 h 878990"/>
              <a:gd name="connsiteX3" fmla="*/ 291442 w 724963"/>
              <a:gd name="connsiteY3" fmla="*/ 285176 h 878990"/>
              <a:gd name="connsiteX4" fmla="*/ 378875 w 724963"/>
              <a:gd name="connsiteY4" fmla="*/ 168600 h 878990"/>
              <a:gd name="connsiteX5" fmla="*/ 484523 w 724963"/>
              <a:gd name="connsiteY5" fmla="*/ 70238 h 878990"/>
              <a:gd name="connsiteX6" fmla="*/ 553740 w 724963"/>
              <a:gd name="connsiteY6" fmla="*/ 26522 h 878990"/>
              <a:gd name="connsiteX7" fmla="*/ 659388 w 724963"/>
              <a:gd name="connsiteY7" fmla="*/ 1020 h 878990"/>
              <a:gd name="connsiteX8" fmla="*/ 724963 w 724963"/>
              <a:gd name="connsiteY8" fmla="*/ 4663 h 878990"/>
              <a:gd name="connsiteX9" fmla="*/ 724963 w 724963"/>
              <a:gd name="connsiteY9" fmla="*/ 4663 h 878990"/>
              <a:gd name="connsiteX0" fmla="*/ 0 w 724963"/>
              <a:gd name="connsiteY0" fmla="*/ 893562 h 893562"/>
              <a:gd name="connsiteX1" fmla="*/ 123863 w 724963"/>
              <a:gd name="connsiteY1" fmla="*/ 572976 h 893562"/>
              <a:gd name="connsiteX2" fmla="*/ 218582 w 724963"/>
              <a:gd name="connsiteY2" fmla="*/ 394467 h 893562"/>
              <a:gd name="connsiteX3" fmla="*/ 291442 w 724963"/>
              <a:gd name="connsiteY3" fmla="*/ 285176 h 893562"/>
              <a:gd name="connsiteX4" fmla="*/ 378875 w 724963"/>
              <a:gd name="connsiteY4" fmla="*/ 168600 h 893562"/>
              <a:gd name="connsiteX5" fmla="*/ 484523 w 724963"/>
              <a:gd name="connsiteY5" fmla="*/ 70238 h 893562"/>
              <a:gd name="connsiteX6" fmla="*/ 553740 w 724963"/>
              <a:gd name="connsiteY6" fmla="*/ 26522 h 893562"/>
              <a:gd name="connsiteX7" fmla="*/ 659388 w 724963"/>
              <a:gd name="connsiteY7" fmla="*/ 1020 h 893562"/>
              <a:gd name="connsiteX8" fmla="*/ 724963 w 724963"/>
              <a:gd name="connsiteY8" fmla="*/ 4663 h 893562"/>
              <a:gd name="connsiteX9" fmla="*/ 724963 w 724963"/>
              <a:gd name="connsiteY9" fmla="*/ 4663 h 893562"/>
              <a:gd name="connsiteX0" fmla="*/ 0 w 724963"/>
              <a:gd name="connsiteY0" fmla="*/ 893562 h 893562"/>
              <a:gd name="connsiteX1" fmla="*/ 123863 w 724963"/>
              <a:gd name="connsiteY1" fmla="*/ 572976 h 893562"/>
              <a:gd name="connsiteX2" fmla="*/ 218582 w 724963"/>
              <a:gd name="connsiteY2" fmla="*/ 394467 h 893562"/>
              <a:gd name="connsiteX3" fmla="*/ 291442 w 724963"/>
              <a:gd name="connsiteY3" fmla="*/ 285176 h 893562"/>
              <a:gd name="connsiteX4" fmla="*/ 378875 w 724963"/>
              <a:gd name="connsiteY4" fmla="*/ 168600 h 893562"/>
              <a:gd name="connsiteX5" fmla="*/ 484523 w 724963"/>
              <a:gd name="connsiteY5" fmla="*/ 70238 h 893562"/>
              <a:gd name="connsiteX6" fmla="*/ 553740 w 724963"/>
              <a:gd name="connsiteY6" fmla="*/ 26522 h 893562"/>
              <a:gd name="connsiteX7" fmla="*/ 659388 w 724963"/>
              <a:gd name="connsiteY7" fmla="*/ 1020 h 893562"/>
              <a:gd name="connsiteX8" fmla="*/ 724963 w 724963"/>
              <a:gd name="connsiteY8" fmla="*/ 4663 h 893562"/>
              <a:gd name="connsiteX9" fmla="*/ 724963 w 724963"/>
              <a:gd name="connsiteY9" fmla="*/ 4663 h 893562"/>
              <a:gd name="connsiteX0" fmla="*/ 0 w 724963"/>
              <a:gd name="connsiteY0" fmla="*/ 894041 h 894041"/>
              <a:gd name="connsiteX1" fmla="*/ 123863 w 724963"/>
              <a:gd name="connsiteY1" fmla="*/ 573455 h 894041"/>
              <a:gd name="connsiteX2" fmla="*/ 218582 w 724963"/>
              <a:gd name="connsiteY2" fmla="*/ 394946 h 894041"/>
              <a:gd name="connsiteX3" fmla="*/ 291442 w 724963"/>
              <a:gd name="connsiteY3" fmla="*/ 285655 h 894041"/>
              <a:gd name="connsiteX4" fmla="*/ 378875 w 724963"/>
              <a:gd name="connsiteY4" fmla="*/ 169079 h 894041"/>
              <a:gd name="connsiteX5" fmla="*/ 484523 w 724963"/>
              <a:gd name="connsiteY5" fmla="*/ 70717 h 894041"/>
              <a:gd name="connsiteX6" fmla="*/ 553740 w 724963"/>
              <a:gd name="connsiteY6" fmla="*/ 34287 h 894041"/>
              <a:gd name="connsiteX7" fmla="*/ 659388 w 724963"/>
              <a:gd name="connsiteY7" fmla="*/ 1499 h 894041"/>
              <a:gd name="connsiteX8" fmla="*/ 724963 w 724963"/>
              <a:gd name="connsiteY8" fmla="*/ 5142 h 894041"/>
              <a:gd name="connsiteX9" fmla="*/ 724963 w 724963"/>
              <a:gd name="connsiteY9" fmla="*/ 5142 h 894041"/>
              <a:gd name="connsiteX0" fmla="*/ 0 w 724963"/>
              <a:gd name="connsiteY0" fmla="*/ 894041 h 894041"/>
              <a:gd name="connsiteX1" fmla="*/ 123863 w 724963"/>
              <a:gd name="connsiteY1" fmla="*/ 573455 h 894041"/>
              <a:gd name="connsiteX2" fmla="*/ 218582 w 724963"/>
              <a:gd name="connsiteY2" fmla="*/ 394946 h 894041"/>
              <a:gd name="connsiteX3" fmla="*/ 291442 w 724963"/>
              <a:gd name="connsiteY3" fmla="*/ 285655 h 894041"/>
              <a:gd name="connsiteX4" fmla="*/ 378875 w 724963"/>
              <a:gd name="connsiteY4" fmla="*/ 169079 h 894041"/>
              <a:gd name="connsiteX5" fmla="*/ 488166 w 724963"/>
              <a:gd name="connsiteY5" fmla="*/ 74360 h 894041"/>
              <a:gd name="connsiteX6" fmla="*/ 553740 w 724963"/>
              <a:gd name="connsiteY6" fmla="*/ 34287 h 894041"/>
              <a:gd name="connsiteX7" fmla="*/ 659388 w 724963"/>
              <a:gd name="connsiteY7" fmla="*/ 1499 h 894041"/>
              <a:gd name="connsiteX8" fmla="*/ 724963 w 724963"/>
              <a:gd name="connsiteY8" fmla="*/ 5142 h 894041"/>
              <a:gd name="connsiteX9" fmla="*/ 724963 w 724963"/>
              <a:gd name="connsiteY9" fmla="*/ 5142 h 894041"/>
              <a:gd name="connsiteX0" fmla="*/ 0 w 724963"/>
              <a:gd name="connsiteY0" fmla="*/ 888899 h 888899"/>
              <a:gd name="connsiteX1" fmla="*/ 123863 w 724963"/>
              <a:gd name="connsiteY1" fmla="*/ 568313 h 888899"/>
              <a:gd name="connsiteX2" fmla="*/ 218582 w 724963"/>
              <a:gd name="connsiteY2" fmla="*/ 389804 h 888899"/>
              <a:gd name="connsiteX3" fmla="*/ 291442 w 724963"/>
              <a:gd name="connsiteY3" fmla="*/ 280513 h 888899"/>
              <a:gd name="connsiteX4" fmla="*/ 378875 w 724963"/>
              <a:gd name="connsiteY4" fmla="*/ 163937 h 888899"/>
              <a:gd name="connsiteX5" fmla="*/ 488166 w 724963"/>
              <a:gd name="connsiteY5" fmla="*/ 69218 h 888899"/>
              <a:gd name="connsiteX6" fmla="*/ 553740 w 724963"/>
              <a:gd name="connsiteY6" fmla="*/ 29145 h 888899"/>
              <a:gd name="connsiteX7" fmla="*/ 659388 w 724963"/>
              <a:gd name="connsiteY7" fmla="*/ 3643 h 888899"/>
              <a:gd name="connsiteX8" fmla="*/ 724963 w 724963"/>
              <a:gd name="connsiteY8" fmla="*/ 0 h 888899"/>
              <a:gd name="connsiteX9" fmla="*/ 724963 w 724963"/>
              <a:gd name="connsiteY9" fmla="*/ 0 h 888899"/>
              <a:gd name="connsiteX0" fmla="*/ 0 w 724963"/>
              <a:gd name="connsiteY0" fmla="*/ 888899 h 888899"/>
              <a:gd name="connsiteX1" fmla="*/ 123863 w 724963"/>
              <a:gd name="connsiteY1" fmla="*/ 568313 h 888899"/>
              <a:gd name="connsiteX2" fmla="*/ 218582 w 724963"/>
              <a:gd name="connsiteY2" fmla="*/ 389804 h 888899"/>
              <a:gd name="connsiteX3" fmla="*/ 291442 w 724963"/>
              <a:gd name="connsiteY3" fmla="*/ 280513 h 888899"/>
              <a:gd name="connsiteX4" fmla="*/ 378875 w 724963"/>
              <a:gd name="connsiteY4" fmla="*/ 163937 h 888899"/>
              <a:gd name="connsiteX5" fmla="*/ 488166 w 724963"/>
              <a:gd name="connsiteY5" fmla="*/ 69218 h 888899"/>
              <a:gd name="connsiteX6" fmla="*/ 553740 w 724963"/>
              <a:gd name="connsiteY6" fmla="*/ 29145 h 888899"/>
              <a:gd name="connsiteX7" fmla="*/ 659388 w 724963"/>
              <a:gd name="connsiteY7" fmla="*/ 3643 h 888899"/>
              <a:gd name="connsiteX8" fmla="*/ 724963 w 724963"/>
              <a:gd name="connsiteY8" fmla="*/ 0 h 888899"/>
              <a:gd name="connsiteX9" fmla="*/ 724963 w 724963"/>
              <a:gd name="connsiteY9" fmla="*/ 0 h 888899"/>
              <a:gd name="connsiteX0" fmla="*/ 0 w 724963"/>
              <a:gd name="connsiteY0" fmla="*/ 888899 h 888899"/>
              <a:gd name="connsiteX1" fmla="*/ 123863 w 724963"/>
              <a:gd name="connsiteY1" fmla="*/ 568313 h 888899"/>
              <a:gd name="connsiteX2" fmla="*/ 218582 w 724963"/>
              <a:gd name="connsiteY2" fmla="*/ 389804 h 888899"/>
              <a:gd name="connsiteX3" fmla="*/ 291442 w 724963"/>
              <a:gd name="connsiteY3" fmla="*/ 280513 h 888899"/>
              <a:gd name="connsiteX4" fmla="*/ 378875 w 724963"/>
              <a:gd name="connsiteY4" fmla="*/ 163937 h 888899"/>
              <a:gd name="connsiteX5" fmla="*/ 488166 w 724963"/>
              <a:gd name="connsiteY5" fmla="*/ 69218 h 888899"/>
              <a:gd name="connsiteX6" fmla="*/ 553740 w 724963"/>
              <a:gd name="connsiteY6" fmla="*/ 29145 h 888899"/>
              <a:gd name="connsiteX7" fmla="*/ 659388 w 724963"/>
              <a:gd name="connsiteY7" fmla="*/ 3643 h 888899"/>
              <a:gd name="connsiteX8" fmla="*/ 724963 w 724963"/>
              <a:gd name="connsiteY8" fmla="*/ 0 h 888899"/>
              <a:gd name="connsiteX9" fmla="*/ 724963 w 724963"/>
              <a:gd name="connsiteY9" fmla="*/ 0 h 888899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91809 w 724963"/>
              <a:gd name="connsiteY5" fmla="*/ 72893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1964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72893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72893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76536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5607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  <a:gd name="connsiteX0" fmla="*/ 0 w 724963"/>
              <a:gd name="connsiteY0" fmla="*/ 888931 h 888931"/>
              <a:gd name="connsiteX1" fmla="*/ 123863 w 724963"/>
              <a:gd name="connsiteY1" fmla="*/ 568345 h 888931"/>
              <a:gd name="connsiteX2" fmla="*/ 218582 w 724963"/>
              <a:gd name="connsiteY2" fmla="*/ 389836 h 888931"/>
              <a:gd name="connsiteX3" fmla="*/ 291442 w 724963"/>
              <a:gd name="connsiteY3" fmla="*/ 280545 h 888931"/>
              <a:gd name="connsiteX4" fmla="*/ 378875 w 724963"/>
              <a:gd name="connsiteY4" fmla="*/ 163969 h 888931"/>
              <a:gd name="connsiteX5" fmla="*/ 488166 w 724963"/>
              <a:gd name="connsiteY5" fmla="*/ 69250 h 888931"/>
              <a:gd name="connsiteX6" fmla="*/ 553740 w 724963"/>
              <a:gd name="connsiteY6" fmla="*/ 32820 h 888931"/>
              <a:gd name="connsiteX7" fmla="*/ 659388 w 724963"/>
              <a:gd name="connsiteY7" fmla="*/ 3675 h 888931"/>
              <a:gd name="connsiteX8" fmla="*/ 724963 w 724963"/>
              <a:gd name="connsiteY8" fmla="*/ 32 h 888931"/>
              <a:gd name="connsiteX9" fmla="*/ 724963 w 724963"/>
              <a:gd name="connsiteY9" fmla="*/ 32 h 88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963" h="888931">
                <a:moveTo>
                  <a:pt x="0" y="888931"/>
                </a:moveTo>
                <a:cubicBezTo>
                  <a:pt x="27019" y="791480"/>
                  <a:pt x="87433" y="651528"/>
                  <a:pt x="123863" y="568345"/>
                </a:cubicBezTo>
                <a:cubicBezTo>
                  <a:pt x="160293" y="485163"/>
                  <a:pt x="190652" y="437803"/>
                  <a:pt x="218582" y="389836"/>
                </a:cubicBezTo>
                <a:cubicBezTo>
                  <a:pt x="246512" y="341869"/>
                  <a:pt x="264727" y="318189"/>
                  <a:pt x="291442" y="280545"/>
                </a:cubicBezTo>
                <a:cubicBezTo>
                  <a:pt x="318157" y="242901"/>
                  <a:pt x="346088" y="199185"/>
                  <a:pt x="378875" y="163969"/>
                </a:cubicBezTo>
                <a:cubicBezTo>
                  <a:pt x="411662" y="128753"/>
                  <a:pt x="455379" y="87465"/>
                  <a:pt x="488166" y="69250"/>
                </a:cubicBezTo>
                <a:cubicBezTo>
                  <a:pt x="520953" y="51035"/>
                  <a:pt x="525203" y="43749"/>
                  <a:pt x="553740" y="32820"/>
                </a:cubicBezTo>
                <a:cubicBezTo>
                  <a:pt x="582277" y="21891"/>
                  <a:pt x="630851" y="9140"/>
                  <a:pt x="659388" y="3675"/>
                </a:cubicBezTo>
                <a:cubicBezTo>
                  <a:pt x="687925" y="-1790"/>
                  <a:pt x="714034" y="639"/>
                  <a:pt x="724963" y="32"/>
                </a:cubicBezTo>
                <a:lnTo>
                  <a:pt x="724963" y="32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Freeform 28"/>
          <p:cNvSpPr/>
          <p:nvPr/>
        </p:nvSpPr>
        <p:spPr>
          <a:xfrm>
            <a:off x="6419470" y="3457586"/>
            <a:ext cx="324498" cy="1449925"/>
          </a:xfrm>
          <a:custGeom>
            <a:avLst/>
            <a:gdLst>
              <a:gd name="connsiteX0" fmla="*/ 0 w 313755"/>
              <a:gd name="connsiteY0" fmla="*/ 0 h 1446282"/>
              <a:gd name="connsiteX1" fmla="*/ 54645 w 313755"/>
              <a:gd name="connsiteY1" fmla="*/ 7286 h 1446282"/>
              <a:gd name="connsiteX2" fmla="*/ 105647 w 313755"/>
              <a:gd name="connsiteY2" fmla="*/ 25502 h 1446282"/>
              <a:gd name="connsiteX3" fmla="*/ 160293 w 313755"/>
              <a:gd name="connsiteY3" fmla="*/ 51003 h 1446282"/>
              <a:gd name="connsiteX4" fmla="*/ 214938 w 313755"/>
              <a:gd name="connsiteY4" fmla="*/ 102005 h 1446282"/>
              <a:gd name="connsiteX5" fmla="*/ 251369 w 313755"/>
              <a:gd name="connsiteY5" fmla="*/ 174866 h 1446282"/>
              <a:gd name="connsiteX6" fmla="*/ 291442 w 313755"/>
              <a:gd name="connsiteY6" fmla="*/ 291443 h 1446282"/>
              <a:gd name="connsiteX7" fmla="*/ 302371 w 313755"/>
              <a:gd name="connsiteY7" fmla="*/ 415306 h 1446282"/>
              <a:gd name="connsiteX8" fmla="*/ 309657 w 313755"/>
              <a:gd name="connsiteY8" fmla="*/ 546455 h 1446282"/>
              <a:gd name="connsiteX9" fmla="*/ 313300 w 313755"/>
              <a:gd name="connsiteY9" fmla="*/ 648459 h 1446282"/>
              <a:gd name="connsiteX10" fmla="*/ 313300 w 313755"/>
              <a:gd name="connsiteY10" fmla="*/ 750464 h 1446282"/>
              <a:gd name="connsiteX11" fmla="*/ 313300 w 313755"/>
              <a:gd name="connsiteY11" fmla="*/ 863398 h 1446282"/>
              <a:gd name="connsiteX12" fmla="*/ 313300 w 313755"/>
              <a:gd name="connsiteY12" fmla="*/ 954474 h 1446282"/>
              <a:gd name="connsiteX13" fmla="*/ 313300 w 313755"/>
              <a:gd name="connsiteY13" fmla="*/ 1074694 h 1446282"/>
              <a:gd name="connsiteX14" fmla="*/ 309657 w 313755"/>
              <a:gd name="connsiteY14" fmla="*/ 1176698 h 1446282"/>
              <a:gd name="connsiteX15" fmla="*/ 313300 w 313755"/>
              <a:gd name="connsiteY15" fmla="*/ 1296918 h 1446282"/>
              <a:gd name="connsiteX16" fmla="*/ 313300 w 313755"/>
              <a:gd name="connsiteY16" fmla="*/ 1355207 h 1446282"/>
              <a:gd name="connsiteX17" fmla="*/ 309657 w 313755"/>
              <a:gd name="connsiteY17" fmla="*/ 1391637 h 1446282"/>
              <a:gd name="connsiteX18" fmla="*/ 309657 w 313755"/>
              <a:gd name="connsiteY18" fmla="*/ 1446282 h 1446282"/>
              <a:gd name="connsiteX19" fmla="*/ 309657 w 313755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4474 h 1446282"/>
              <a:gd name="connsiteX13" fmla="*/ 313300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13300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4474 h 1446282"/>
              <a:gd name="connsiteX13" fmla="*/ 313300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4474 h 1446282"/>
              <a:gd name="connsiteX13" fmla="*/ 313300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4474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4474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09657 w 313569"/>
              <a:gd name="connsiteY12" fmla="*/ 950830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7010"/>
              <a:gd name="connsiteY0" fmla="*/ 0 h 1446282"/>
              <a:gd name="connsiteX1" fmla="*/ 54645 w 317010"/>
              <a:gd name="connsiteY1" fmla="*/ 7286 h 1446282"/>
              <a:gd name="connsiteX2" fmla="*/ 105647 w 317010"/>
              <a:gd name="connsiteY2" fmla="*/ 25502 h 1446282"/>
              <a:gd name="connsiteX3" fmla="*/ 160293 w 317010"/>
              <a:gd name="connsiteY3" fmla="*/ 51003 h 1446282"/>
              <a:gd name="connsiteX4" fmla="*/ 214938 w 317010"/>
              <a:gd name="connsiteY4" fmla="*/ 102005 h 1446282"/>
              <a:gd name="connsiteX5" fmla="*/ 251369 w 317010"/>
              <a:gd name="connsiteY5" fmla="*/ 174866 h 1446282"/>
              <a:gd name="connsiteX6" fmla="*/ 291442 w 317010"/>
              <a:gd name="connsiteY6" fmla="*/ 291443 h 1446282"/>
              <a:gd name="connsiteX7" fmla="*/ 302371 w 317010"/>
              <a:gd name="connsiteY7" fmla="*/ 415306 h 1446282"/>
              <a:gd name="connsiteX8" fmla="*/ 309657 w 317010"/>
              <a:gd name="connsiteY8" fmla="*/ 546455 h 1446282"/>
              <a:gd name="connsiteX9" fmla="*/ 313300 w 317010"/>
              <a:gd name="connsiteY9" fmla="*/ 648459 h 1446282"/>
              <a:gd name="connsiteX10" fmla="*/ 313300 w 317010"/>
              <a:gd name="connsiteY10" fmla="*/ 750464 h 1446282"/>
              <a:gd name="connsiteX11" fmla="*/ 313300 w 317010"/>
              <a:gd name="connsiteY11" fmla="*/ 863398 h 1446282"/>
              <a:gd name="connsiteX12" fmla="*/ 316943 w 317010"/>
              <a:gd name="connsiteY12" fmla="*/ 950830 h 1446282"/>
              <a:gd name="connsiteX13" fmla="*/ 309657 w 317010"/>
              <a:gd name="connsiteY13" fmla="*/ 1074694 h 1446282"/>
              <a:gd name="connsiteX14" fmla="*/ 309657 w 317010"/>
              <a:gd name="connsiteY14" fmla="*/ 1176698 h 1446282"/>
              <a:gd name="connsiteX15" fmla="*/ 309657 w 317010"/>
              <a:gd name="connsiteY15" fmla="*/ 1296918 h 1446282"/>
              <a:gd name="connsiteX16" fmla="*/ 309657 w 317010"/>
              <a:gd name="connsiteY16" fmla="*/ 1355207 h 1446282"/>
              <a:gd name="connsiteX17" fmla="*/ 309657 w 317010"/>
              <a:gd name="connsiteY17" fmla="*/ 1391637 h 1446282"/>
              <a:gd name="connsiteX18" fmla="*/ 309657 w 317010"/>
              <a:gd name="connsiteY18" fmla="*/ 1446282 h 1446282"/>
              <a:gd name="connsiteX19" fmla="*/ 309657 w 317010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1369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0830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5012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0830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65941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0830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13569"/>
              <a:gd name="connsiteY0" fmla="*/ 0 h 1446282"/>
              <a:gd name="connsiteX1" fmla="*/ 54645 w 313569"/>
              <a:gd name="connsiteY1" fmla="*/ 7286 h 1446282"/>
              <a:gd name="connsiteX2" fmla="*/ 105647 w 313569"/>
              <a:gd name="connsiteY2" fmla="*/ 25502 h 1446282"/>
              <a:gd name="connsiteX3" fmla="*/ 160293 w 313569"/>
              <a:gd name="connsiteY3" fmla="*/ 51003 h 1446282"/>
              <a:gd name="connsiteX4" fmla="*/ 214938 w 313569"/>
              <a:gd name="connsiteY4" fmla="*/ 102005 h 1446282"/>
              <a:gd name="connsiteX5" fmla="*/ 258655 w 313569"/>
              <a:gd name="connsiteY5" fmla="*/ 174866 h 1446282"/>
              <a:gd name="connsiteX6" fmla="*/ 291442 w 313569"/>
              <a:gd name="connsiteY6" fmla="*/ 291443 h 1446282"/>
              <a:gd name="connsiteX7" fmla="*/ 302371 w 313569"/>
              <a:gd name="connsiteY7" fmla="*/ 415306 h 1446282"/>
              <a:gd name="connsiteX8" fmla="*/ 309657 w 313569"/>
              <a:gd name="connsiteY8" fmla="*/ 546455 h 1446282"/>
              <a:gd name="connsiteX9" fmla="*/ 313300 w 313569"/>
              <a:gd name="connsiteY9" fmla="*/ 648459 h 1446282"/>
              <a:gd name="connsiteX10" fmla="*/ 313300 w 313569"/>
              <a:gd name="connsiteY10" fmla="*/ 750464 h 1446282"/>
              <a:gd name="connsiteX11" fmla="*/ 313300 w 313569"/>
              <a:gd name="connsiteY11" fmla="*/ 863398 h 1446282"/>
              <a:gd name="connsiteX12" fmla="*/ 313300 w 313569"/>
              <a:gd name="connsiteY12" fmla="*/ 950830 h 1446282"/>
              <a:gd name="connsiteX13" fmla="*/ 309657 w 313569"/>
              <a:gd name="connsiteY13" fmla="*/ 1074694 h 1446282"/>
              <a:gd name="connsiteX14" fmla="*/ 309657 w 313569"/>
              <a:gd name="connsiteY14" fmla="*/ 1176698 h 1446282"/>
              <a:gd name="connsiteX15" fmla="*/ 309657 w 313569"/>
              <a:gd name="connsiteY15" fmla="*/ 1296918 h 1446282"/>
              <a:gd name="connsiteX16" fmla="*/ 309657 w 313569"/>
              <a:gd name="connsiteY16" fmla="*/ 1355207 h 1446282"/>
              <a:gd name="connsiteX17" fmla="*/ 309657 w 313569"/>
              <a:gd name="connsiteY17" fmla="*/ 1391637 h 1446282"/>
              <a:gd name="connsiteX18" fmla="*/ 309657 w 313569"/>
              <a:gd name="connsiteY18" fmla="*/ 1446282 h 1446282"/>
              <a:gd name="connsiteX19" fmla="*/ 309657 w 313569"/>
              <a:gd name="connsiteY19" fmla="*/ 1446282 h 1446282"/>
              <a:gd name="connsiteX0" fmla="*/ 0 w 324498"/>
              <a:gd name="connsiteY0" fmla="*/ 0 h 1449925"/>
              <a:gd name="connsiteX1" fmla="*/ 65574 w 324498"/>
              <a:gd name="connsiteY1" fmla="*/ 10929 h 1449925"/>
              <a:gd name="connsiteX2" fmla="*/ 116576 w 324498"/>
              <a:gd name="connsiteY2" fmla="*/ 29145 h 1449925"/>
              <a:gd name="connsiteX3" fmla="*/ 171222 w 324498"/>
              <a:gd name="connsiteY3" fmla="*/ 54646 h 1449925"/>
              <a:gd name="connsiteX4" fmla="*/ 225867 w 324498"/>
              <a:gd name="connsiteY4" fmla="*/ 105648 h 1449925"/>
              <a:gd name="connsiteX5" fmla="*/ 269584 w 324498"/>
              <a:gd name="connsiteY5" fmla="*/ 178509 h 1449925"/>
              <a:gd name="connsiteX6" fmla="*/ 302371 w 324498"/>
              <a:gd name="connsiteY6" fmla="*/ 295086 h 1449925"/>
              <a:gd name="connsiteX7" fmla="*/ 313300 w 324498"/>
              <a:gd name="connsiteY7" fmla="*/ 418949 h 1449925"/>
              <a:gd name="connsiteX8" fmla="*/ 320586 w 324498"/>
              <a:gd name="connsiteY8" fmla="*/ 550098 h 1449925"/>
              <a:gd name="connsiteX9" fmla="*/ 324229 w 324498"/>
              <a:gd name="connsiteY9" fmla="*/ 652102 h 1449925"/>
              <a:gd name="connsiteX10" fmla="*/ 324229 w 324498"/>
              <a:gd name="connsiteY10" fmla="*/ 754107 h 1449925"/>
              <a:gd name="connsiteX11" fmla="*/ 324229 w 324498"/>
              <a:gd name="connsiteY11" fmla="*/ 867041 h 1449925"/>
              <a:gd name="connsiteX12" fmla="*/ 324229 w 324498"/>
              <a:gd name="connsiteY12" fmla="*/ 954473 h 1449925"/>
              <a:gd name="connsiteX13" fmla="*/ 320586 w 324498"/>
              <a:gd name="connsiteY13" fmla="*/ 1078337 h 1449925"/>
              <a:gd name="connsiteX14" fmla="*/ 320586 w 324498"/>
              <a:gd name="connsiteY14" fmla="*/ 1180341 h 1449925"/>
              <a:gd name="connsiteX15" fmla="*/ 320586 w 324498"/>
              <a:gd name="connsiteY15" fmla="*/ 1300561 h 1449925"/>
              <a:gd name="connsiteX16" fmla="*/ 320586 w 324498"/>
              <a:gd name="connsiteY16" fmla="*/ 1358850 h 1449925"/>
              <a:gd name="connsiteX17" fmla="*/ 320586 w 324498"/>
              <a:gd name="connsiteY17" fmla="*/ 1395280 h 1449925"/>
              <a:gd name="connsiteX18" fmla="*/ 320586 w 324498"/>
              <a:gd name="connsiteY18" fmla="*/ 1449925 h 1449925"/>
              <a:gd name="connsiteX19" fmla="*/ 320586 w 324498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4229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7872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7872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7872 w 328141"/>
              <a:gd name="connsiteY13" fmla="*/ 1078337 h 1449925"/>
              <a:gd name="connsiteX14" fmla="*/ 327872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7872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7872 w 328141"/>
              <a:gd name="connsiteY12" fmla="*/ 954473 h 1449925"/>
              <a:gd name="connsiteX13" fmla="*/ 327872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4229 w 328141"/>
              <a:gd name="connsiteY12" fmla="*/ 958116 h 1449925"/>
              <a:gd name="connsiteX13" fmla="*/ 327872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141"/>
              <a:gd name="connsiteY0" fmla="*/ 0 h 1449925"/>
              <a:gd name="connsiteX1" fmla="*/ 69217 w 328141"/>
              <a:gd name="connsiteY1" fmla="*/ 10929 h 1449925"/>
              <a:gd name="connsiteX2" fmla="*/ 120219 w 328141"/>
              <a:gd name="connsiteY2" fmla="*/ 29145 h 1449925"/>
              <a:gd name="connsiteX3" fmla="*/ 174865 w 328141"/>
              <a:gd name="connsiteY3" fmla="*/ 54646 h 1449925"/>
              <a:gd name="connsiteX4" fmla="*/ 229510 w 328141"/>
              <a:gd name="connsiteY4" fmla="*/ 105648 h 1449925"/>
              <a:gd name="connsiteX5" fmla="*/ 273227 w 328141"/>
              <a:gd name="connsiteY5" fmla="*/ 178509 h 1449925"/>
              <a:gd name="connsiteX6" fmla="*/ 306014 w 328141"/>
              <a:gd name="connsiteY6" fmla="*/ 295086 h 1449925"/>
              <a:gd name="connsiteX7" fmla="*/ 316943 w 328141"/>
              <a:gd name="connsiteY7" fmla="*/ 418949 h 1449925"/>
              <a:gd name="connsiteX8" fmla="*/ 324229 w 328141"/>
              <a:gd name="connsiteY8" fmla="*/ 550098 h 1449925"/>
              <a:gd name="connsiteX9" fmla="*/ 327872 w 328141"/>
              <a:gd name="connsiteY9" fmla="*/ 652102 h 1449925"/>
              <a:gd name="connsiteX10" fmla="*/ 327872 w 328141"/>
              <a:gd name="connsiteY10" fmla="*/ 754107 h 1449925"/>
              <a:gd name="connsiteX11" fmla="*/ 327872 w 328141"/>
              <a:gd name="connsiteY11" fmla="*/ 867041 h 1449925"/>
              <a:gd name="connsiteX12" fmla="*/ 324229 w 328141"/>
              <a:gd name="connsiteY12" fmla="*/ 958116 h 1449925"/>
              <a:gd name="connsiteX13" fmla="*/ 324229 w 328141"/>
              <a:gd name="connsiteY13" fmla="*/ 1078337 h 1449925"/>
              <a:gd name="connsiteX14" fmla="*/ 324229 w 328141"/>
              <a:gd name="connsiteY14" fmla="*/ 1180341 h 1449925"/>
              <a:gd name="connsiteX15" fmla="*/ 324229 w 328141"/>
              <a:gd name="connsiteY15" fmla="*/ 1300561 h 1449925"/>
              <a:gd name="connsiteX16" fmla="*/ 324229 w 328141"/>
              <a:gd name="connsiteY16" fmla="*/ 1358850 h 1449925"/>
              <a:gd name="connsiteX17" fmla="*/ 324229 w 328141"/>
              <a:gd name="connsiteY17" fmla="*/ 1395280 h 1449925"/>
              <a:gd name="connsiteX18" fmla="*/ 324229 w 328141"/>
              <a:gd name="connsiteY18" fmla="*/ 1449925 h 1449925"/>
              <a:gd name="connsiteX19" fmla="*/ 324229 w 328141"/>
              <a:gd name="connsiteY19" fmla="*/ 1449925 h 1449925"/>
              <a:gd name="connsiteX0" fmla="*/ 0 w 328327"/>
              <a:gd name="connsiteY0" fmla="*/ 0 h 1449925"/>
              <a:gd name="connsiteX1" fmla="*/ 69217 w 328327"/>
              <a:gd name="connsiteY1" fmla="*/ 10929 h 1449925"/>
              <a:gd name="connsiteX2" fmla="*/ 120219 w 328327"/>
              <a:gd name="connsiteY2" fmla="*/ 29145 h 1449925"/>
              <a:gd name="connsiteX3" fmla="*/ 174865 w 328327"/>
              <a:gd name="connsiteY3" fmla="*/ 54646 h 1449925"/>
              <a:gd name="connsiteX4" fmla="*/ 229510 w 328327"/>
              <a:gd name="connsiteY4" fmla="*/ 105648 h 1449925"/>
              <a:gd name="connsiteX5" fmla="*/ 273227 w 328327"/>
              <a:gd name="connsiteY5" fmla="*/ 178509 h 1449925"/>
              <a:gd name="connsiteX6" fmla="*/ 306014 w 328327"/>
              <a:gd name="connsiteY6" fmla="*/ 295086 h 1449925"/>
              <a:gd name="connsiteX7" fmla="*/ 316943 w 328327"/>
              <a:gd name="connsiteY7" fmla="*/ 418949 h 1449925"/>
              <a:gd name="connsiteX8" fmla="*/ 324229 w 328327"/>
              <a:gd name="connsiteY8" fmla="*/ 550098 h 1449925"/>
              <a:gd name="connsiteX9" fmla="*/ 327872 w 328327"/>
              <a:gd name="connsiteY9" fmla="*/ 652102 h 1449925"/>
              <a:gd name="connsiteX10" fmla="*/ 327872 w 328327"/>
              <a:gd name="connsiteY10" fmla="*/ 754107 h 1449925"/>
              <a:gd name="connsiteX11" fmla="*/ 324229 w 328327"/>
              <a:gd name="connsiteY11" fmla="*/ 867041 h 1449925"/>
              <a:gd name="connsiteX12" fmla="*/ 324229 w 328327"/>
              <a:gd name="connsiteY12" fmla="*/ 958116 h 1449925"/>
              <a:gd name="connsiteX13" fmla="*/ 324229 w 328327"/>
              <a:gd name="connsiteY13" fmla="*/ 1078337 h 1449925"/>
              <a:gd name="connsiteX14" fmla="*/ 324229 w 328327"/>
              <a:gd name="connsiteY14" fmla="*/ 1180341 h 1449925"/>
              <a:gd name="connsiteX15" fmla="*/ 324229 w 328327"/>
              <a:gd name="connsiteY15" fmla="*/ 1300561 h 1449925"/>
              <a:gd name="connsiteX16" fmla="*/ 324229 w 328327"/>
              <a:gd name="connsiteY16" fmla="*/ 1358850 h 1449925"/>
              <a:gd name="connsiteX17" fmla="*/ 324229 w 328327"/>
              <a:gd name="connsiteY17" fmla="*/ 1395280 h 1449925"/>
              <a:gd name="connsiteX18" fmla="*/ 324229 w 328327"/>
              <a:gd name="connsiteY18" fmla="*/ 1449925 h 1449925"/>
              <a:gd name="connsiteX19" fmla="*/ 324229 w 328327"/>
              <a:gd name="connsiteY19" fmla="*/ 1449925 h 1449925"/>
              <a:gd name="connsiteX0" fmla="*/ 0 w 327872"/>
              <a:gd name="connsiteY0" fmla="*/ 0 h 1449925"/>
              <a:gd name="connsiteX1" fmla="*/ 69217 w 327872"/>
              <a:gd name="connsiteY1" fmla="*/ 10929 h 1449925"/>
              <a:gd name="connsiteX2" fmla="*/ 120219 w 327872"/>
              <a:gd name="connsiteY2" fmla="*/ 29145 h 1449925"/>
              <a:gd name="connsiteX3" fmla="*/ 174865 w 327872"/>
              <a:gd name="connsiteY3" fmla="*/ 54646 h 1449925"/>
              <a:gd name="connsiteX4" fmla="*/ 229510 w 327872"/>
              <a:gd name="connsiteY4" fmla="*/ 105648 h 1449925"/>
              <a:gd name="connsiteX5" fmla="*/ 273227 w 327872"/>
              <a:gd name="connsiteY5" fmla="*/ 178509 h 1449925"/>
              <a:gd name="connsiteX6" fmla="*/ 306014 w 327872"/>
              <a:gd name="connsiteY6" fmla="*/ 295086 h 1449925"/>
              <a:gd name="connsiteX7" fmla="*/ 316943 w 327872"/>
              <a:gd name="connsiteY7" fmla="*/ 418949 h 1449925"/>
              <a:gd name="connsiteX8" fmla="*/ 324229 w 327872"/>
              <a:gd name="connsiteY8" fmla="*/ 550098 h 1449925"/>
              <a:gd name="connsiteX9" fmla="*/ 327872 w 327872"/>
              <a:gd name="connsiteY9" fmla="*/ 652102 h 1449925"/>
              <a:gd name="connsiteX10" fmla="*/ 324229 w 327872"/>
              <a:gd name="connsiteY10" fmla="*/ 750464 h 1449925"/>
              <a:gd name="connsiteX11" fmla="*/ 324229 w 327872"/>
              <a:gd name="connsiteY11" fmla="*/ 867041 h 1449925"/>
              <a:gd name="connsiteX12" fmla="*/ 324229 w 327872"/>
              <a:gd name="connsiteY12" fmla="*/ 958116 h 1449925"/>
              <a:gd name="connsiteX13" fmla="*/ 324229 w 327872"/>
              <a:gd name="connsiteY13" fmla="*/ 1078337 h 1449925"/>
              <a:gd name="connsiteX14" fmla="*/ 324229 w 327872"/>
              <a:gd name="connsiteY14" fmla="*/ 1180341 h 1449925"/>
              <a:gd name="connsiteX15" fmla="*/ 324229 w 327872"/>
              <a:gd name="connsiteY15" fmla="*/ 1300561 h 1449925"/>
              <a:gd name="connsiteX16" fmla="*/ 324229 w 327872"/>
              <a:gd name="connsiteY16" fmla="*/ 1358850 h 1449925"/>
              <a:gd name="connsiteX17" fmla="*/ 324229 w 327872"/>
              <a:gd name="connsiteY17" fmla="*/ 1395280 h 1449925"/>
              <a:gd name="connsiteX18" fmla="*/ 324229 w 327872"/>
              <a:gd name="connsiteY18" fmla="*/ 1449925 h 1449925"/>
              <a:gd name="connsiteX19" fmla="*/ 324229 w 327872"/>
              <a:gd name="connsiteY19" fmla="*/ 1449925 h 1449925"/>
              <a:gd name="connsiteX0" fmla="*/ 0 w 328088"/>
              <a:gd name="connsiteY0" fmla="*/ 0 h 1449925"/>
              <a:gd name="connsiteX1" fmla="*/ 69217 w 328088"/>
              <a:gd name="connsiteY1" fmla="*/ 10929 h 1449925"/>
              <a:gd name="connsiteX2" fmla="*/ 120219 w 328088"/>
              <a:gd name="connsiteY2" fmla="*/ 29145 h 1449925"/>
              <a:gd name="connsiteX3" fmla="*/ 174865 w 328088"/>
              <a:gd name="connsiteY3" fmla="*/ 54646 h 1449925"/>
              <a:gd name="connsiteX4" fmla="*/ 229510 w 328088"/>
              <a:gd name="connsiteY4" fmla="*/ 105648 h 1449925"/>
              <a:gd name="connsiteX5" fmla="*/ 273227 w 328088"/>
              <a:gd name="connsiteY5" fmla="*/ 178509 h 1449925"/>
              <a:gd name="connsiteX6" fmla="*/ 306014 w 328088"/>
              <a:gd name="connsiteY6" fmla="*/ 295086 h 1449925"/>
              <a:gd name="connsiteX7" fmla="*/ 316943 w 328088"/>
              <a:gd name="connsiteY7" fmla="*/ 418949 h 1449925"/>
              <a:gd name="connsiteX8" fmla="*/ 316943 w 328088"/>
              <a:gd name="connsiteY8" fmla="*/ 550098 h 1449925"/>
              <a:gd name="connsiteX9" fmla="*/ 327872 w 328088"/>
              <a:gd name="connsiteY9" fmla="*/ 652102 h 1449925"/>
              <a:gd name="connsiteX10" fmla="*/ 324229 w 328088"/>
              <a:gd name="connsiteY10" fmla="*/ 750464 h 1449925"/>
              <a:gd name="connsiteX11" fmla="*/ 324229 w 328088"/>
              <a:gd name="connsiteY11" fmla="*/ 867041 h 1449925"/>
              <a:gd name="connsiteX12" fmla="*/ 324229 w 328088"/>
              <a:gd name="connsiteY12" fmla="*/ 958116 h 1449925"/>
              <a:gd name="connsiteX13" fmla="*/ 324229 w 328088"/>
              <a:gd name="connsiteY13" fmla="*/ 1078337 h 1449925"/>
              <a:gd name="connsiteX14" fmla="*/ 324229 w 328088"/>
              <a:gd name="connsiteY14" fmla="*/ 1180341 h 1449925"/>
              <a:gd name="connsiteX15" fmla="*/ 324229 w 328088"/>
              <a:gd name="connsiteY15" fmla="*/ 1300561 h 1449925"/>
              <a:gd name="connsiteX16" fmla="*/ 324229 w 328088"/>
              <a:gd name="connsiteY16" fmla="*/ 1358850 h 1449925"/>
              <a:gd name="connsiteX17" fmla="*/ 324229 w 328088"/>
              <a:gd name="connsiteY17" fmla="*/ 1395280 h 1449925"/>
              <a:gd name="connsiteX18" fmla="*/ 324229 w 328088"/>
              <a:gd name="connsiteY18" fmla="*/ 1449925 h 1449925"/>
              <a:gd name="connsiteX19" fmla="*/ 324229 w 328088"/>
              <a:gd name="connsiteY19" fmla="*/ 1449925 h 1449925"/>
              <a:gd name="connsiteX0" fmla="*/ 0 w 324768"/>
              <a:gd name="connsiteY0" fmla="*/ 0 h 1449925"/>
              <a:gd name="connsiteX1" fmla="*/ 69217 w 324768"/>
              <a:gd name="connsiteY1" fmla="*/ 10929 h 1449925"/>
              <a:gd name="connsiteX2" fmla="*/ 120219 w 324768"/>
              <a:gd name="connsiteY2" fmla="*/ 29145 h 1449925"/>
              <a:gd name="connsiteX3" fmla="*/ 174865 w 324768"/>
              <a:gd name="connsiteY3" fmla="*/ 54646 h 1449925"/>
              <a:gd name="connsiteX4" fmla="*/ 229510 w 324768"/>
              <a:gd name="connsiteY4" fmla="*/ 105648 h 1449925"/>
              <a:gd name="connsiteX5" fmla="*/ 273227 w 324768"/>
              <a:gd name="connsiteY5" fmla="*/ 178509 h 1449925"/>
              <a:gd name="connsiteX6" fmla="*/ 306014 w 324768"/>
              <a:gd name="connsiteY6" fmla="*/ 295086 h 1449925"/>
              <a:gd name="connsiteX7" fmla="*/ 316943 w 324768"/>
              <a:gd name="connsiteY7" fmla="*/ 418949 h 1449925"/>
              <a:gd name="connsiteX8" fmla="*/ 316943 w 324768"/>
              <a:gd name="connsiteY8" fmla="*/ 550098 h 1449925"/>
              <a:gd name="connsiteX9" fmla="*/ 324229 w 324768"/>
              <a:gd name="connsiteY9" fmla="*/ 652102 h 1449925"/>
              <a:gd name="connsiteX10" fmla="*/ 324229 w 324768"/>
              <a:gd name="connsiteY10" fmla="*/ 750464 h 1449925"/>
              <a:gd name="connsiteX11" fmla="*/ 324229 w 324768"/>
              <a:gd name="connsiteY11" fmla="*/ 867041 h 1449925"/>
              <a:gd name="connsiteX12" fmla="*/ 324229 w 324768"/>
              <a:gd name="connsiteY12" fmla="*/ 958116 h 1449925"/>
              <a:gd name="connsiteX13" fmla="*/ 324229 w 324768"/>
              <a:gd name="connsiteY13" fmla="*/ 1078337 h 1449925"/>
              <a:gd name="connsiteX14" fmla="*/ 324229 w 324768"/>
              <a:gd name="connsiteY14" fmla="*/ 1180341 h 1449925"/>
              <a:gd name="connsiteX15" fmla="*/ 324229 w 324768"/>
              <a:gd name="connsiteY15" fmla="*/ 1300561 h 1449925"/>
              <a:gd name="connsiteX16" fmla="*/ 324229 w 324768"/>
              <a:gd name="connsiteY16" fmla="*/ 1358850 h 1449925"/>
              <a:gd name="connsiteX17" fmla="*/ 324229 w 324768"/>
              <a:gd name="connsiteY17" fmla="*/ 1395280 h 1449925"/>
              <a:gd name="connsiteX18" fmla="*/ 324229 w 324768"/>
              <a:gd name="connsiteY18" fmla="*/ 1449925 h 1449925"/>
              <a:gd name="connsiteX19" fmla="*/ 324229 w 324768"/>
              <a:gd name="connsiteY19" fmla="*/ 1449925 h 1449925"/>
              <a:gd name="connsiteX0" fmla="*/ 0 w 324498"/>
              <a:gd name="connsiteY0" fmla="*/ 0 h 1449925"/>
              <a:gd name="connsiteX1" fmla="*/ 69217 w 324498"/>
              <a:gd name="connsiteY1" fmla="*/ 10929 h 1449925"/>
              <a:gd name="connsiteX2" fmla="*/ 120219 w 324498"/>
              <a:gd name="connsiteY2" fmla="*/ 29145 h 1449925"/>
              <a:gd name="connsiteX3" fmla="*/ 174865 w 324498"/>
              <a:gd name="connsiteY3" fmla="*/ 54646 h 1449925"/>
              <a:gd name="connsiteX4" fmla="*/ 229510 w 324498"/>
              <a:gd name="connsiteY4" fmla="*/ 105648 h 1449925"/>
              <a:gd name="connsiteX5" fmla="*/ 273227 w 324498"/>
              <a:gd name="connsiteY5" fmla="*/ 178509 h 1449925"/>
              <a:gd name="connsiteX6" fmla="*/ 306014 w 324498"/>
              <a:gd name="connsiteY6" fmla="*/ 295086 h 1449925"/>
              <a:gd name="connsiteX7" fmla="*/ 316943 w 324498"/>
              <a:gd name="connsiteY7" fmla="*/ 418949 h 1449925"/>
              <a:gd name="connsiteX8" fmla="*/ 320586 w 324498"/>
              <a:gd name="connsiteY8" fmla="*/ 557385 h 1449925"/>
              <a:gd name="connsiteX9" fmla="*/ 324229 w 324498"/>
              <a:gd name="connsiteY9" fmla="*/ 652102 h 1449925"/>
              <a:gd name="connsiteX10" fmla="*/ 324229 w 324498"/>
              <a:gd name="connsiteY10" fmla="*/ 750464 h 1449925"/>
              <a:gd name="connsiteX11" fmla="*/ 324229 w 324498"/>
              <a:gd name="connsiteY11" fmla="*/ 867041 h 1449925"/>
              <a:gd name="connsiteX12" fmla="*/ 324229 w 324498"/>
              <a:gd name="connsiteY12" fmla="*/ 958116 h 1449925"/>
              <a:gd name="connsiteX13" fmla="*/ 324229 w 324498"/>
              <a:gd name="connsiteY13" fmla="*/ 1078337 h 1449925"/>
              <a:gd name="connsiteX14" fmla="*/ 324229 w 324498"/>
              <a:gd name="connsiteY14" fmla="*/ 1180341 h 1449925"/>
              <a:gd name="connsiteX15" fmla="*/ 324229 w 324498"/>
              <a:gd name="connsiteY15" fmla="*/ 1300561 h 1449925"/>
              <a:gd name="connsiteX16" fmla="*/ 324229 w 324498"/>
              <a:gd name="connsiteY16" fmla="*/ 1358850 h 1449925"/>
              <a:gd name="connsiteX17" fmla="*/ 324229 w 324498"/>
              <a:gd name="connsiteY17" fmla="*/ 1395280 h 1449925"/>
              <a:gd name="connsiteX18" fmla="*/ 324229 w 324498"/>
              <a:gd name="connsiteY18" fmla="*/ 1449925 h 1449925"/>
              <a:gd name="connsiteX19" fmla="*/ 324229 w 324498"/>
              <a:gd name="connsiteY19" fmla="*/ 1449925 h 1449925"/>
              <a:gd name="connsiteX0" fmla="*/ 0 w 324768"/>
              <a:gd name="connsiteY0" fmla="*/ 0 h 1449925"/>
              <a:gd name="connsiteX1" fmla="*/ 69217 w 324768"/>
              <a:gd name="connsiteY1" fmla="*/ 10929 h 1449925"/>
              <a:gd name="connsiteX2" fmla="*/ 120219 w 324768"/>
              <a:gd name="connsiteY2" fmla="*/ 29145 h 1449925"/>
              <a:gd name="connsiteX3" fmla="*/ 174865 w 324768"/>
              <a:gd name="connsiteY3" fmla="*/ 54646 h 1449925"/>
              <a:gd name="connsiteX4" fmla="*/ 229510 w 324768"/>
              <a:gd name="connsiteY4" fmla="*/ 105648 h 1449925"/>
              <a:gd name="connsiteX5" fmla="*/ 273227 w 324768"/>
              <a:gd name="connsiteY5" fmla="*/ 178509 h 1449925"/>
              <a:gd name="connsiteX6" fmla="*/ 306014 w 324768"/>
              <a:gd name="connsiteY6" fmla="*/ 295086 h 1449925"/>
              <a:gd name="connsiteX7" fmla="*/ 316943 w 324768"/>
              <a:gd name="connsiteY7" fmla="*/ 418949 h 1449925"/>
              <a:gd name="connsiteX8" fmla="*/ 324229 w 324768"/>
              <a:gd name="connsiteY8" fmla="*/ 557385 h 1449925"/>
              <a:gd name="connsiteX9" fmla="*/ 324229 w 324768"/>
              <a:gd name="connsiteY9" fmla="*/ 652102 h 1449925"/>
              <a:gd name="connsiteX10" fmla="*/ 324229 w 324768"/>
              <a:gd name="connsiteY10" fmla="*/ 750464 h 1449925"/>
              <a:gd name="connsiteX11" fmla="*/ 324229 w 324768"/>
              <a:gd name="connsiteY11" fmla="*/ 867041 h 1449925"/>
              <a:gd name="connsiteX12" fmla="*/ 324229 w 324768"/>
              <a:gd name="connsiteY12" fmla="*/ 958116 h 1449925"/>
              <a:gd name="connsiteX13" fmla="*/ 324229 w 324768"/>
              <a:gd name="connsiteY13" fmla="*/ 1078337 h 1449925"/>
              <a:gd name="connsiteX14" fmla="*/ 324229 w 324768"/>
              <a:gd name="connsiteY14" fmla="*/ 1180341 h 1449925"/>
              <a:gd name="connsiteX15" fmla="*/ 324229 w 324768"/>
              <a:gd name="connsiteY15" fmla="*/ 1300561 h 1449925"/>
              <a:gd name="connsiteX16" fmla="*/ 324229 w 324768"/>
              <a:gd name="connsiteY16" fmla="*/ 1358850 h 1449925"/>
              <a:gd name="connsiteX17" fmla="*/ 324229 w 324768"/>
              <a:gd name="connsiteY17" fmla="*/ 1395280 h 1449925"/>
              <a:gd name="connsiteX18" fmla="*/ 324229 w 324768"/>
              <a:gd name="connsiteY18" fmla="*/ 1449925 h 1449925"/>
              <a:gd name="connsiteX19" fmla="*/ 324229 w 324768"/>
              <a:gd name="connsiteY19" fmla="*/ 1449925 h 1449925"/>
              <a:gd name="connsiteX0" fmla="*/ 0 w 324498"/>
              <a:gd name="connsiteY0" fmla="*/ 0 h 1449925"/>
              <a:gd name="connsiteX1" fmla="*/ 69217 w 324498"/>
              <a:gd name="connsiteY1" fmla="*/ 10929 h 1449925"/>
              <a:gd name="connsiteX2" fmla="*/ 120219 w 324498"/>
              <a:gd name="connsiteY2" fmla="*/ 29145 h 1449925"/>
              <a:gd name="connsiteX3" fmla="*/ 174865 w 324498"/>
              <a:gd name="connsiteY3" fmla="*/ 54646 h 1449925"/>
              <a:gd name="connsiteX4" fmla="*/ 229510 w 324498"/>
              <a:gd name="connsiteY4" fmla="*/ 105648 h 1449925"/>
              <a:gd name="connsiteX5" fmla="*/ 273227 w 324498"/>
              <a:gd name="connsiteY5" fmla="*/ 178509 h 1449925"/>
              <a:gd name="connsiteX6" fmla="*/ 306014 w 324498"/>
              <a:gd name="connsiteY6" fmla="*/ 295086 h 1449925"/>
              <a:gd name="connsiteX7" fmla="*/ 320586 w 324498"/>
              <a:gd name="connsiteY7" fmla="*/ 422592 h 1449925"/>
              <a:gd name="connsiteX8" fmla="*/ 324229 w 324498"/>
              <a:gd name="connsiteY8" fmla="*/ 557385 h 1449925"/>
              <a:gd name="connsiteX9" fmla="*/ 324229 w 324498"/>
              <a:gd name="connsiteY9" fmla="*/ 652102 h 1449925"/>
              <a:gd name="connsiteX10" fmla="*/ 324229 w 324498"/>
              <a:gd name="connsiteY10" fmla="*/ 750464 h 1449925"/>
              <a:gd name="connsiteX11" fmla="*/ 324229 w 324498"/>
              <a:gd name="connsiteY11" fmla="*/ 867041 h 1449925"/>
              <a:gd name="connsiteX12" fmla="*/ 324229 w 324498"/>
              <a:gd name="connsiteY12" fmla="*/ 958116 h 1449925"/>
              <a:gd name="connsiteX13" fmla="*/ 324229 w 324498"/>
              <a:gd name="connsiteY13" fmla="*/ 1078337 h 1449925"/>
              <a:gd name="connsiteX14" fmla="*/ 324229 w 324498"/>
              <a:gd name="connsiteY14" fmla="*/ 1180341 h 1449925"/>
              <a:gd name="connsiteX15" fmla="*/ 324229 w 324498"/>
              <a:gd name="connsiteY15" fmla="*/ 1300561 h 1449925"/>
              <a:gd name="connsiteX16" fmla="*/ 324229 w 324498"/>
              <a:gd name="connsiteY16" fmla="*/ 1358850 h 1449925"/>
              <a:gd name="connsiteX17" fmla="*/ 324229 w 324498"/>
              <a:gd name="connsiteY17" fmla="*/ 1395280 h 1449925"/>
              <a:gd name="connsiteX18" fmla="*/ 324229 w 324498"/>
              <a:gd name="connsiteY18" fmla="*/ 1449925 h 1449925"/>
              <a:gd name="connsiteX19" fmla="*/ 324229 w 324498"/>
              <a:gd name="connsiteY19" fmla="*/ 1449925 h 144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4498" h="1449925">
                <a:moveTo>
                  <a:pt x="0" y="0"/>
                </a:moveTo>
                <a:cubicBezTo>
                  <a:pt x="18518" y="1518"/>
                  <a:pt x="49181" y="6072"/>
                  <a:pt x="69217" y="10929"/>
                </a:cubicBezTo>
                <a:cubicBezTo>
                  <a:pt x="89254" y="15787"/>
                  <a:pt x="102611" y="21859"/>
                  <a:pt x="120219" y="29145"/>
                </a:cubicBezTo>
                <a:cubicBezTo>
                  <a:pt x="137827" y="36431"/>
                  <a:pt x="156650" y="41895"/>
                  <a:pt x="174865" y="54646"/>
                </a:cubicBezTo>
                <a:cubicBezTo>
                  <a:pt x="193080" y="67397"/>
                  <a:pt x="213116" y="85004"/>
                  <a:pt x="229510" y="105648"/>
                </a:cubicBezTo>
                <a:cubicBezTo>
                  <a:pt x="245904" y="126292"/>
                  <a:pt x="260476" y="146936"/>
                  <a:pt x="273227" y="178509"/>
                </a:cubicBezTo>
                <a:cubicBezTo>
                  <a:pt x="285978" y="210082"/>
                  <a:pt x="298121" y="254406"/>
                  <a:pt x="306014" y="295086"/>
                </a:cubicBezTo>
                <a:cubicBezTo>
                  <a:pt x="313907" y="335766"/>
                  <a:pt x="317550" y="378876"/>
                  <a:pt x="320586" y="422592"/>
                </a:cubicBezTo>
                <a:cubicBezTo>
                  <a:pt x="323622" y="466308"/>
                  <a:pt x="323622" y="519133"/>
                  <a:pt x="324229" y="557385"/>
                </a:cubicBezTo>
                <a:cubicBezTo>
                  <a:pt x="324836" y="595637"/>
                  <a:pt x="324229" y="619922"/>
                  <a:pt x="324229" y="652102"/>
                </a:cubicBezTo>
                <a:lnTo>
                  <a:pt x="324229" y="750464"/>
                </a:lnTo>
                <a:lnTo>
                  <a:pt x="324229" y="867041"/>
                </a:lnTo>
                <a:lnTo>
                  <a:pt x="324229" y="958116"/>
                </a:lnTo>
                <a:lnTo>
                  <a:pt x="324229" y="1078337"/>
                </a:lnTo>
                <a:lnTo>
                  <a:pt x="324229" y="1180341"/>
                </a:lnTo>
                <a:lnTo>
                  <a:pt x="324229" y="1300561"/>
                </a:lnTo>
                <a:lnTo>
                  <a:pt x="324229" y="1358850"/>
                </a:lnTo>
                <a:lnTo>
                  <a:pt x="324229" y="1395280"/>
                </a:lnTo>
                <a:lnTo>
                  <a:pt x="324229" y="1449925"/>
                </a:lnTo>
                <a:lnTo>
                  <a:pt x="324229" y="144992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6747343" y="3520058"/>
            <a:ext cx="531649" cy="902933"/>
          </a:xfrm>
          <a:custGeom>
            <a:avLst/>
            <a:gdLst>
              <a:gd name="connsiteX0" fmla="*/ 0 w 499095"/>
              <a:gd name="connsiteY0" fmla="*/ 834253 h 834253"/>
              <a:gd name="connsiteX1" fmla="*/ 65575 w 499095"/>
              <a:gd name="connsiteY1" fmla="*/ 663031 h 834253"/>
              <a:gd name="connsiteX2" fmla="*/ 149364 w 499095"/>
              <a:gd name="connsiteY2" fmla="*/ 462664 h 834253"/>
              <a:gd name="connsiteX3" fmla="*/ 255012 w 499095"/>
              <a:gd name="connsiteY3" fmla="*/ 255012 h 834253"/>
              <a:gd name="connsiteX4" fmla="*/ 364303 w 499095"/>
              <a:gd name="connsiteY4" fmla="*/ 127506 h 834253"/>
              <a:gd name="connsiteX5" fmla="*/ 418948 w 499095"/>
              <a:gd name="connsiteY5" fmla="*/ 76503 h 834253"/>
              <a:gd name="connsiteX6" fmla="*/ 499095 w 499095"/>
              <a:gd name="connsiteY6" fmla="*/ 0 h 834253"/>
              <a:gd name="connsiteX7" fmla="*/ 499095 w 499095"/>
              <a:gd name="connsiteY7" fmla="*/ 0 h 834253"/>
              <a:gd name="connsiteX0" fmla="*/ 0 w 513667"/>
              <a:gd name="connsiteY0" fmla="*/ 848825 h 848825"/>
              <a:gd name="connsiteX1" fmla="*/ 80147 w 513667"/>
              <a:gd name="connsiteY1" fmla="*/ 663031 h 848825"/>
              <a:gd name="connsiteX2" fmla="*/ 163936 w 513667"/>
              <a:gd name="connsiteY2" fmla="*/ 462664 h 848825"/>
              <a:gd name="connsiteX3" fmla="*/ 269584 w 513667"/>
              <a:gd name="connsiteY3" fmla="*/ 255012 h 848825"/>
              <a:gd name="connsiteX4" fmla="*/ 378875 w 513667"/>
              <a:gd name="connsiteY4" fmla="*/ 127506 h 848825"/>
              <a:gd name="connsiteX5" fmla="*/ 433520 w 513667"/>
              <a:gd name="connsiteY5" fmla="*/ 76503 h 848825"/>
              <a:gd name="connsiteX6" fmla="*/ 513667 w 513667"/>
              <a:gd name="connsiteY6" fmla="*/ 0 h 848825"/>
              <a:gd name="connsiteX7" fmla="*/ 513667 w 513667"/>
              <a:gd name="connsiteY7" fmla="*/ 0 h 848825"/>
              <a:gd name="connsiteX0" fmla="*/ 0 w 531882"/>
              <a:gd name="connsiteY0" fmla="*/ 867040 h 867040"/>
              <a:gd name="connsiteX1" fmla="*/ 98362 w 531882"/>
              <a:gd name="connsiteY1" fmla="*/ 663031 h 867040"/>
              <a:gd name="connsiteX2" fmla="*/ 182151 w 531882"/>
              <a:gd name="connsiteY2" fmla="*/ 462664 h 867040"/>
              <a:gd name="connsiteX3" fmla="*/ 287799 w 531882"/>
              <a:gd name="connsiteY3" fmla="*/ 255012 h 867040"/>
              <a:gd name="connsiteX4" fmla="*/ 397090 w 531882"/>
              <a:gd name="connsiteY4" fmla="*/ 127506 h 867040"/>
              <a:gd name="connsiteX5" fmla="*/ 451735 w 531882"/>
              <a:gd name="connsiteY5" fmla="*/ 76503 h 867040"/>
              <a:gd name="connsiteX6" fmla="*/ 531882 w 531882"/>
              <a:gd name="connsiteY6" fmla="*/ 0 h 867040"/>
              <a:gd name="connsiteX7" fmla="*/ 531882 w 531882"/>
              <a:gd name="connsiteY7" fmla="*/ 0 h 867040"/>
              <a:gd name="connsiteX0" fmla="*/ 0 w 528239"/>
              <a:gd name="connsiteY0" fmla="*/ 888899 h 888899"/>
              <a:gd name="connsiteX1" fmla="*/ 94719 w 528239"/>
              <a:gd name="connsiteY1" fmla="*/ 663031 h 888899"/>
              <a:gd name="connsiteX2" fmla="*/ 178508 w 528239"/>
              <a:gd name="connsiteY2" fmla="*/ 462664 h 888899"/>
              <a:gd name="connsiteX3" fmla="*/ 284156 w 528239"/>
              <a:gd name="connsiteY3" fmla="*/ 255012 h 888899"/>
              <a:gd name="connsiteX4" fmla="*/ 393447 w 528239"/>
              <a:gd name="connsiteY4" fmla="*/ 127506 h 888899"/>
              <a:gd name="connsiteX5" fmla="*/ 448092 w 528239"/>
              <a:gd name="connsiteY5" fmla="*/ 76503 h 888899"/>
              <a:gd name="connsiteX6" fmla="*/ 528239 w 528239"/>
              <a:gd name="connsiteY6" fmla="*/ 0 h 888899"/>
              <a:gd name="connsiteX7" fmla="*/ 528239 w 528239"/>
              <a:gd name="connsiteY7" fmla="*/ 0 h 888899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93447 w 528239"/>
              <a:gd name="connsiteY4" fmla="*/ 127506 h 899828"/>
              <a:gd name="connsiteX5" fmla="*/ 448092 w 528239"/>
              <a:gd name="connsiteY5" fmla="*/ 76503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86161 w 528239"/>
              <a:gd name="connsiteY4" fmla="*/ 120220 h 899828"/>
              <a:gd name="connsiteX5" fmla="*/ 448092 w 528239"/>
              <a:gd name="connsiteY5" fmla="*/ 76503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86161 w 528239"/>
              <a:gd name="connsiteY4" fmla="*/ 120220 h 899828"/>
              <a:gd name="connsiteX5" fmla="*/ 448092 w 528239"/>
              <a:gd name="connsiteY5" fmla="*/ 76503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86161 w 528239"/>
              <a:gd name="connsiteY4" fmla="*/ 120220 h 899828"/>
              <a:gd name="connsiteX5" fmla="*/ 448092 w 528239"/>
              <a:gd name="connsiteY5" fmla="*/ 76503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86161 w 528239"/>
              <a:gd name="connsiteY4" fmla="*/ 120220 h 899828"/>
              <a:gd name="connsiteX5" fmla="*/ 448092 w 528239"/>
              <a:gd name="connsiteY5" fmla="*/ 65574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28239"/>
              <a:gd name="connsiteY0" fmla="*/ 899828 h 899828"/>
              <a:gd name="connsiteX1" fmla="*/ 94719 w 528239"/>
              <a:gd name="connsiteY1" fmla="*/ 663031 h 899828"/>
              <a:gd name="connsiteX2" fmla="*/ 178508 w 528239"/>
              <a:gd name="connsiteY2" fmla="*/ 462664 h 899828"/>
              <a:gd name="connsiteX3" fmla="*/ 284156 w 528239"/>
              <a:gd name="connsiteY3" fmla="*/ 255012 h 899828"/>
              <a:gd name="connsiteX4" fmla="*/ 386161 w 528239"/>
              <a:gd name="connsiteY4" fmla="*/ 120220 h 899828"/>
              <a:gd name="connsiteX5" fmla="*/ 444449 w 528239"/>
              <a:gd name="connsiteY5" fmla="*/ 61931 h 899828"/>
              <a:gd name="connsiteX6" fmla="*/ 528239 w 528239"/>
              <a:gd name="connsiteY6" fmla="*/ 0 h 899828"/>
              <a:gd name="connsiteX7" fmla="*/ 528239 w 528239"/>
              <a:gd name="connsiteY7" fmla="*/ 0 h 899828"/>
              <a:gd name="connsiteX0" fmla="*/ 0 w 535477"/>
              <a:gd name="connsiteY0" fmla="*/ 905482 h 905482"/>
              <a:gd name="connsiteX1" fmla="*/ 94719 w 535477"/>
              <a:gd name="connsiteY1" fmla="*/ 668685 h 905482"/>
              <a:gd name="connsiteX2" fmla="*/ 178508 w 535477"/>
              <a:gd name="connsiteY2" fmla="*/ 468318 h 905482"/>
              <a:gd name="connsiteX3" fmla="*/ 284156 w 535477"/>
              <a:gd name="connsiteY3" fmla="*/ 260666 h 905482"/>
              <a:gd name="connsiteX4" fmla="*/ 386161 w 535477"/>
              <a:gd name="connsiteY4" fmla="*/ 125874 h 905482"/>
              <a:gd name="connsiteX5" fmla="*/ 444449 w 535477"/>
              <a:gd name="connsiteY5" fmla="*/ 67585 h 905482"/>
              <a:gd name="connsiteX6" fmla="*/ 528239 w 535477"/>
              <a:gd name="connsiteY6" fmla="*/ 5654 h 905482"/>
              <a:gd name="connsiteX7" fmla="*/ 531882 w 535477"/>
              <a:gd name="connsiteY7" fmla="*/ 2011 h 905482"/>
              <a:gd name="connsiteX0" fmla="*/ 0 w 531649"/>
              <a:gd name="connsiteY0" fmla="*/ 902454 h 902454"/>
              <a:gd name="connsiteX1" fmla="*/ 94719 w 531649"/>
              <a:gd name="connsiteY1" fmla="*/ 665657 h 902454"/>
              <a:gd name="connsiteX2" fmla="*/ 178508 w 531649"/>
              <a:gd name="connsiteY2" fmla="*/ 465290 h 902454"/>
              <a:gd name="connsiteX3" fmla="*/ 284156 w 531649"/>
              <a:gd name="connsiteY3" fmla="*/ 257638 h 902454"/>
              <a:gd name="connsiteX4" fmla="*/ 386161 w 531649"/>
              <a:gd name="connsiteY4" fmla="*/ 122846 h 902454"/>
              <a:gd name="connsiteX5" fmla="*/ 444449 w 531649"/>
              <a:gd name="connsiteY5" fmla="*/ 64557 h 902454"/>
              <a:gd name="connsiteX6" fmla="*/ 528239 w 531649"/>
              <a:gd name="connsiteY6" fmla="*/ 2626 h 902454"/>
              <a:gd name="connsiteX7" fmla="*/ 517310 w 531649"/>
              <a:gd name="connsiteY7" fmla="*/ 9912 h 902454"/>
              <a:gd name="connsiteX0" fmla="*/ 0 w 531649"/>
              <a:gd name="connsiteY0" fmla="*/ 902454 h 902454"/>
              <a:gd name="connsiteX1" fmla="*/ 94719 w 531649"/>
              <a:gd name="connsiteY1" fmla="*/ 665657 h 902454"/>
              <a:gd name="connsiteX2" fmla="*/ 178508 w 531649"/>
              <a:gd name="connsiteY2" fmla="*/ 465290 h 902454"/>
              <a:gd name="connsiteX3" fmla="*/ 291442 w 531649"/>
              <a:gd name="connsiteY3" fmla="*/ 257638 h 902454"/>
              <a:gd name="connsiteX4" fmla="*/ 386161 w 531649"/>
              <a:gd name="connsiteY4" fmla="*/ 122846 h 902454"/>
              <a:gd name="connsiteX5" fmla="*/ 444449 w 531649"/>
              <a:gd name="connsiteY5" fmla="*/ 64557 h 902454"/>
              <a:gd name="connsiteX6" fmla="*/ 528239 w 531649"/>
              <a:gd name="connsiteY6" fmla="*/ 2626 h 902454"/>
              <a:gd name="connsiteX7" fmla="*/ 517310 w 531649"/>
              <a:gd name="connsiteY7" fmla="*/ 9912 h 902454"/>
              <a:gd name="connsiteX0" fmla="*/ 0 w 531649"/>
              <a:gd name="connsiteY0" fmla="*/ 902454 h 902454"/>
              <a:gd name="connsiteX1" fmla="*/ 94719 w 531649"/>
              <a:gd name="connsiteY1" fmla="*/ 665657 h 902454"/>
              <a:gd name="connsiteX2" fmla="*/ 178508 w 531649"/>
              <a:gd name="connsiteY2" fmla="*/ 465290 h 902454"/>
              <a:gd name="connsiteX3" fmla="*/ 291442 w 531649"/>
              <a:gd name="connsiteY3" fmla="*/ 257638 h 902454"/>
              <a:gd name="connsiteX4" fmla="*/ 389804 w 531649"/>
              <a:gd name="connsiteY4" fmla="*/ 130132 h 902454"/>
              <a:gd name="connsiteX5" fmla="*/ 444449 w 531649"/>
              <a:gd name="connsiteY5" fmla="*/ 64557 h 902454"/>
              <a:gd name="connsiteX6" fmla="*/ 528239 w 531649"/>
              <a:gd name="connsiteY6" fmla="*/ 2626 h 902454"/>
              <a:gd name="connsiteX7" fmla="*/ 517310 w 531649"/>
              <a:gd name="connsiteY7" fmla="*/ 9912 h 902454"/>
              <a:gd name="connsiteX0" fmla="*/ 0 w 531649"/>
              <a:gd name="connsiteY0" fmla="*/ 902933 h 902933"/>
              <a:gd name="connsiteX1" fmla="*/ 94719 w 531649"/>
              <a:gd name="connsiteY1" fmla="*/ 666136 h 902933"/>
              <a:gd name="connsiteX2" fmla="*/ 178508 w 531649"/>
              <a:gd name="connsiteY2" fmla="*/ 465769 h 902933"/>
              <a:gd name="connsiteX3" fmla="*/ 291442 w 531649"/>
              <a:gd name="connsiteY3" fmla="*/ 258117 h 902933"/>
              <a:gd name="connsiteX4" fmla="*/ 389804 w 531649"/>
              <a:gd name="connsiteY4" fmla="*/ 130611 h 902933"/>
              <a:gd name="connsiteX5" fmla="*/ 444449 w 531649"/>
              <a:gd name="connsiteY5" fmla="*/ 72322 h 902933"/>
              <a:gd name="connsiteX6" fmla="*/ 528239 w 531649"/>
              <a:gd name="connsiteY6" fmla="*/ 3105 h 902933"/>
              <a:gd name="connsiteX7" fmla="*/ 517310 w 531649"/>
              <a:gd name="connsiteY7" fmla="*/ 10391 h 902933"/>
              <a:gd name="connsiteX0" fmla="*/ 0 w 531649"/>
              <a:gd name="connsiteY0" fmla="*/ 902933 h 902933"/>
              <a:gd name="connsiteX1" fmla="*/ 94719 w 531649"/>
              <a:gd name="connsiteY1" fmla="*/ 666136 h 902933"/>
              <a:gd name="connsiteX2" fmla="*/ 178508 w 531649"/>
              <a:gd name="connsiteY2" fmla="*/ 465769 h 902933"/>
              <a:gd name="connsiteX3" fmla="*/ 291442 w 531649"/>
              <a:gd name="connsiteY3" fmla="*/ 261760 h 902933"/>
              <a:gd name="connsiteX4" fmla="*/ 389804 w 531649"/>
              <a:gd name="connsiteY4" fmla="*/ 130611 h 902933"/>
              <a:gd name="connsiteX5" fmla="*/ 444449 w 531649"/>
              <a:gd name="connsiteY5" fmla="*/ 72322 h 902933"/>
              <a:gd name="connsiteX6" fmla="*/ 528239 w 531649"/>
              <a:gd name="connsiteY6" fmla="*/ 3105 h 902933"/>
              <a:gd name="connsiteX7" fmla="*/ 517310 w 531649"/>
              <a:gd name="connsiteY7" fmla="*/ 10391 h 90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649" h="902933">
                <a:moveTo>
                  <a:pt x="0" y="902933"/>
                </a:moveTo>
                <a:cubicBezTo>
                  <a:pt x="20340" y="848287"/>
                  <a:pt x="64968" y="738997"/>
                  <a:pt x="94719" y="666136"/>
                </a:cubicBezTo>
                <a:cubicBezTo>
                  <a:pt x="124470" y="593275"/>
                  <a:pt x="145721" y="533165"/>
                  <a:pt x="178508" y="465769"/>
                </a:cubicBezTo>
                <a:cubicBezTo>
                  <a:pt x="211295" y="398373"/>
                  <a:pt x="256226" y="317620"/>
                  <a:pt x="291442" y="261760"/>
                </a:cubicBezTo>
                <a:cubicBezTo>
                  <a:pt x="326658" y="205900"/>
                  <a:pt x="364303" y="162184"/>
                  <a:pt x="389804" y="130611"/>
                </a:cubicBezTo>
                <a:cubicBezTo>
                  <a:pt x="415305" y="99038"/>
                  <a:pt x="421377" y="93573"/>
                  <a:pt x="444449" y="72322"/>
                </a:cubicBezTo>
                <a:cubicBezTo>
                  <a:pt x="467521" y="51071"/>
                  <a:pt x="516095" y="13427"/>
                  <a:pt x="528239" y="3105"/>
                </a:cubicBezTo>
                <a:cubicBezTo>
                  <a:pt x="540383" y="-7217"/>
                  <a:pt x="516096" y="11605"/>
                  <a:pt x="517310" y="1039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Freeform 30"/>
          <p:cNvSpPr/>
          <p:nvPr/>
        </p:nvSpPr>
        <p:spPr>
          <a:xfrm>
            <a:off x="8202081" y="4164167"/>
            <a:ext cx="326115" cy="601074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15" h="601074">
                <a:moveTo>
                  <a:pt x="0" y="601074"/>
                </a:moveTo>
                <a:cubicBezTo>
                  <a:pt x="39166" y="559776"/>
                  <a:pt x="76733" y="517946"/>
                  <a:pt x="105508" y="479580"/>
                </a:cubicBezTo>
                <a:cubicBezTo>
                  <a:pt x="134283" y="441214"/>
                  <a:pt x="153465" y="403913"/>
                  <a:pt x="172648" y="370875"/>
                </a:cubicBezTo>
                <a:cubicBezTo>
                  <a:pt x="191831" y="337837"/>
                  <a:pt x="203023" y="319187"/>
                  <a:pt x="220608" y="281354"/>
                </a:cubicBezTo>
                <a:cubicBezTo>
                  <a:pt x="238193" y="243521"/>
                  <a:pt x="265901" y="174248"/>
                  <a:pt x="278157" y="143874"/>
                </a:cubicBezTo>
                <a:cubicBezTo>
                  <a:pt x="290413" y="113501"/>
                  <a:pt x="286150" y="123092"/>
                  <a:pt x="294143" y="99113"/>
                </a:cubicBezTo>
                <a:cubicBezTo>
                  <a:pt x="302136" y="75134"/>
                  <a:pt x="320786" y="1651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2" name="Freeform 81"/>
          <p:cNvSpPr/>
          <p:nvPr/>
        </p:nvSpPr>
        <p:spPr>
          <a:xfrm>
            <a:off x="4322955" y="3437160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3" name="Freeform 82"/>
          <p:cNvSpPr/>
          <p:nvPr/>
        </p:nvSpPr>
        <p:spPr>
          <a:xfrm>
            <a:off x="3951652" y="3482074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4" name="Freeform 83"/>
          <p:cNvSpPr/>
          <p:nvPr/>
        </p:nvSpPr>
        <p:spPr>
          <a:xfrm>
            <a:off x="3957195" y="4246843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5" name="Freeform 84"/>
          <p:cNvSpPr/>
          <p:nvPr/>
        </p:nvSpPr>
        <p:spPr>
          <a:xfrm>
            <a:off x="4566794" y="4179104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6" name="Freeform 85"/>
          <p:cNvSpPr/>
          <p:nvPr/>
        </p:nvSpPr>
        <p:spPr>
          <a:xfrm>
            <a:off x="4810633" y="3531948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Freeform 86"/>
          <p:cNvSpPr/>
          <p:nvPr/>
        </p:nvSpPr>
        <p:spPr>
          <a:xfrm>
            <a:off x="4861544" y="3609534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Freeform 87"/>
          <p:cNvSpPr/>
          <p:nvPr/>
        </p:nvSpPr>
        <p:spPr>
          <a:xfrm>
            <a:off x="4910387" y="3443010"/>
            <a:ext cx="692728" cy="405387"/>
          </a:xfrm>
          <a:custGeom>
            <a:avLst/>
            <a:gdLst>
              <a:gd name="connsiteX0" fmla="*/ 0 w 681644"/>
              <a:gd name="connsiteY0" fmla="*/ 388197 h 405932"/>
              <a:gd name="connsiteX1" fmla="*/ 60960 w 681644"/>
              <a:gd name="connsiteY1" fmla="*/ 404823 h 405932"/>
              <a:gd name="connsiteX2" fmla="*/ 166254 w 681644"/>
              <a:gd name="connsiteY2" fmla="*/ 360488 h 405932"/>
              <a:gd name="connsiteX3" fmla="*/ 254924 w 681644"/>
              <a:gd name="connsiteY3" fmla="*/ 266277 h 405932"/>
              <a:gd name="connsiteX4" fmla="*/ 354676 w 681644"/>
              <a:gd name="connsiteY4" fmla="*/ 138815 h 405932"/>
              <a:gd name="connsiteX5" fmla="*/ 471054 w 681644"/>
              <a:gd name="connsiteY5" fmla="*/ 33521 h 405932"/>
              <a:gd name="connsiteX6" fmla="*/ 592974 w 681644"/>
              <a:gd name="connsiteY6" fmla="*/ 270 h 405932"/>
              <a:gd name="connsiteX7" fmla="*/ 681644 w 681644"/>
              <a:gd name="connsiteY7" fmla="*/ 16895 h 405932"/>
              <a:gd name="connsiteX8" fmla="*/ 681644 w 681644"/>
              <a:gd name="connsiteY8" fmla="*/ 16895 h 405932"/>
              <a:gd name="connsiteX0" fmla="*/ 0 w 687186"/>
              <a:gd name="connsiteY0" fmla="*/ 371571 h 404922"/>
              <a:gd name="connsiteX1" fmla="*/ 66502 w 687186"/>
              <a:gd name="connsiteY1" fmla="*/ 404823 h 404922"/>
              <a:gd name="connsiteX2" fmla="*/ 171796 w 687186"/>
              <a:gd name="connsiteY2" fmla="*/ 360488 h 404922"/>
              <a:gd name="connsiteX3" fmla="*/ 260466 w 687186"/>
              <a:gd name="connsiteY3" fmla="*/ 266277 h 404922"/>
              <a:gd name="connsiteX4" fmla="*/ 360218 w 687186"/>
              <a:gd name="connsiteY4" fmla="*/ 138815 h 404922"/>
              <a:gd name="connsiteX5" fmla="*/ 476596 w 687186"/>
              <a:gd name="connsiteY5" fmla="*/ 33521 h 404922"/>
              <a:gd name="connsiteX6" fmla="*/ 598516 w 687186"/>
              <a:gd name="connsiteY6" fmla="*/ 270 h 404922"/>
              <a:gd name="connsiteX7" fmla="*/ 687186 w 687186"/>
              <a:gd name="connsiteY7" fmla="*/ 16895 h 404922"/>
              <a:gd name="connsiteX8" fmla="*/ 687186 w 687186"/>
              <a:gd name="connsiteY8" fmla="*/ 16895 h 404922"/>
              <a:gd name="connsiteX0" fmla="*/ 0 w 692728"/>
              <a:gd name="connsiteY0" fmla="*/ 371571 h 404922"/>
              <a:gd name="connsiteX1" fmla="*/ 72044 w 692728"/>
              <a:gd name="connsiteY1" fmla="*/ 404823 h 404922"/>
              <a:gd name="connsiteX2" fmla="*/ 177338 w 692728"/>
              <a:gd name="connsiteY2" fmla="*/ 360488 h 404922"/>
              <a:gd name="connsiteX3" fmla="*/ 266008 w 692728"/>
              <a:gd name="connsiteY3" fmla="*/ 266277 h 404922"/>
              <a:gd name="connsiteX4" fmla="*/ 365760 w 692728"/>
              <a:gd name="connsiteY4" fmla="*/ 138815 h 404922"/>
              <a:gd name="connsiteX5" fmla="*/ 482138 w 692728"/>
              <a:gd name="connsiteY5" fmla="*/ 33521 h 404922"/>
              <a:gd name="connsiteX6" fmla="*/ 604058 w 692728"/>
              <a:gd name="connsiteY6" fmla="*/ 270 h 404922"/>
              <a:gd name="connsiteX7" fmla="*/ 692728 w 692728"/>
              <a:gd name="connsiteY7" fmla="*/ 16895 h 404922"/>
              <a:gd name="connsiteX8" fmla="*/ 692728 w 692728"/>
              <a:gd name="connsiteY8" fmla="*/ 16895 h 404922"/>
              <a:gd name="connsiteX0" fmla="*/ 0 w 692728"/>
              <a:gd name="connsiteY0" fmla="*/ 382655 h 405387"/>
              <a:gd name="connsiteX1" fmla="*/ 72044 w 692728"/>
              <a:gd name="connsiteY1" fmla="*/ 404823 h 405387"/>
              <a:gd name="connsiteX2" fmla="*/ 177338 w 692728"/>
              <a:gd name="connsiteY2" fmla="*/ 360488 h 405387"/>
              <a:gd name="connsiteX3" fmla="*/ 266008 w 692728"/>
              <a:gd name="connsiteY3" fmla="*/ 266277 h 405387"/>
              <a:gd name="connsiteX4" fmla="*/ 365760 w 692728"/>
              <a:gd name="connsiteY4" fmla="*/ 138815 h 405387"/>
              <a:gd name="connsiteX5" fmla="*/ 482138 w 692728"/>
              <a:gd name="connsiteY5" fmla="*/ 33521 h 405387"/>
              <a:gd name="connsiteX6" fmla="*/ 604058 w 692728"/>
              <a:gd name="connsiteY6" fmla="*/ 270 h 405387"/>
              <a:gd name="connsiteX7" fmla="*/ 692728 w 692728"/>
              <a:gd name="connsiteY7" fmla="*/ 16895 h 405387"/>
              <a:gd name="connsiteX8" fmla="*/ 692728 w 692728"/>
              <a:gd name="connsiteY8" fmla="*/ 16895 h 40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728" h="405387">
                <a:moveTo>
                  <a:pt x="0" y="382655"/>
                </a:moveTo>
                <a:cubicBezTo>
                  <a:pt x="16625" y="393277"/>
                  <a:pt x="42488" y="408517"/>
                  <a:pt x="72044" y="404823"/>
                </a:cubicBezTo>
                <a:cubicBezTo>
                  <a:pt x="101600" y="401129"/>
                  <a:pt x="145011" y="383579"/>
                  <a:pt x="177338" y="360488"/>
                </a:cubicBezTo>
                <a:cubicBezTo>
                  <a:pt x="209665" y="337397"/>
                  <a:pt x="234604" y="303222"/>
                  <a:pt x="266008" y="266277"/>
                </a:cubicBezTo>
                <a:cubicBezTo>
                  <a:pt x="297412" y="229331"/>
                  <a:pt x="329738" y="177608"/>
                  <a:pt x="365760" y="138815"/>
                </a:cubicBezTo>
                <a:cubicBezTo>
                  <a:pt x="401782" y="100022"/>
                  <a:pt x="442422" y="56612"/>
                  <a:pt x="482138" y="33521"/>
                </a:cubicBezTo>
                <a:cubicBezTo>
                  <a:pt x="521854" y="10430"/>
                  <a:pt x="568960" y="3041"/>
                  <a:pt x="604058" y="270"/>
                </a:cubicBezTo>
                <a:cubicBezTo>
                  <a:pt x="639156" y="-2501"/>
                  <a:pt x="692728" y="16895"/>
                  <a:pt x="692728" y="16895"/>
                </a:cubicBezTo>
                <a:lnTo>
                  <a:pt x="692728" y="1689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937099" y="2541241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8634721" y="3054595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4237160" y="2953793"/>
            <a:ext cx="358726" cy="267286"/>
          </a:xfrm>
          <a:custGeom>
            <a:avLst/>
            <a:gdLst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26609 h 267286"/>
              <a:gd name="connsiteX3" fmla="*/ 316523 w 358726"/>
              <a:gd name="connsiteY3" fmla="*/ 56270 h 267286"/>
              <a:gd name="connsiteX4" fmla="*/ 358726 w 358726"/>
              <a:gd name="connsiteY4" fmla="*/ 0 h 267286"/>
              <a:gd name="connsiteX5" fmla="*/ 358726 w 358726"/>
              <a:gd name="connsiteY5" fmla="*/ 0 h 267286"/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26609 h 267286"/>
              <a:gd name="connsiteX3" fmla="*/ 309489 w 358726"/>
              <a:gd name="connsiteY3" fmla="*/ 49236 h 267286"/>
              <a:gd name="connsiteX4" fmla="*/ 358726 w 358726"/>
              <a:gd name="connsiteY4" fmla="*/ 0 h 267286"/>
              <a:gd name="connsiteX5" fmla="*/ 358726 w 358726"/>
              <a:gd name="connsiteY5" fmla="*/ 0 h 267286"/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19575 h 267286"/>
              <a:gd name="connsiteX3" fmla="*/ 309489 w 358726"/>
              <a:gd name="connsiteY3" fmla="*/ 49236 h 267286"/>
              <a:gd name="connsiteX4" fmla="*/ 358726 w 358726"/>
              <a:gd name="connsiteY4" fmla="*/ 0 h 267286"/>
              <a:gd name="connsiteX5" fmla="*/ 358726 w 358726"/>
              <a:gd name="connsiteY5" fmla="*/ 0 h 26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726" h="267286">
                <a:moveTo>
                  <a:pt x="0" y="267286"/>
                </a:moveTo>
                <a:cubicBezTo>
                  <a:pt x="39858" y="243840"/>
                  <a:pt x="80889" y="221565"/>
                  <a:pt x="119575" y="196947"/>
                </a:cubicBezTo>
                <a:cubicBezTo>
                  <a:pt x="158261" y="172329"/>
                  <a:pt x="200465" y="144193"/>
                  <a:pt x="232117" y="119575"/>
                </a:cubicBezTo>
                <a:cubicBezTo>
                  <a:pt x="263769" y="94957"/>
                  <a:pt x="288388" y="69165"/>
                  <a:pt x="309489" y="49236"/>
                </a:cubicBezTo>
                <a:cubicBezTo>
                  <a:pt x="330590" y="29307"/>
                  <a:pt x="342314" y="16412"/>
                  <a:pt x="358726" y="0"/>
                </a:cubicBezTo>
                <a:lnTo>
                  <a:pt x="35872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4539615" y="2932691"/>
            <a:ext cx="344658" cy="274320"/>
          </a:xfrm>
          <a:custGeom>
            <a:avLst/>
            <a:gdLst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203982 h 274320"/>
              <a:gd name="connsiteX3" fmla="*/ 344658 w 344658"/>
              <a:gd name="connsiteY3" fmla="*/ 274320 h 274320"/>
              <a:gd name="connsiteX4" fmla="*/ 344658 w 344658"/>
              <a:gd name="connsiteY4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203982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196948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1015 w 344658"/>
              <a:gd name="connsiteY2" fmla="*/ 203982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03981 w 344658"/>
              <a:gd name="connsiteY2" fmla="*/ 211016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658" h="274320">
                <a:moveTo>
                  <a:pt x="0" y="0"/>
                </a:moveTo>
                <a:cubicBezTo>
                  <a:pt x="27549" y="39272"/>
                  <a:pt x="57443" y="77373"/>
                  <a:pt x="91440" y="112542"/>
                </a:cubicBezTo>
                <a:cubicBezTo>
                  <a:pt x="125437" y="147711"/>
                  <a:pt x="171156" y="186398"/>
                  <a:pt x="203981" y="211016"/>
                </a:cubicBezTo>
                <a:cubicBezTo>
                  <a:pt x="236806" y="235634"/>
                  <a:pt x="267287" y="248529"/>
                  <a:pt x="288388" y="260252"/>
                </a:cubicBezTo>
                <a:cubicBezTo>
                  <a:pt x="309490" y="271975"/>
                  <a:pt x="335280" y="271975"/>
                  <a:pt x="344658" y="274320"/>
                </a:cubicBezTo>
                <a:lnTo>
                  <a:pt x="344658" y="27432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8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037 L -0.00208 -0.01041 L -0.00208 -0.01018 L -0.00989 -0.02129 L -0.01536 -0.02222 L -0.01862 -0.02708 L -0.02357 -0.02801 L -0.02799 -0.02801 L -0.03463 -0.02708 L -0.04232 -0.02129 L -0.05013 -0.01342 L -0.0556 -0.00463 L -0.06224 0.00625 L -0.06718 0.01991 L -0.0694 0.03658 L -0.07213 0.05533 L -0.07317 0.0757 L -0.07213 0.09931 L -0.0694 0.11412 L -0.06328 0.14051 L -0.05338 0.16019 L -0.03906 0.17385 L -0.02643 0.17685 L -0.01093 0.17292 L 0.00339 0.15533 L 0.01224 0.1375 L 0.01823 0.11019 L 0.0211 0.09144 L 0.0211 0.06991 L 0.02045 0.05718 L 0.0194 0.03959 L 0.01667 0.02778 L 0.01328 0.01412 L 0.00886 0.00417 L 0.00677 -0.00254 L 0.00117 0.01111 L 0.00065 0.02477 L 0.00782 0.03473 L 0.01719 0.03172 L 0.02383 0.0169 L 0.03477 -0.00555 L 0.04479 -0.02129 L 0.05573 -0.0243 L 0.06576 -0.01435 L 0.07005 0.00324 L 0.06953 0.18565 L 0.07123 0.0875 L 0.09766 0.00533 L 0.1142 -0.01828 L 0.12969 -0.0243 L 0.14453 -0.01736 L 0.1556 0.01991 C 0.15534 0.07616 0.15521 0.13241 0.15508 0.18866 L 0.15612 0.09931 L 0.18698 0.00417 L 0.20417 -0.02037 L 0.2168 -0.02523 L 0.23386 -0.01736 L 0.24154 0.00324 L 0.24271 0.0375 L 0.2444 0.16297 L 0.24987 0.17292 L 0.26198 0.1757 L 0.27409 0.17084 L 0.28516 0.14445 L 0.30287 0.08079 " pathEditMode="relative" rAng="0" ptsTypes="AAAAAAAAAAAAAAAAAAAAAAAAAAAAAAAAAAAAAAAAAAAAAAAAAAAAAAAAAAAAAAAAAA">
                                      <p:cBhvr>
                                        <p:cTn id="10" dur="1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84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4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Motion origin="layout" path="M -0.00065 -0.00092 L -0.35235 -0.14514 L -0.32748 -0.17708 L -0.30156 -0.14653 " pathEditMode="relative" rAng="0" ptsTypes="AAAA">
                                      <p:cBhvr>
                                        <p:cTn id="67" dur="3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881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8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23545" y="1187554"/>
            <a:ext cx="5812968" cy="5349661"/>
            <a:chOff x="5421087" y="1187554"/>
            <a:chExt cx="6704689" cy="53496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0836" t="40463" r="39071" b="34105"/>
            <a:stretch/>
          </p:blipFill>
          <p:spPr>
            <a:xfrm>
              <a:off x="5434149" y="4266582"/>
              <a:ext cx="1588190" cy="22706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753" t="39665" r="39071" b="25263"/>
            <a:stretch/>
          </p:blipFill>
          <p:spPr>
            <a:xfrm>
              <a:off x="5421087" y="1187554"/>
              <a:ext cx="1601252" cy="313128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6936377" y="1187554"/>
              <a:ext cx="5189399" cy="5342634"/>
              <a:chOff x="6936377" y="1187554"/>
              <a:chExt cx="5189399" cy="534263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8034" t="39665" r="39071" b="25263"/>
              <a:stretch/>
            </p:blipFill>
            <p:spPr>
              <a:xfrm>
                <a:off x="6949440" y="1187554"/>
                <a:ext cx="5176336" cy="31312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7974" t="40463" r="39071" b="34105"/>
              <a:stretch/>
            </p:blipFill>
            <p:spPr>
              <a:xfrm>
                <a:off x="6936377" y="4259555"/>
                <a:ext cx="5185803" cy="2270633"/>
              </a:xfrm>
              <a:prstGeom prst="rect">
                <a:avLst/>
              </a:prstGeom>
            </p:spPr>
          </p:pic>
        </p:grpSp>
      </p:grpSp>
      <p:sp>
        <p:nvSpPr>
          <p:cNvPr id="7" name="TextBox 6"/>
          <p:cNvSpPr txBox="1"/>
          <p:nvPr/>
        </p:nvSpPr>
        <p:spPr>
          <a:xfrm>
            <a:off x="3609527" y="922484"/>
            <a:ext cx="579368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Ļ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H="1" flipV="1">
            <a:off x="4574338" y="2928212"/>
            <a:ext cx="112333" cy="1139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Freeform 21"/>
          <p:cNvSpPr/>
          <p:nvPr/>
        </p:nvSpPr>
        <p:spPr>
          <a:xfrm>
            <a:off x="5443509" y="2797261"/>
            <a:ext cx="763244" cy="942365"/>
          </a:xfrm>
          <a:custGeom>
            <a:avLst/>
            <a:gdLst>
              <a:gd name="connsiteX0" fmla="*/ 0 w 753035"/>
              <a:gd name="connsiteY0" fmla="*/ 901490 h 901490"/>
              <a:gd name="connsiteX1" fmla="*/ 100853 w 753035"/>
              <a:gd name="connsiteY1" fmla="*/ 652719 h 901490"/>
              <a:gd name="connsiteX2" fmla="*/ 221877 w 753035"/>
              <a:gd name="connsiteY2" fmla="*/ 397225 h 901490"/>
              <a:gd name="connsiteX3" fmla="*/ 376518 w 753035"/>
              <a:gd name="connsiteY3" fmla="*/ 188796 h 901490"/>
              <a:gd name="connsiteX4" fmla="*/ 537882 w 753035"/>
              <a:gd name="connsiteY4" fmla="*/ 61049 h 901490"/>
              <a:gd name="connsiteX5" fmla="*/ 705971 w 753035"/>
              <a:gd name="connsiteY5" fmla="*/ 7260 h 901490"/>
              <a:gd name="connsiteX6" fmla="*/ 753035 w 753035"/>
              <a:gd name="connsiteY6" fmla="*/ 537 h 901490"/>
              <a:gd name="connsiteX7" fmla="*/ 753035 w 753035"/>
              <a:gd name="connsiteY7" fmla="*/ 537 h 901490"/>
              <a:gd name="connsiteX0" fmla="*/ 0 w 759758"/>
              <a:gd name="connsiteY0" fmla="*/ 941831 h 941831"/>
              <a:gd name="connsiteX1" fmla="*/ 107576 w 759758"/>
              <a:gd name="connsiteY1" fmla="*/ 652719 h 941831"/>
              <a:gd name="connsiteX2" fmla="*/ 228600 w 759758"/>
              <a:gd name="connsiteY2" fmla="*/ 397225 h 941831"/>
              <a:gd name="connsiteX3" fmla="*/ 383241 w 759758"/>
              <a:gd name="connsiteY3" fmla="*/ 188796 h 941831"/>
              <a:gd name="connsiteX4" fmla="*/ 544605 w 759758"/>
              <a:gd name="connsiteY4" fmla="*/ 61049 h 941831"/>
              <a:gd name="connsiteX5" fmla="*/ 712694 w 759758"/>
              <a:gd name="connsiteY5" fmla="*/ 7260 h 941831"/>
              <a:gd name="connsiteX6" fmla="*/ 759758 w 759758"/>
              <a:gd name="connsiteY6" fmla="*/ 537 h 941831"/>
              <a:gd name="connsiteX7" fmla="*/ 759758 w 759758"/>
              <a:gd name="connsiteY7" fmla="*/ 537 h 941831"/>
              <a:gd name="connsiteX0" fmla="*/ 0 w 763244"/>
              <a:gd name="connsiteY0" fmla="*/ 941854 h 941854"/>
              <a:gd name="connsiteX1" fmla="*/ 107576 w 763244"/>
              <a:gd name="connsiteY1" fmla="*/ 652742 h 941854"/>
              <a:gd name="connsiteX2" fmla="*/ 228600 w 763244"/>
              <a:gd name="connsiteY2" fmla="*/ 397248 h 941854"/>
              <a:gd name="connsiteX3" fmla="*/ 383241 w 763244"/>
              <a:gd name="connsiteY3" fmla="*/ 188819 h 941854"/>
              <a:gd name="connsiteX4" fmla="*/ 544605 w 763244"/>
              <a:gd name="connsiteY4" fmla="*/ 61072 h 941854"/>
              <a:gd name="connsiteX5" fmla="*/ 712694 w 763244"/>
              <a:gd name="connsiteY5" fmla="*/ 7283 h 941854"/>
              <a:gd name="connsiteX6" fmla="*/ 759758 w 763244"/>
              <a:gd name="connsiteY6" fmla="*/ 560 h 941854"/>
              <a:gd name="connsiteX7" fmla="*/ 759758 w 763244"/>
              <a:gd name="connsiteY7" fmla="*/ 7594 h 941854"/>
              <a:gd name="connsiteX0" fmla="*/ 0 w 763244"/>
              <a:gd name="connsiteY0" fmla="*/ 942878 h 942878"/>
              <a:gd name="connsiteX1" fmla="*/ 107576 w 763244"/>
              <a:gd name="connsiteY1" fmla="*/ 653766 h 942878"/>
              <a:gd name="connsiteX2" fmla="*/ 228600 w 763244"/>
              <a:gd name="connsiteY2" fmla="*/ 398272 h 942878"/>
              <a:gd name="connsiteX3" fmla="*/ 383241 w 763244"/>
              <a:gd name="connsiteY3" fmla="*/ 189843 h 942878"/>
              <a:gd name="connsiteX4" fmla="*/ 544605 w 763244"/>
              <a:gd name="connsiteY4" fmla="*/ 62096 h 942878"/>
              <a:gd name="connsiteX5" fmla="*/ 712694 w 763244"/>
              <a:gd name="connsiteY5" fmla="*/ 8307 h 942878"/>
              <a:gd name="connsiteX6" fmla="*/ 759758 w 763244"/>
              <a:gd name="connsiteY6" fmla="*/ 1584 h 942878"/>
              <a:gd name="connsiteX7" fmla="*/ 759758 w 763244"/>
              <a:gd name="connsiteY7" fmla="*/ 22685 h 942878"/>
              <a:gd name="connsiteX0" fmla="*/ 0 w 763244"/>
              <a:gd name="connsiteY0" fmla="*/ 942365 h 942365"/>
              <a:gd name="connsiteX1" fmla="*/ 107576 w 763244"/>
              <a:gd name="connsiteY1" fmla="*/ 653253 h 942365"/>
              <a:gd name="connsiteX2" fmla="*/ 228600 w 763244"/>
              <a:gd name="connsiteY2" fmla="*/ 397759 h 942365"/>
              <a:gd name="connsiteX3" fmla="*/ 383241 w 763244"/>
              <a:gd name="connsiteY3" fmla="*/ 189330 h 942365"/>
              <a:gd name="connsiteX4" fmla="*/ 544605 w 763244"/>
              <a:gd name="connsiteY4" fmla="*/ 61583 h 942365"/>
              <a:gd name="connsiteX5" fmla="*/ 712694 w 763244"/>
              <a:gd name="connsiteY5" fmla="*/ 7794 h 942365"/>
              <a:gd name="connsiteX6" fmla="*/ 759758 w 763244"/>
              <a:gd name="connsiteY6" fmla="*/ 1071 h 942365"/>
              <a:gd name="connsiteX7" fmla="*/ 759758 w 763244"/>
              <a:gd name="connsiteY7" fmla="*/ 15138 h 94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244" h="942365">
                <a:moveTo>
                  <a:pt x="0" y="942365"/>
                </a:moveTo>
                <a:cubicBezTo>
                  <a:pt x="31937" y="860001"/>
                  <a:pt x="69476" y="744021"/>
                  <a:pt x="107576" y="653253"/>
                </a:cubicBezTo>
                <a:cubicBezTo>
                  <a:pt x="145676" y="562485"/>
                  <a:pt x="182656" y="475079"/>
                  <a:pt x="228600" y="397759"/>
                </a:cubicBezTo>
                <a:cubicBezTo>
                  <a:pt x="274544" y="320439"/>
                  <a:pt x="330574" y="245359"/>
                  <a:pt x="383241" y="189330"/>
                </a:cubicBezTo>
                <a:cubicBezTo>
                  <a:pt x="435908" y="133301"/>
                  <a:pt x="489696" y="91839"/>
                  <a:pt x="544605" y="61583"/>
                </a:cubicBezTo>
                <a:cubicBezTo>
                  <a:pt x="599514" y="31327"/>
                  <a:pt x="676835" y="17879"/>
                  <a:pt x="712694" y="7794"/>
                </a:cubicBezTo>
                <a:cubicBezTo>
                  <a:pt x="748553" y="-2291"/>
                  <a:pt x="751914" y="-153"/>
                  <a:pt x="759758" y="1071"/>
                </a:cubicBezTo>
                <a:cubicBezTo>
                  <a:pt x="767602" y="2295"/>
                  <a:pt x="759758" y="12793"/>
                  <a:pt x="759758" y="1513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Freeform 22"/>
          <p:cNvSpPr/>
          <p:nvPr/>
        </p:nvSpPr>
        <p:spPr>
          <a:xfrm>
            <a:off x="6189510" y="2798021"/>
            <a:ext cx="336487" cy="1304676"/>
          </a:xfrm>
          <a:custGeom>
            <a:avLst/>
            <a:gdLst>
              <a:gd name="connsiteX0" fmla="*/ 0 w 329453"/>
              <a:gd name="connsiteY0" fmla="*/ 0 h 1290918"/>
              <a:gd name="connsiteX1" fmla="*/ 121024 w 329453"/>
              <a:gd name="connsiteY1" fmla="*/ 20171 h 1290918"/>
              <a:gd name="connsiteX2" fmla="*/ 221877 w 329453"/>
              <a:gd name="connsiteY2" fmla="*/ 107576 h 1290918"/>
              <a:gd name="connsiteX3" fmla="*/ 268941 w 329453"/>
              <a:gd name="connsiteY3" fmla="*/ 262218 h 1290918"/>
              <a:gd name="connsiteX4" fmla="*/ 275665 w 329453"/>
              <a:gd name="connsiteY4" fmla="*/ 463923 h 1290918"/>
              <a:gd name="connsiteX5" fmla="*/ 275665 w 329453"/>
              <a:gd name="connsiteY5" fmla="*/ 679076 h 1290918"/>
              <a:gd name="connsiteX6" fmla="*/ 282389 w 329453"/>
              <a:gd name="connsiteY6" fmla="*/ 941294 h 1290918"/>
              <a:gd name="connsiteX7" fmla="*/ 295836 w 329453"/>
              <a:gd name="connsiteY7" fmla="*/ 1176618 h 1290918"/>
              <a:gd name="connsiteX8" fmla="*/ 329453 w 329453"/>
              <a:gd name="connsiteY8" fmla="*/ 1290918 h 1290918"/>
              <a:gd name="connsiteX9" fmla="*/ 329453 w 329453"/>
              <a:gd name="connsiteY9" fmla="*/ 1290918 h 1290918"/>
              <a:gd name="connsiteX10" fmla="*/ 329453 w 329453"/>
              <a:gd name="connsiteY10" fmla="*/ 1290918 h 1290918"/>
              <a:gd name="connsiteX0" fmla="*/ 0 w 329453"/>
              <a:gd name="connsiteY0" fmla="*/ 0 h 1304365"/>
              <a:gd name="connsiteX1" fmla="*/ 121024 w 329453"/>
              <a:gd name="connsiteY1" fmla="*/ 33618 h 1304365"/>
              <a:gd name="connsiteX2" fmla="*/ 221877 w 329453"/>
              <a:gd name="connsiteY2" fmla="*/ 121023 h 1304365"/>
              <a:gd name="connsiteX3" fmla="*/ 268941 w 329453"/>
              <a:gd name="connsiteY3" fmla="*/ 275665 h 1304365"/>
              <a:gd name="connsiteX4" fmla="*/ 275665 w 329453"/>
              <a:gd name="connsiteY4" fmla="*/ 477370 h 1304365"/>
              <a:gd name="connsiteX5" fmla="*/ 275665 w 329453"/>
              <a:gd name="connsiteY5" fmla="*/ 692523 h 1304365"/>
              <a:gd name="connsiteX6" fmla="*/ 282389 w 329453"/>
              <a:gd name="connsiteY6" fmla="*/ 954741 h 1304365"/>
              <a:gd name="connsiteX7" fmla="*/ 295836 w 329453"/>
              <a:gd name="connsiteY7" fmla="*/ 1190065 h 1304365"/>
              <a:gd name="connsiteX8" fmla="*/ 329453 w 329453"/>
              <a:gd name="connsiteY8" fmla="*/ 1304365 h 1304365"/>
              <a:gd name="connsiteX9" fmla="*/ 329453 w 329453"/>
              <a:gd name="connsiteY9" fmla="*/ 1304365 h 1304365"/>
              <a:gd name="connsiteX10" fmla="*/ 329453 w 329453"/>
              <a:gd name="connsiteY10" fmla="*/ 1304365 h 1304365"/>
              <a:gd name="connsiteX0" fmla="*/ 0 w 329453"/>
              <a:gd name="connsiteY0" fmla="*/ 0 h 1290918"/>
              <a:gd name="connsiteX1" fmla="*/ 121024 w 329453"/>
              <a:gd name="connsiteY1" fmla="*/ 20171 h 1290918"/>
              <a:gd name="connsiteX2" fmla="*/ 221877 w 329453"/>
              <a:gd name="connsiteY2" fmla="*/ 107576 h 1290918"/>
              <a:gd name="connsiteX3" fmla="*/ 268941 w 329453"/>
              <a:gd name="connsiteY3" fmla="*/ 262218 h 1290918"/>
              <a:gd name="connsiteX4" fmla="*/ 275665 w 329453"/>
              <a:gd name="connsiteY4" fmla="*/ 463923 h 1290918"/>
              <a:gd name="connsiteX5" fmla="*/ 275665 w 329453"/>
              <a:gd name="connsiteY5" fmla="*/ 679076 h 1290918"/>
              <a:gd name="connsiteX6" fmla="*/ 282389 w 329453"/>
              <a:gd name="connsiteY6" fmla="*/ 941294 h 1290918"/>
              <a:gd name="connsiteX7" fmla="*/ 295836 w 329453"/>
              <a:gd name="connsiteY7" fmla="*/ 1176618 h 1290918"/>
              <a:gd name="connsiteX8" fmla="*/ 329453 w 329453"/>
              <a:gd name="connsiteY8" fmla="*/ 1290918 h 1290918"/>
              <a:gd name="connsiteX9" fmla="*/ 329453 w 329453"/>
              <a:gd name="connsiteY9" fmla="*/ 1290918 h 1290918"/>
              <a:gd name="connsiteX10" fmla="*/ 329453 w 329453"/>
              <a:gd name="connsiteY10" fmla="*/ 1290918 h 1290918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295836 w 329453"/>
              <a:gd name="connsiteY7" fmla="*/ 1183342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9283 w 329453"/>
              <a:gd name="connsiteY7" fmla="*/ 1183342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2559 w 329453"/>
              <a:gd name="connsiteY7" fmla="*/ 1190065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29453"/>
              <a:gd name="connsiteY0" fmla="*/ 0 h 1297642"/>
              <a:gd name="connsiteX1" fmla="*/ 121024 w 329453"/>
              <a:gd name="connsiteY1" fmla="*/ 26895 h 1297642"/>
              <a:gd name="connsiteX2" fmla="*/ 221877 w 329453"/>
              <a:gd name="connsiteY2" fmla="*/ 114300 h 1297642"/>
              <a:gd name="connsiteX3" fmla="*/ 268941 w 329453"/>
              <a:gd name="connsiteY3" fmla="*/ 268942 h 1297642"/>
              <a:gd name="connsiteX4" fmla="*/ 275665 w 329453"/>
              <a:gd name="connsiteY4" fmla="*/ 470647 h 1297642"/>
              <a:gd name="connsiteX5" fmla="*/ 275665 w 329453"/>
              <a:gd name="connsiteY5" fmla="*/ 685800 h 1297642"/>
              <a:gd name="connsiteX6" fmla="*/ 282389 w 329453"/>
              <a:gd name="connsiteY6" fmla="*/ 948018 h 1297642"/>
              <a:gd name="connsiteX7" fmla="*/ 302559 w 329453"/>
              <a:gd name="connsiteY7" fmla="*/ 1190065 h 1297642"/>
              <a:gd name="connsiteX8" fmla="*/ 329453 w 329453"/>
              <a:gd name="connsiteY8" fmla="*/ 1297642 h 1297642"/>
              <a:gd name="connsiteX9" fmla="*/ 329453 w 329453"/>
              <a:gd name="connsiteY9" fmla="*/ 1297642 h 1297642"/>
              <a:gd name="connsiteX10" fmla="*/ 329453 w 329453"/>
              <a:gd name="connsiteY10" fmla="*/ 1297642 h 1297642"/>
              <a:gd name="connsiteX0" fmla="*/ 0 w 336487"/>
              <a:gd name="connsiteY0" fmla="*/ 0 h 1304676"/>
              <a:gd name="connsiteX1" fmla="*/ 128058 w 336487"/>
              <a:gd name="connsiteY1" fmla="*/ 33929 h 1304676"/>
              <a:gd name="connsiteX2" fmla="*/ 228911 w 336487"/>
              <a:gd name="connsiteY2" fmla="*/ 121334 h 1304676"/>
              <a:gd name="connsiteX3" fmla="*/ 275975 w 336487"/>
              <a:gd name="connsiteY3" fmla="*/ 275976 h 1304676"/>
              <a:gd name="connsiteX4" fmla="*/ 282699 w 336487"/>
              <a:gd name="connsiteY4" fmla="*/ 477681 h 1304676"/>
              <a:gd name="connsiteX5" fmla="*/ 282699 w 336487"/>
              <a:gd name="connsiteY5" fmla="*/ 692834 h 1304676"/>
              <a:gd name="connsiteX6" fmla="*/ 289423 w 336487"/>
              <a:gd name="connsiteY6" fmla="*/ 955052 h 1304676"/>
              <a:gd name="connsiteX7" fmla="*/ 309593 w 336487"/>
              <a:gd name="connsiteY7" fmla="*/ 1197099 h 1304676"/>
              <a:gd name="connsiteX8" fmla="*/ 336487 w 336487"/>
              <a:gd name="connsiteY8" fmla="*/ 1304676 h 1304676"/>
              <a:gd name="connsiteX9" fmla="*/ 336487 w 336487"/>
              <a:gd name="connsiteY9" fmla="*/ 1304676 h 1304676"/>
              <a:gd name="connsiteX10" fmla="*/ 336487 w 336487"/>
              <a:gd name="connsiteY10" fmla="*/ 1304676 h 130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487" h="1304676">
                <a:moveTo>
                  <a:pt x="0" y="0"/>
                </a:moveTo>
                <a:cubicBezTo>
                  <a:pt x="42022" y="1121"/>
                  <a:pt x="89906" y="13707"/>
                  <a:pt x="128058" y="33929"/>
                </a:cubicBezTo>
                <a:cubicBezTo>
                  <a:pt x="166210" y="54151"/>
                  <a:pt x="204258" y="80993"/>
                  <a:pt x="228911" y="121334"/>
                </a:cubicBezTo>
                <a:cubicBezTo>
                  <a:pt x="253564" y="161675"/>
                  <a:pt x="267010" y="216585"/>
                  <a:pt x="275975" y="275976"/>
                </a:cubicBezTo>
                <a:cubicBezTo>
                  <a:pt x="284940" y="335367"/>
                  <a:pt x="281578" y="408205"/>
                  <a:pt x="282699" y="477681"/>
                </a:cubicBezTo>
                <a:cubicBezTo>
                  <a:pt x="283820" y="547157"/>
                  <a:pt x="281578" y="613272"/>
                  <a:pt x="282699" y="692834"/>
                </a:cubicBezTo>
                <a:cubicBezTo>
                  <a:pt x="283820" y="772396"/>
                  <a:pt x="284941" y="871008"/>
                  <a:pt x="289423" y="955052"/>
                </a:cubicBezTo>
                <a:cubicBezTo>
                  <a:pt x="293905" y="1039096"/>
                  <a:pt x="301749" y="1138828"/>
                  <a:pt x="309593" y="1197099"/>
                </a:cubicBezTo>
                <a:cubicBezTo>
                  <a:pt x="317437" y="1255370"/>
                  <a:pt x="332005" y="1286747"/>
                  <a:pt x="336487" y="1304676"/>
                </a:cubicBezTo>
                <a:lnTo>
                  <a:pt x="336487" y="1304676"/>
                </a:lnTo>
                <a:lnTo>
                  <a:pt x="336487" y="1304676"/>
                </a:lnTo>
              </a:path>
            </a:pathLst>
          </a:custGeom>
          <a:noFill/>
          <a:ln w="1206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Freeform 23"/>
          <p:cNvSpPr/>
          <p:nvPr/>
        </p:nvSpPr>
        <p:spPr>
          <a:xfrm>
            <a:off x="6818202" y="3493424"/>
            <a:ext cx="411891" cy="661261"/>
          </a:xfrm>
          <a:custGeom>
            <a:avLst/>
            <a:gdLst>
              <a:gd name="connsiteX0" fmla="*/ 0 w 395416"/>
              <a:gd name="connsiteY0" fmla="*/ 646670 h 646670"/>
              <a:gd name="connsiteX1" fmla="*/ 127687 w 395416"/>
              <a:gd name="connsiteY1" fmla="*/ 523102 h 646670"/>
              <a:gd name="connsiteX2" fmla="*/ 222422 w 395416"/>
              <a:gd name="connsiteY2" fmla="*/ 387178 h 646670"/>
              <a:gd name="connsiteX3" fmla="*/ 267730 w 395416"/>
              <a:gd name="connsiteY3" fmla="*/ 292443 h 646670"/>
              <a:gd name="connsiteX4" fmla="*/ 313038 w 395416"/>
              <a:gd name="connsiteY4" fmla="*/ 189470 h 646670"/>
              <a:gd name="connsiteX5" fmla="*/ 395416 w 395416"/>
              <a:gd name="connsiteY5" fmla="*/ 0 h 646670"/>
              <a:gd name="connsiteX6" fmla="*/ 395416 w 395416"/>
              <a:gd name="connsiteY6" fmla="*/ 0 h 646670"/>
              <a:gd name="connsiteX0" fmla="*/ 0 w 399535"/>
              <a:gd name="connsiteY0" fmla="*/ 638432 h 638432"/>
              <a:gd name="connsiteX1" fmla="*/ 131806 w 399535"/>
              <a:gd name="connsiteY1" fmla="*/ 523102 h 638432"/>
              <a:gd name="connsiteX2" fmla="*/ 226541 w 399535"/>
              <a:gd name="connsiteY2" fmla="*/ 387178 h 638432"/>
              <a:gd name="connsiteX3" fmla="*/ 271849 w 399535"/>
              <a:gd name="connsiteY3" fmla="*/ 292443 h 638432"/>
              <a:gd name="connsiteX4" fmla="*/ 317157 w 399535"/>
              <a:gd name="connsiteY4" fmla="*/ 189470 h 638432"/>
              <a:gd name="connsiteX5" fmla="*/ 399535 w 399535"/>
              <a:gd name="connsiteY5" fmla="*/ 0 h 638432"/>
              <a:gd name="connsiteX6" fmla="*/ 399535 w 399535"/>
              <a:gd name="connsiteY6" fmla="*/ 0 h 638432"/>
              <a:gd name="connsiteX0" fmla="*/ 0 w 411891"/>
              <a:gd name="connsiteY0" fmla="*/ 646670 h 646670"/>
              <a:gd name="connsiteX1" fmla="*/ 144162 w 411891"/>
              <a:gd name="connsiteY1" fmla="*/ 523102 h 646670"/>
              <a:gd name="connsiteX2" fmla="*/ 238897 w 411891"/>
              <a:gd name="connsiteY2" fmla="*/ 387178 h 646670"/>
              <a:gd name="connsiteX3" fmla="*/ 284205 w 411891"/>
              <a:gd name="connsiteY3" fmla="*/ 292443 h 646670"/>
              <a:gd name="connsiteX4" fmla="*/ 329513 w 411891"/>
              <a:gd name="connsiteY4" fmla="*/ 189470 h 646670"/>
              <a:gd name="connsiteX5" fmla="*/ 411891 w 411891"/>
              <a:gd name="connsiteY5" fmla="*/ 0 h 646670"/>
              <a:gd name="connsiteX6" fmla="*/ 411891 w 411891"/>
              <a:gd name="connsiteY6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38897 w 411891"/>
              <a:gd name="connsiteY3" fmla="*/ 387178 h 646670"/>
              <a:gd name="connsiteX4" fmla="*/ 284205 w 411891"/>
              <a:gd name="connsiteY4" fmla="*/ 292443 h 646670"/>
              <a:gd name="connsiteX5" fmla="*/ 329513 w 411891"/>
              <a:gd name="connsiteY5" fmla="*/ 189470 h 646670"/>
              <a:gd name="connsiteX6" fmla="*/ 411891 w 411891"/>
              <a:gd name="connsiteY6" fmla="*/ 0 h 646670"/>
              <a:gd name="connsiteX7" fmla="*/ 411891 w 411891"/>
              <a:gd name="connsiteY7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4886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99478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46670 h 646670"/>
              <a:gd name="connsiteX1" fmla="*/ 82379 w 411891"/>
              <a:gd name="connsiteY1" fmla="*/ 589750 h 646670"/>
              <a:gd name="connsiteX2" fmla="*/ 144162 w 411891"/>
              <a:gd name="connsiteY2" fmla="*/ 523102 h 646670"/>
              <a:gd name="connsiteX3" fmla="*/ 213154 w 411891"/>
              <a:gd name="connsiteY3" fmla="*/ 424246 h 646670"/>
              <a:gd name="connsiteX4" fmla="*/ 238897 w 411891"/>
              <a:gd name="connsiteY4" fmla="*/ 387178 h 646670"/>
              <a:gd name="connsiteX5" fmla="*/ 284205 w 411891"/>
              <a:gd name="connsiteY5" fmla="*/ 292443 h 646670"/>
              <a:gd name="connsiteX6" fmla="*/ 329513 w 411891"/>
              <a:gd name="connsiteY6" fmla="*/ 189470 h 646670"/>
              <a:gd name="connsiteX7" fmla="*/ 411891 w 411891"/>
              <a:gd name="connsiteY7" fmla="*/ 0 h 646670"/>
              <a:gd name="connsiteX8" fmla="*/ 411891 w 411891"/>
              <a:gd name="connsiteY8" fmla="*/ 0 h 646670"/>
              <a:gd name="connsiteX0" fmla="*/ 0 w 411891"/>
              <a:gd name="connsiteY0" fmla="*/ 661261 h 661261"/>
              <a:gd name="connsiteX1" fmla="*/ 82379 w 411891"/>
              <a:gd name="connsiteY1" fmla="*/ 589750 h 661261"/>
              <a:gd name="connsiteX2" fmla="*/ 144162 w 411891"/>
              <a:gd name="connsiteY2" fmla="*/ 523102 h 661261"/>
              <a:gd name="connsiteX3" fmla="*/ 213154 w 411891"/>
              <a:gd name="connsiteY3" fmla="*/ 424246 h 661261"/>
              <a:gd name="connsiteX4" fmla="*/ 238897 w 411891"/>
              <a:gd name="connsiteY4" fmla="*/ 387178 h 661261"/>
              <a:gd name="connsiteX5" fmla="*/ 284205 w 411891"/>
              <a:gd name="connsiteY5" fmla="*/ 292443 h 661261"/>
              <a:gd name="connsiteX6" fmla="*/ 329513 w 411891"/>
              <a:gd name="connsiteY6" fmla="*/ 189470 h 661261"/>
              <a:gd name="connsiteX7" fmla="*/ 411891 w 411891"/>
              <a:gd name="connsiteY7" fmla="*/ 0 h 661261"/>
              <a:gd name="connsiteX8" fmla="*/ 411891 w 411891"/>
              <a:gd name="connsiteY8" fmla="*/ 0 h 661261"/>
              <a:gd name="connsiteX0" fmla="*/ 0 w 411891"/>
              <a:gd name="connsiteY0" fmla="*/ 661261 h 661261"/>
              <a:gd name="connsiteX1" fmla="*/ 82379 w 411891"/>
              <a:gd name="connsiteY1" fmla="*/ 589750 h 661261"/>
              <a:gd name="connsiteX2" fmla="*/ 144162 w 411891"/>
              <a:gd name="connsiteY2" fmla="*/ 523102 h 661261"/>
              <a:gd name="connsiteX3" fmla="*/ 213154 w 411891"/>
              <a:gd name="connsiteY3" fmla="*/ 424246 h 661261"/>
              <a:gd name="connsiteX4" fmla="*/ 234033 w 411891"/>
              <a:gd name="connsiteY4" fmla="*/ 387178 h 661261"/>
              <a:gd name="connsiteX5" fmla="*/ 284205 w 411891"/>
              <a:gd name="connsiteY5" fmla="*/ 292443 h 661261"/>
              <a:gd name="connsiteX6" fmla="*/ 329513 w 411891"/>
              <a:gd name="connsiteY6" fmla="*/ 189470 h 661261"/>
              <a:gd name="connsiteX7" fmla="*/ 411891 w 411891"/>
              <a:gd name="connsiteY7" fmla="*/ 0 h 661261"/>
              <a:gd name="connsiteX8" fmla="*/ 411891 w 411891"/>
              <a:gd name="connsiteY8" fmla="*/ 0 h 66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891" h="661261">
                <a:moveTo>
                  <a:pt x="0" y="661261"/>
                </a:moveTo>
                <a:cubicBezTo>
                  <a:pt x="13730" y="650277"/>
                  <a:pt x="58352" y="612776"/>
                  <a:pt x="82379" y="589750"/>
                </a:cubicBezTo>
                <a:cubicBezTo>
                  <a:pt x="106406" y="566724"/>
                  <a:pt x="122366" y="550686"/>
                  <a:pt x="144162" y="523102"/>
                </a:cubicBezTo>
                <a:cubicBezTo>
                  <a:pt x="165958" y="495518"/>
                  <a:pt x="198176" y="446900"/>
                  <a:pt x="213154" y="424246"/>
                </a:cubicBezTo>
                <a:cubicBezTo>
                  <a:pt x="228132" y="401592"/>
                  <a:pt x="222191" y="409145"/>
                  <a:pt x="234033" y="387178"/>
                </a:cubicBezTo>
                <a:cubicBezTo>
                  <a:pt x="245875" y="365211"/>
                  <a:pt x="268292" y="325394"/>
                  <a:pt x="284205" y="292443"/>
                </a:cubicBezTo>
                <a:cubicBezTo>
                  <a:pt x="300118" y="259492"/>
                  <a:pt x="329513" y="189470"/>
                  <a:pt x="329513" y="189470"/>
                </a:cubicBezTo>
                <a:lnTo>
                  <a:pt x="411891" y="0"/>
                </a:lnTo>
                <a:lnTo>
                  <a:pt x="41189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6513552" y="4067933"/>
            <a:ext cx="330740" cy="112589"/>
          </a:xfrm>
          <a:custGeom>
            <a:avLst/>
            <a:gdLst>
              <a:gd name="connsiteX0" fmla="*/ 0 w 296693"/>
              <a:gd name="connsiteY0" fmla="*/ 0 h 68814"/>
              <a:gd name="connsiteX1" fmla="*/ 38910 w 296693"/>
              <a:gd name="connsiteY1" fmla="*/ 38911 h 68814"/>
              <a:gd name="connsiteX2" fmla="*/ 87549 w 296693"/>
              <a:gd name="connsiteY2" fmla="*/ 58366 h 68814"/>
              <a:gd name="connsiteX3" fmla="*/ 131323 w 296693"/>
              <a:gd name="connsiteY3" fmla="*/ 68094 h 68814"/>
              <a:gd name="connsiteX4" fmla="*/ 170234 w 296693"/>
              <a:gd name="connsiteY4" fmla="*/ 68094 h 68814"/>
              <a:gd name="connsiteX5" fmla="*/ 204281 w 296693"/>
              <a:gd name="connsiteY5" fmla="*/ 68094 h 68814"/>
              <a:gd name="connsiteX6" fmla="*/ 248055 w 296693"/>
              <a:gd name="connsiteY6" fmla="*/ 58366 h 68814"/>
              <a:gd name="connsiteX7" fmla="*/ 296693 w 296693"/>
              <a:gd name="connsiteY7" fmla="*/ 38911 h 68814"/>
              <a:gd name="connsiteX8" fmla="*/ 296693 w 296693"/>
              <a:gd name="connsiteY8" fmla="*/ 38911 h 68814"/>
              <a:gd name="connsiteX0" fmla="*/ 0 w 306421"/>
              <a:gd name="connsiteY0" fmla="*/ 0 h 83406"/>
              <a:gd name="connsiteX1" fmla="*/ 48638 w 306421"/>
              <a:gd name="connsiteY1" fmla="*/ 53503 h 83406"/>
              <a:gd name="connsiteX2" fmla="*/ 97277 w 306421"/>
              <a:gd name="connsiteY2" fmla="*/ 72958 h 83406"/>
              <a:gd name="connsiteX3" fmla="*/ 141051 w 306421"/>
              <a:gd name="connsiteY3" fmla="*/ 82686 h 83406"/>
              <a:gd name="connsiteX4" fmla="*/ 179962 w 306421"/>
              <a:gd name="connsiteY4" fmla="*/ 82686 h 83406"/>
              <a:gd name="connsiteX5" fmla="*/ 214009 w 306421"/>
              <a:gd name="connsiteY5" fmla="*/ 82686 h 83406"/>
              <a:gd name="connsiteX6" fmla="*/ 257783 w 306421"/>
              <a:gd name="connsiteY6" fmla="*/ 72958 h 83406"/>
              <a:gd name="connsiteX7" fmla="*/ 306421 w 306421"/>
              <a:gd name="connsiteY7" fmla="*/ 53503 h 83406"/>
              <a:gd name="connsiteX8" fmla="*/ 306421 w 306421"/>
              <a:gd name="connsiteY8" fmla="*/ 53503 h 83406"/>
              <a:gd name="connsiteX0" fmla="*/ 0 w 306421"/>
              <a:gd name="connsiteY0" fmla="*/ 0 h 97997"/>
              <a:gd name="connsiteX1" fmla="*/ 48638 w 306421"/>
              <a:gd name="connsiteY1" fmla="*/ 68094 h 97997"/>
              <a:gd name="connsiteX2" fmla="*/ 97277 w 306421"/>
              <a:gd name="connsiteY2" fmla="*/ 87549 h 97997"/>
              <a:gd name="connsiteX3" fmla="*/ 141051 w 306421"/>
              <a:gd name="connsiteY3" fmla="*/ 97277 h 97997"/>
              <a:gd name="connsiteX4" fmla="*/ 179962 w 306421"/>
              <a:gd name="connsiteY4" fmla="*/ 97277 h 97997"/>
              <a:gd name="connsiteX5" fmla="*/ 214009 w 306421"/>
              <a:gd name="connsiteY5" fmla="*/ 97277 h 97997"/>
              <a:gd name="connsiteX6" fmla="*/ 257783 w 306421"/>
              <a:gd name="connsiteY6" fmla="*/ 87549 h 97997"/>
              <a:gd name="connsiteX7" fmla="*/ 306421 w 306421"/>
              <a:gd name="connsiteY7" fmla="*/ 68094 h 97997"/>
              <a:gd name="connsiteX8" fmla="*/ 306421 w 306421"/>
              <a:gd name="connsiteY8" fmla="*/ 68094 h 97997"/>
              <a:gd name="connsiteX0" fmla="*/ 0 w 306421"/>
              <a:gd name="connsiteY0" fmla="*/ 0 h 88270"/>
              <a:gd name="connsiteX1" fmla="*/ 48638 w 306421"/>
              <a:gd name="connsiteY1" fmla="*/ 58367 h 88270"/>
              <a:gd name="connsiteX2" fmla="*/ 97277 w 306421"/>
              <a:gd name="connsiteY2" fmla="*/ 77822 h 88270"/>
              <a:gd name="connsiteX3" fmla="*/ 141051 w 306421"/>
              <a:gd name="connsiteY3" fmla="*/ 87550 h 88270"/>
              <a:gd name="connsiteX4" fmla="*/ 179962 w 306421"/>
              <a:gd name="connsiteY4" fmla="*/ 87550 h 88270"/>
              <a:gd name="connsiteX5" fmla="*/ 214009 w 306421"/>
              <a:gd name="connsiteY5" fmla="*/ 87550 h 88270"/>
              <a:gd name="connsiteX6" fmla="*/ 257783 w 306421"/>
              <a:gd name="connsiteY6" fmla="*/ 77822 h 88270"/>
              <a:gd name="connsiteX7" fmla="*/ 306421 w 306421"/>
              <a:gd name="connsiteY7" fmla="*/ 58367 h 88270"/>
              <a:gd name="connsiteX8" fmla="*/ 306421 w 306421"/>
              <a:gd name="connsiteY8" fmla="*/ 58367 h 88270"/>
              <a:gd name="connsiteX0" fmla="*/ 0 w 325876"/>
              <a:gd name="connsiteY0" fmla="*/ 0 h 102861"/>
              <a:gd name="connsiteX1" fmla="*/ 68093 w 325876"/>
              <a:gd name="connsiteY1" fmla="*/ 72958 h 102861"/>
              <a:gd name="connsiteX2" fmla="*/ 116732 w 325876"/>
              <a:gd name="connsiteY2" fmla="*/ 92413 h 102861"/>
              <a:gd name="connsiteX3" fmla="*/ 160506 w 325876"/>
              <a:gd name="connsiteY3" fmla="*/ 102141 h 102861"/>
              <a:gd name="connsiteX4" fmla="*/ 199417 w 325876"/>
              <a:gd name="connsiteY4" fmla="*/ 102141 h 102861"/>
              <a:gd name="connsiteX5" fmla="*/ 233464 w 325876"/>
              <a:gd name="connsiteY5" fmla="*/ 102141 h 102861"/>
              <a:gd name="connsiteX6" fmla="*/ 277238 w 325876"/>
              <a:gd name="connsiteY6" fmla="*/ 92413 h 102861"/>
              <a:gd name="connsiteX7" fmla="*/ 325876 w 325876"/>
              <a:gd name="connsiteY7" fmla="*/ 72958 h 102861"/>
              <a:gd name="connsiteX8" fmla="*/ 325876 w 325876"/>
              <a:gd name="connsiteY8" fmla="*/ 72958 h 102861"/>
              <a:gd name="connsiteX0" fmla="*/ 0 w 306421"/>
              <a:gd name="connsiteY0" fmla="*/ 0 h 102861"/>
              <a:gd name="connsiteX1" fmla="*/ 48638 w 306421"/>
              <a:gd name="connsiteY1" fmla="*/ 72958 h 102861"/>
              <a:gd name="connsiteX2" fmla="*/ 97277 w 306421"/>
              <a:gd name="connsiteY2" fmla="*/ 92413 h 102861"/>
              <a:gd name="connsiteX3" fmla="*/ 141051 w 306421"/>
              <a:gd name="connsiteY3" fmla="*/ 102141 h 102861"/>
              <a:gd name="connsiteX4" fmla="*/ 179962 w 306421"/>
              <a:gd name="connsiteY4" fmla="*/ 102141 h 102861"/>
              <a:gd name="connsiteX5" fmla="*/ 214009 w 306421"/>
              <a:gd name="connsiteY5" fmla="*/ 102141 h 102861"/>
              <a:gd name="connsiteX6" fmla="*/ 257783 w 306421"/>
              <a:gd name="connsiteY6" fmla="*/ 92413 h 102861"/>
              <a:gd name="connsiteX7" fmla="*/ 306421 w 306421"/>
              <a:gd name="connsiteY7" fmla="*/ 72958 h 102861"/>
              <a:gd name="connsiteX8" fmla="*/ 306421 w 306421"/>
              <a:gd name="connsiteY8" fmla="*/ 72958 h 102861"/>
              <a:gd name="connsiteX0" fmla="*/ 0 w 311284"/>
              <a:gd name="connsiteY0" fmla="*/ 0 h 93133"/>
              <a:gd name="connsiteX1" fmla="*/ 53501 w 311284"/>
              <a:gd name="connsiteY1" fmla="*/ 63230 h 93133"/>
              <a:gd name="connsiteX2" fmla="*/ 102140 w 311284"/>
              <a:gd name="connsiteY2" fmla="*/ 82685 h 93133"/>
              <a:gd name="connsiteX3" fmla="*/ 145914 w 311284"/>
              <a:gd name="connsiteY3" fmla="*/ 92413 h 93133"/>
              <a:gd name="connsiteX4" fmla="*/ 184825 w 311284"/>
              <a:gd name="connsiteY4" fmla="*/ 92413 h 93133"/>
              <a:gd name="connsiteX5" fmla="*/ 218872 w 311284"/>
              <a:gd name="connsiteY5" fmla="*/ 92413 h 93133"/>
              <a:gd name="connsiteX6" fmla="*/ 262646 w 311284"/>
              <a:gd name="connsiteY6" fmla="*/ 82685 h 93133"/>
              <a:gd name="connsiteX7" fmla="*/ 311284 w 311284"/>
              <a:gd name="connsiteY7" fmla="*/ 63230 h 93133"/>
              <a:gd name="connsiteX8" fmla="*/ 311284 w 311284"/>
              <a:gd name="connsiteY8" fmla="*/ 63230 h 93133"/>
              <a:gd name="connsiteX0" fmla="*/ 0 w 321012"/>
              <a:gd name="connsiteY0" fmla="*/ 0 h 112589"/>
              <a:gd name="connsiteX1" fmla="*/ 63229 w 321012"/>
              <a:gd name="connsiteY1" fmla="*/ 82686 h 112589"/>
              <a:gd name="connsiteX2" fmla="*/ 111868 w 321012"/>
              <a:gd name="connsiteY2" fmla="*/ 102141 h 112589"/>
              <a:gd name="connsiteX3" fmla="*/ 155642 w 321012"/>
              <a:gd name="connsiteY3" fmla="*/ 111869 h 112589"/>
              <a:gd name="connsiteX4" fmla="*/ 194553 w 321012"/>
              <a:gd name="connsiteY4" fmla="*/ 111869 h 112589"/>
              <a:gd name="connsiteX5" fmla="*/ 228600 w 321012"/>
              <a:gd name="connsiteY5" fmla="*/ 111869 h 112589"/>
              <a:gd name="connsiteX6" fmla="*/ 272374 w 321012"/>
              <a:gd name="connsiteY6" fmla="*/ 102141 h 112589"/>
              <a:gd name="connsiteX7" fmla="*/ 321012 w 321012"/>
              <a:gd name="connsiteY7" fmla="*/ 82686 h 112589"/>
              <a:gd name="connsiteX8" fmla="*/ 321012 w 321012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82686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2959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2959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82686 h 112589"/>
              <a:gd name="connsiteX8" fmla="*/ 330740 w 330740"/>
              <a:gd name="connsiteY8" fmla="*/ 77822 h 112589"/>
              <a:gd name="connsiteX0" fmla="*/ 0 w 330740"/>
              <a:gd name="connsiteY0" fmla="*/ 0 h 112589"/>
              <a:gd name="connsiteX1" fmla="*/ 63229 w 330740"/>
              <a:gd name="connsiteY1" fmla="*/ 82686 h 112589"/>
              <a:gd name="connsiteX2" fmla="*/ 111868 w 330740"/>
              <a:gd name="connsiteY2" fmla="*/ 102141 h 112589"/>
              <a:gd name="connsiteX3" fmla="*/ 155642 w 330740"/>
              <a:gd name="connsiteY3" fmla="*/ 111869 h 112589"/>
              <a:gd name="connsiteX4" fmla="*/ 194553 w 330740"/>
              <a:gd name="connsiteY4" fmla="*/ 111869 h 112589"/>
              <a:gd name="connsiteX5" fmla="*/ 228600 w 330740"/>
              <a:gd name="connsiteY5" fmla="*/ 111869 h 112589"/>
              <a:gd name="connsiteX6" fmla="*/ 272374 w 330740"/>
              <a:gd name="connsiteY6" fmla="*/ 102141 h 112589"/>
              <a:gd name="connsiteX7" fmla="*/ 321012 w 330740"/>
              <a:gd name="connsiteY7" fmla="*/ 77823 h 112589"/>
              <a:gd name="connsiteX8" fmla="*/ 330740 w 330740"/>
              <a:gd name="connsiteY8" fmla="*/ 77822 h 11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740" h="112589">
                <a:moveTo>
                  <a:pt x="0" y="0"/>
                </a:moveTo>
                <a:cubicBezTo>
                  <a:pt x="12159" y="14591"/>
                  <a:pt x="44584" y="65663"/>
                  <a:pt x="63229" y="82686"/>
                </a:cubicBezTo>
                <a:cubicBezTo>
                  <a:pt x="81874" y="99709"/>
                  <a:pt x="96466" y="97277"/>
                  <a:pt x="111868" y="102141"/>
                </a:cubicBezTo>
                <a:cubicBezTo>
                  <a:pt x="127270" y="107005"/>
                  <a:pt x="141861" y="110248"/>
                  <a:pt x="155642" y="111869"/>
                </a:cubicBezTo>
                <a:cubicBezTo>
                  <a:pt x="169423" y="113490"/>
                  <a:pt x="194553" y="111869"/>
                  <a:pt x="194553" y="111869"/>
                </a:cubicBezTo>
                <a:cubicBezTo>
                  <a:pt x="206713" y="111869"/>
                  <a:pt x="215630" y="113490"/>
                  <a:pt x="228600" y="111869"/>
                </a:cubicBezTo>
                <a:cubicBezTo>
                  <a:pt x="241570" y="110248"/>
                  <a:pt x="256972" y="107815"/>
                  <a:pt x="272374" y="102141"/>
                </a:cubicBezTo>
                <a:cubicBezTo>
                  <a:pt x="287776" y="96467"/>
                  <a:pt x="311284" y="81876"/>
                  <a:pt x="321012" y="77823"/>
                </a:cubicBezTo>
                <a:cubicBezTo>
                  <a:pt x="330740" y="73770"/>
                  <a:pt x="327497" y="77822"/>
                  <a:pt x="330740" y="77822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Freeform 25"/>
          <p:cNvSpPr/>
          <p:nvPr/>
        </p:nvSpPr>
        <p:spPr>
          <a:xfrm>
            <a:off x="5420513" y="2728928"/>
            <a:ext cx="6723" cy="3005417"/>
          </a:xfrm>
          <a:custGeom>
            <a:avLst/>
            <a:gdLst>
              <a:gd name="connsiteX0" fmla="*/ 6723 w 6723"/>
              <a:gd name="connsiteY0" fmla="*/ 0 h 3005417"/>
              <a:gd name="connsiteX1" fmla="*/ 0 w 6723"/>
              <a:gd name="connsiteY1" fmla="*/ 3005417 h 3005417"/>
              <a:gd name="connsiteX2" fmla="*/ 0 w 6723"/>
              <a:gd name="connsiteY2" fmla="*/ 3005417 h 300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3" h="3005417">
                <a:moveTo>
                  <a:pt x="6723" y="0"/>
                </a:moveTo>
                <a:lnTo>
                  <a:pt x="0" y="3005417"/>
                </a:lnTo>
                <a:lnTo>
                  <a:pt x="0" y="3005417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reeform 43"/>
          <p:cNvSpPr/>
          <p:nvPr/>
        </p:nvSpPr>
        <p:spPr>
          <a:xfrm>
            <a:off x="4050885" y="2815540"/>
            <a:ext cx="548640" cy="144665"/>
          </a:xfrm>
          <a:custGeom>
            <a:avLst/>
            <a:gdLst>
              <a:gd name="connsiteX0" fmla="*/ 548640 w 548640"/>
              <a:gd name="connsiteY0" fmla="*/ 135439 h 135439"/>
              <a:gd name="connsiteX1" fmla="*/ 482138 w 548640"/>
              <a:gd name="connsiteY1" fmla="*/ 80021 h 135439"/>
              <a:gd name="connsiteX2" fmla="*/ 410094 w 548640"/>
              <a:gd name="connsiteY2" fmla="*/ 46770 h 135439"/>
              <a:gd name="connsiteX3" fmla="*/ 338050 w 548640"/>
              <a:gd name="connsiteY3" fmla="*/ 24603 h 135439"/>
              <a:gd name="connsiteX4" fmla="*/ 238298 w 548640"/>
              <a:gd name="connsiteY4" fmla="*/ 2436 h 135439"/>
              <a:gd name="connsiteX5" fmla="*/ 149629 w 548640"/>
              <a:gd name="connsiteY5" fmla="*/ 2436 h 135439"/>
              <a:gd name="connsiteX6" fmla="*/ 55418 w 548640"/>
              <a:gd name="connsiteY6" fmla="*/ 19061 h 135439"/>
              <a:gd name="connsiteX7" fmla="*/ 0 w 548640"/>
              <a:gd name="connsiteY7" fmla="*/ 46770 h 135439"/>
              <a:gd name="connsiteX8" fmla="*/ 0 w 548640"/>
              <a:gd name="connsiteY8" fmla="*/ 46770 h 135439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6083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34752 h 134752"/>
              <a:gd name="connsiteX1" fmla="*/ 482138 w 548640"/>
              <a:gd name="connsiteY1" fmla="*/ 79334 h 134752"/>
              <a:gd name="connsiteX2" fmla="*/ 410094 w 548640"/>
              <a:gd name="connsiteY2" fmla="*/ 40541 h 134752"/>
              <a:gd name="connsiteX3" fmla="*/ 338050 w 548640"/>
              <a:gd name="connsiteY3" fmla="*/ 12832 h 134752"/>
              <a:gd name="connsiteX4" fmla="*/ 238298 w 548640"/>
              <a:gd name="connsiteY4" fmla="*/ 1749 h 134752"/>
              <a:gd name="connsiteX5" fmla="*/ 149629 w 548640"/>
              <a:gd name="connsiteY5" fmla="*/ 1749 h 134752"/>
              <a:gd name="connsiteX6" fmla="*/ 55418 w 548640"/>
              <a:gd name="connsiteY6" fmla="*/ 18374 h 134752"/>
              <a:gd name="connsiteX7" fmla="*/ 0 w 548640"/>
              <a:gd name="connsiteY7" fmla="*/ 46083 h 134752"/>
              <a:gd name="connsiteX8" fmla="*/ 0 w 548640"/>
              <a:gd name="connsiteY8" fmla="*/ 46083 h 134752"/>
              <a:gd name="connsiteX0" fmla="*/ 548640 w 548640"/>
              <a:gd name="connsiteY0" fmla="*/ 144350 h 144350"/>
              <a:gd name="connsiteX1" fmla="*/ 482138 w 548640"/>
              <a:gd name="connsiteY1" fmla="*/ 88932 h 144350"/>
              <a:gd name="connsiteX2" fmla="*/ 410094 w 548640"/>
              <a:gd name="connsiteY2" fmla="*/ 50139 h 144350"/>
              <a:gd name="connsiteX3" fmla="*/ 338050 w 548640"/>
              <a:gd name="connsiteY3" fmla="*/ 22430 h 144350"/>
              <a:gd name="connsiteX4" fmla="*/ 238298 w 548640"/>
              <a:gd name="connsiteY4" fmla="*/ 263 h 144350"/>
              <a:gd name="connsiteX5" fmla="*/ 149629 w 548640"/>
              <a:gd name="connsiteY5" fmla="*/ 11347 h 144350"/>
              <a:gd name="connsiteX6" fmla="*/ 55418 w 548640"/>
              <a:gd name="connsiteY6" fmla="*/ 27972 h 144350"/>
              <a:gd name="connsiteX7" fmla="*/ 0 w 548640"/>
              <a:gd name="connsiteY7" fmla="*/ 55681 h 144350"/>
              <a:gd name="connsiteX8" fmla="*/ 0 w 548640"/>
              <a:gd name="connsiteY8" fmla="*/ 55681 h 144350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5041 h 145041"/>
              <a:gd name="connsiteX1" fmla="*/ 482138 w 548640"/>
              <a:gd name="connsiteY1" fmla="*/ 89623 h 145041"/>
              <a:gd name="connsiteX2" fmla="*/ 410094 w 548640"/>
              <a:gd name="connsiteY2" fmla="*/ 50830 h 145041"/>
              <a:gd name="connsiteX3" fmla="*/ 338050 w 548640"/>
              <a:gd name="connsiteY3" fmla="*/ 23121 h 145041"/>
              <a:gd name="connsiteX4" fmla="*/ 238298 w 548640"/>
              <a:gd name="connsiteY4" fmla="*/ 954 h 145041"/>
              <a:gd name="connsiteX5" fmla="*/ 149629 w 548640"/>
              <a:gd name="connsiteY5" fmla="*/ 6496 h 145041"/>
              <a:gd name="connsiteX6" fmla="*/ 55418 w 548640"/>
              <a:gd name="connsiteY6" fmla="*/ 28663 h 145041"/>
              <a:gd name="connsiteX7" fmla="*/ 0 w 548640"/>
              <a:gd name="connsiteY7" fmla="*/ 56372 h 145041"/>
              <a:gd name="connsiteX8" fmla="*/ 0 w 548640"/>
              <a:gd name="connsiteY8" fmla="*/ 56372 h 145041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318 h 144318"/>
              <a:gd name="connsiteX1" fmla="*/ 482138 w 548640"/>
              <a:gd name="connsiteY1" fmla="*/ 88900 h 144318"/>
              <a:gd name="connsiteX2" fmla="*/ 410094 w 548640"/>
              <a:gd name="connsiteY2" fmla="*/ 50107 h 144318"/>
              <a:gd name="connsiteX3" fmla="*/ 338050 w 548640"/>
              <a:gd name="connsiteY3" fmla="*/ 11314 h 144318"/>
              <a:gd name="connsiteX4" fmla="*/ 238298 w 548640"/>
              <a:gd name="connsiteY4" fmla="*/ 231 h 144318"/>
              <a:gd name="connsiteX5" fmla="*/ 149629 w 548640"/>
              <a:gd name="connsiteY5" fmla="*/ 5773 h 144318"/>
              <a:gd name="connsiteX6" fmla="*/ 55418 w 548640"/>
              <a:gd name="connsiteY6" fmla="*/ 27940 h 144318"/>
              <a:gd name="connsiteX7" fmla="*/ 0 w 548640"/>
              <a:gd name="connsiteY7" fmla="*/ 55649 h 144318"/>
              <a:gd name="connsiteX8" fmla="*/ 0 w 548640"/>
              <a:gd name="connsiteY8" fmla="*/ 55649 h 144318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50454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  <a:gd name="connsiteX0" fmla="*/ 548640 w 548640"/>
              <a:gd name="connsiteY0" fmla="*/ 144665 h 144665"/>
              <a:gd name="connsiteX1" fmla="*/ 482138 w 548640"/>
              <a:gd name="connsiteY1" fmla="*/ 89247 h 144665"/>
              <a:gd name="connsiteX2" fmla="*/ 410094 w 548640"/>
              <a:gd name="connsiteY2" fmla="*/ 44913 h 144665"/>
              <a:gd name="connsiteX3" fmla="*/ 338050 w 548640"/>
              <a:gd name="connsiteY3" fmla="*/ 17203 h 144665"/>
              <a:gd name="connsiteX4" fmla="*/ 238298 w 548640"/>
              <a:gd name="connsiteY4" fmla="*/ 578 h 144665"/>
              <a:gd name="connsiteX5" fmla="*/ 149629 w 548640"/>
              <a:gd name="connsiteY5" fmla="*/ 6120 h 144665"/>
              <a:gd name="connsiteX6" fmla="*/ 55418 w 548640"/>
              <a:gd name="connsiteY6" fmla="*/ 28287 h 144665"/>
              <a:gd name="connsiteX7" fmla="*/ 0 w 548640"/>
              <a:gd name="connsiteY7" fmla="*/ 55996 h 144665"/>
              <a:gd name="connsiteX8" fmla="*/ 0 w 548640"/>
              <a:gd name="connsiteY8" fmla="*/ 55996 h 1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" h="144665">
                <a:moveTo>
                  <a:pt x="548640" y="144665"/>
                </a:moveTo>
                <a:cubicBezTo>
                  <a:pt x="526934" y="124345"/>
                  <a:pt x="505229" y="105872"/>
                  <a:pt x="482138" y="89247"/>
                </a:cubicBezTo>
                <a:cubicBezTo>
                  <a:pt x="459047" y="72622"/>
                  <a:pt x="434109" y="56920"/>
                  <a:pt x="410094" y="44913"/>
                </a:cubicBezTo>
                <a:cubicBezTo>
                  <a:pt x="386079" y="32906"/>
                  <a:pt x="366683" y="24592"/>
                  <a:pt x="338050" y="17203"/>
                </a:cubicBezTo>
                <a:cubicBezTo>
                  <a:pt x="309417" y="9814"/>
                  <a:pt x="269701" y="2425"/>
                  <a:pt x="238298" y="578"/>
                </a:cubicBezTo>
                <a:cubicBezTo>
                  <a:pt x="206895" y="-1269"/>
                  <a:pt x="180109" y="1502"/>
                  <a:pt x="149629" y="6120"/>
                </a:cubicBezTo>
                <a:cubicBezTo>
                  <a:pt x="119149" y="10738"/>
                  <a:pt x="80356" y="19974"/>
                  <a:pt x="55418" y="28287"/>
                </a:cubicBezTo>
                <a:cubicBezTo>
                  <a:pt x="30480" y="36600"/>
                  <a:pt x="0" y="55996"/>
                  <a:pt x="0" y="55996"/>
                </a:cubicBezTo>
                <a:lnTo>
                  <a:pt x="0" y="55996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Freeform 44"/>
          <p:cNvSpPr/>
          <p:nvPr/>
        </p:nvSpPr>
        <p:spPr>
          <a:xfrm>
            <a:off x="3679582" y="2860454"/>
            <a:ext cx="393469" cy="803768"/>
          </a:xfrm>
          <a:custGeom>
            <a:avLst/>
            <a:gdLst>
              <a:gd name="connsiteX0" fmla="*/ 387928 w 387928"/>
              <a:gd name="connsiteY0" fmla="*/ 0 h 798021"/>
              <a:gd name="connsiteX1" fmla="*/ 304800 w 387928"/>
              <a:gd name="connsiteY1" fmla="*/ 33251 h 798021"/>
              <a:gd name="connsiteX2" fmla="*/ 243840 w 387928"/>
              <a:gd name="connsiteY2" fmla="*/ 83127 h 798021"/>
              <a:gd name="connsiteX3" fmla="*/ 160713 w 387928"/>
              <a:gd name="connsiteY3" fmla="*/ 171796 h 798021"/>
              <a:gd name="connsiteX4" fmla="*/ 94211 w 387928"/>
              <a:gd name="connsiteY4" fmla="*/ 271549 h 798021"/>
              <a:gd name="connsiteX5" fmla="*/ 27709 w 387928"/>
              <a:gd name="connsiteY5" fmla="*/ 432261 h 798021"/>
              <a:gd name="connsiteX6" fmla="*/ 11084 w 387928"/>
              <a:gd name="connsiteY6" fmla="*/ 570807 h 798021"/>
              <a:gd name="connsiteX7" fmla="*/ 0 w 387928"/>
              <a:gd name="connsiteY7" fmla="*/ 720436 h 798021"/>
              <a:gd name="connsiteX8" fmla="*/ 11084 w 387928"/>
              <a:gd name="connsiteY8" fmla="*/ 798021 h 798021"/>
              <a:gd name="connsiteX9" fmla="*/ 11084 w 387928"/>
              <a:gd name="connsiteY9" fmla="*/ 798021 h 798021"/>
              <a:gd name="connsiteX0" fmla="*/ 394952 w 394952"/>
              <a:gd name="connsiteY0" fmla="*/ 0 h 798021"/>
              <a:gd name="connsiteX1" fmla="*/ 311824 w 394952"/>
              <a:gd name="connsiteY1" fmla="*/ 33251 h 798021"/>
              <a:gd name="connsiteX2" fmla="*/ 250864 w 394952"/>
              <a:gd name="connsiteY2" fmla="*/ 83127 h 798021"/>
              <a:gd name="connsiteX3" fmla="*/ 167737 w 394952"/>
              <a:gd name="connsiteY3" fmla="*/ 171796 h 798021"/>
              <a:gd name="connsiteX4" fmla="*/ 101235 w 394952"/>
              <a:gd name="connsiteY4" fmla="*/ 271549 h 798021"/>
              <a:gd name="connsiteX5" fmla="*/ 34733 w 394952"/>
              <a:gd name="connsiteY5" fmla="*/ 432261 h 798021"/>
              <a:gd name="connsiteX6" fmla="*/ 1483 w 394952"/>
              <a:gd name="connsiteY6" fmla="*/ 570807 h 798021"/>
              <a:gd name="connsiteX7" fmla="*/ 7024 w 394952"/>
              <a:gd name="connsiteY7" fmla="*/ 720436 h 798021"/>
              <a:gd name="connsiteX8" fmla="*/ 18108 w 394952"/>
              <a:gd name="connsiteY8" fmla="*/ 798021 h 798021"/>
              <a:gd name="connsiteX9" fmla="*/ 18108 w 394952"/>
              <a:gd name="connsiteY9" fmla="*/ 798021 h 798021"/>
              <a:gd name="connsiteX0" fmla="*/ 390456 w 390456"/>
              <a:gd name="connsiteY0" fmla="*/ 0 h 798021"/>
              <a:gd name="connsiteX1" fmla="*/ 307328 w 390456"/>
              <a:gd name="connsiteY1" fmla="*/ 33251 h 798021"/>
              <a:gd name="connsiteX2" fmla="*/ 246368 w 390456"/>
              <a:gd name="connsiteY2" fmla="*/ 83127 h 798021"/>
              <a:gd name="connsiteX3" fmla="*/ 163241 w 390456"/>
              <a:gd name="connsiteY3" fmla="*/ 171796 h 798021"/>
              <a:gd name="connsiteX4" fmla="*/ 96739 w 390456"/>
              <a:gd name="connsiteY4" fmla="*/ 271549 h 798021"/>
              <a:gd name="connsiteX5" fmla="*/ 30237 w 390456"/>
              <a:gd name="connsiteY5" fmla="*/ 432261 h 798021"/>
              <a:gd name="connsiteX6" fmla="*/ 2528 w 390456"/>
              <a:gd name="connsiteY6" fmla="*/ 576349 h 798021"/>
              <a:gd name="connsiteX7" fmla="*/ 2528 w 390456"/>
              <a:gd name="connsiteY7" fmla="*/ 720436 h 798021"/>
              <a:gd name="connsiteX8" fmla="*/ 13612 w 390456"/>
              <a:gd name="connsiteY8" fmla="*/ 798021 h 798021"/>
              <a:gd name="connsiteX9" fmla="*/ 13612 w 390456"/>
              <a:gd name="connsiteY9" fmla="*/ 798021 h 798021"/>
              <a:gd name="connsiteX0" fmla="*/ 395998 w 395998"/>
              <a:gd name="connsiteY0" fmla="*/ 0 h 798021"/>
              <a:gd name="connsiteX1" fmla="*/ 307328 w 395998"/>
              <a:gd name="connsiteY1" fmla="*/ 33251 h 798021"/>
              <a:gd name="connsiteX2" fmla="*/ 246368 w 395998"/>
              <a:gd name="connsiteY2" fmla="*/ 83127 h 798021"/>
              <a:gd name="connsiteX3" fmla="*/ 163241 w 395998"/>
              <a:gd name="connsiteY3" fmla="*/ 171796 h 798021"/>
              <a:gd name="connsiteX4" fmla="*/ 96739 w 395998"/>
              <a:gd name="connsiteY4" fmla="*/ 271549 h 798021"/>
              <a:gd name="connsiteX5" fmla="*/ 30237 w 395998"/>
              <a:gd name="connsiteY5" fmla="*/ 432261 h 798021"/>
              <a:gd name="connsiteX6" fmla="*/ 2528 w 395998"/>
              <a:gd name="connsiteY6" fmla="*/ 576349 h 798021"/>
              <a:gd name="connsiteX7" fmla="*/ 2528 w 395998"/>
              <a:gd name="connsiteY7" fmla="*/ 720436 h 798021"/>
              <a:gd name="connsiteX8" fmla="*/ 13612 w 395998"/>
              <a:gd name="connsiteY8" fmla="*/ 798021 h 798021"/>
              <a:gd name="connsiteX9" fmla="*/ 13612 w 395998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3251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4914 w 384914"/>
              <a:gd name="connsiteY0" fmla="*/ 0 h 798021"/>
              <a:gd name="connsiteX1" fmla="*/ 307328 w 384914"/>
              <a:gd name="connsiteY1" fmla="*/ 38793 h 798021"/>
              <a:gd name="connsiteX2" fmla="*/ 246368 w 384914"/>
              <a:gd name="connsiteY2" fmla="*/ 83127 h 798021"/>
              <a:gd name="connsiteX3" fmla="*/ 163241 w 384914"/>
              <a:gd name="connsiteY3" fmla="*/ 171796 h 798021"/>
              <a:gd name="connsiteX4" fmla="*/ 96739 w 384914"/>
              <a:gd name="connsiteY4" fmla="*/ 271549 h 798021"/>
              <a:gd name="connsiteX5" fmla="*/ 30237 w 384914"/>
              <a:gd name="connsiteY5" fmla="*/ 432261 h 798021"/>
              <a:gd name="connsiteX6" fmla="*/ 2528 w 384914"/>
              <a:gd name="connsiteY6" fmla="*/ 576349 h 798021"/>
              <a:gd name="connsiteX7" fmla="*/ 2528 w 384914"/>
              <a:gd name="connsiteY7" fmla="*/ 720436 h 798021"/>
              <a:gd name="connsiteX8" fmla="*/ 13612 w 384914"/>
              <a:gd name="connsiteY8" fmla="*/ 798021 h 798021"/>
              <a:gd name="connsiteX9" fmla="*/ 13612 w 384914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798021"/>
              <a:gd name="connsiteX1" fmla="*/ 311034 w 388620"/>
              <a:gd name="connsiteY1" fmla="*/ 38793 h 798021"/>
              <a:gd name="connsiteX2" fmla="*/ 250074 w 388620"/>
              <a:gd name="connsiteY2" fmla="*/ 83127 h 798021"/>
              <a:gd name="connsiteX3" fmla="*/ 166947 w 388620"/>
              <a:gd name="connsiteY3" fmla="*/ 171796 h 798021"/>
              <a:gd name="connsiteX4" fmla="*/ 100445 w 388620"/>
              <a:gd name="connsiteY4" fmla="*/ 271549 h 798021"/>
              <a:gd name="connsiteX5" fmla="*/ 33943 w 388620"/>
              <a:gd name="connsiteY5" fmla="*/ 432261 h 798021"/>
              <a:gd name="connsiteX6" fmla="*/ 6234 w 388620"/>
              <a:gd name="connsiteY6" fmla="*/ 576349 h 798021"/>
              <a:gd name="connsiteX7" fmla="*/ 692 w 388620"/>
              <a:gd name="connsiteY7" fmla="*/ 720436 h 798021"/>
              <a:gd name="connsiteX8" fmla="*/ 17318 w 388620"/>
              <a:gd name="connsiteY8" fmla="*/ 798021 h 798021"/>
              <a:gd name="connsiteX9" fmla="*/ 17318 w 388620"/>
              <a:gd name="connsiteY9" fmla="*/ 798021 h 798021"/>
              <a:gd name="connsiteX0" fmla="*/ 388620 w 388620"/>
              <a:gd name="connsiteY0" fmla="*/ 0 h 803768"/>
              <a:gd name="connsiteX1" fmla="*/ 311034 w 388620"/>
              <a:gd name="connsiteY1" fmla="*/ 38793 h 803768"/>
              <a:gd name="connsiteX2" fmla="*/ 250074 w 388620"/>
              <a:gd name="connsiteY2" fmla="*/ 83127 h 803768"/>
              <a:gd name="connsiteX3" fmla="*/ 166947 w 388620"/>
              <a:gd name="connsiteY3" fmla="*/ 171796 h 803768"/>
              <a:gd name="connsiteX4" fmla="*/ 100445 w 388620"/>
              <a:gd name="connsiteY4" fmla="*/ 271549 h 803768"/>
              <a:gd name="connsiteX5" fmla="*/ 33943 w 388620"/>
              <a:gd name="connsiteY5" fmla="*/ 432261 h 803768"/>
              <a:gd name="connsiteX6" fmla="*/ 6234 w 388620"/>
              <a:gd name="connsiteY6" fmla="*/ 576349 h 803768"/>
              <a:gd name="connsiteX7" fmla="*/ 692 w 388620"/>
              <a:gd name="connsiteY7" fmla="*/ 720436 h 803768"/>
              <a:gd name="connsiteX8" fmla="*/ 17318 w 388620"/>
              <a:gd name="connsiteY8" fmla="*/ 798021 h 803768"/>
              <a:gd name="connsiteX9" fmla="*/ 11776 w 388620"/>
              <a:gd name="connsiteY9" fmla="*/ 798021 h 803768"/>
              <a:gd name="connsiteX0" fmla="*/ 393469 w 393469"/>
              <a:gd name="connsiteY0" fmla="*/ 0 h 803768"/>
              <a:gd name="connsiteX1" fmla="*/ 315883 w 393469"/>
              <a:gd name="connsiteY1" fmla="*/ 38793 h 803768"/>
              <a:gd name="connsiteX2" fmla="*/ 254923 w 393469"/>
              <a:gd name="connsiteY2" fmla="*/ 83127 h 803768"/>
              <a:gd name="connsiteX3" fmla="*/ 171796 w 393469"/>
              <a:gd name="connsiteY3" fmla="*/ 171796 h 803768"/>
              <a:gd name="connsiteX4" fmla="*/ 105294 w 393469"/>
              <a:gd name="connsiteY4" fmla="*/ 271549 h 803768"/>
              <a:gd name="connsiteX5" fmla="*/ 38792 w 393469"/>
              <a:gd name="connsiteY5" fmla="*/ 432261 h 803768"/>
              <a:gd name="connsiteX6" fmla="*/ 11083 w 393469"/>
              <a:gd name="connsiteY6" fmla="*/ 576349 h 803768"/>
              <a:gd name="connsiteX7" fmla="*/ 5541 w 393469"/>
              <a:gd name="connsiteY7" fmla="*/ 720436 h 803768"/>
              <a:gd name="connsiteX8" fmla="*/ 22167 w 393469"/>
              <a:gd name="connsiteY8" fmla="*/ 798021 h 803768"/>
              <a:gd name="connsiteX9" fmla="*/ 0 w 393469"/>
              <a:gd name="connsiteY9" fmla="*/ 798021 h 8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469" h="803768">
                <a:moveTo>
                  <a:pt x="393469" y="0"/>
                </a:moveTo>
                <a:cubicBezTo>
                  <a:pt x="363912" y="9698"/>
                  <a:pt x="338974" y="24938"/>
                  <a:pt x="315883" y="38793"/>
                </a:cubicBezTo>
                <a:cubicBezTo>
                  <a:pt x="292792" y="52648"/>
                  <a:pt x="278937" y="60960"/>
                  <a:pt x="254923" y="83127"/>
                </a:cubicBezTo>
                <a:cubicBezTo>
                  <a:pt x="230909" y="105294"/>
                  <a:pt x="196734" y="140392"/>
                  <a:pt x="171796" y="171796"/>
                </a:cubicBezTo>
                <a:cubicBezTo>
                  <a:pt x="146858" y="203200"/>
                  <a:pt x="127461" y="228138"/>
                  <a:pt x="105294" y="271549"/>
                </a:cubicBezTo>
                <a:cubicBezTo>
                  <a:pt x="83127" y="314960"/>
                  <a:pt x="54494" y="381461"/>
                  <a:pt x="38792" y="432261"/>
                </a:cubicBezTo>
                <a:cubicBezTo>
                  <a:pt x="23090" y="483061"/>
                  <a:pt x="16625" y="528320"/>
                  <a:pt x="11083" y="576349"/>
                </a:cubicBezTo>
                <a:cubicBezTo>
                  <a:pt x="5541" y="624378"/>
                  <a:pt x="3694" y="683491"/>
                  <a:pt x="5541" y="720436"/>
                </a:cubicBezTo>
                <a:cubicBezTo>
                  <a:pt x="7388" y="757381"/>
                  <a:pt x="23091" y="785090"/>
                  <a:pt x="22167" y="798021"/>
                </a:cubicBezTo>
                <a:cubicBezTo>
                  <a:pt x="21244" y="810952"/>
                  <a:pt x="1847" y="798021"/>
                  <a:pt x="0" y="79802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Freeform 45"/>
          <p:cNvSpPr/>
          <p:nvPr/>
        </p:nvSpPr>
        <p:spPr>
          <a:xfrm>
            <a:off x="3685125" y="3625223"/>
            <a:ext cx="648392" cy="581938"/>
          </a:xfrm>
          <a:custGeom>
            <a:avLst/>
            <a:gdLst>
              <a:gd name="connsiteX0" fmla="*/ 0 w 642851"/>
              <a:gd name="connsiteY0" fmla="*/ 0 h 564648"/>
              <a:gd name="connsiteX1" fmla="*/ 49877 w 642851"/>
              <a:gd name="connsiteY1" fmla="*/ 166254 h 564648"/>
              <a:gd name="connsiteX2" fmla="*/ 121920 w 642851"/>
              <a:gd name="connsiteY2" fmla="*/ 304800 h 564648"/>
              <a:gd name="connsiteX3" fmla="*/ 210589 w 642851"/>
              <a:gd name="connsiteY3" fmla="*/ 404553 h 564648"/>
              <a:gd name="connsiteX4" fmla="*/ 277091 w 642851"/>
              <a:gd name="connsiteY4" fmla="*/ 459971 h 564648"/>
              <a:gd name="connsiteX5" fmla="*/ 354677 w 642851"/>
              <a:gd name="connsiteY5" fmla="*/ 493222 h 564648"/>
              <a:gd name="connsiteX6" fmla="*/ 498764 w 642851"/>
              <a:gd name="connsiteY6" fmla="*/ 559723 h 564648"/>
              <a:gd name="connsiteX7" fmla="*/ 642851 w 642851"/>
              <a:gd name="connsiteY7" fmla="*/ 559723 h 564648"/>
              <a:gd name="connsiteX8" fmla="*/ 642851 w 642851"/>
              <a:gd name="connsiteY8" fmla="*/ 559723 h 564648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26720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815"/>
              <a:gd name="connsiteX1" fmla="*/ 55418 w 648392"/>
              <a:gd name="connsiteY1" fmla="*/ 188421 h 586815"/>
              <a:gd name="connsiteX2" fmla="*/ 127461 w 648392"/>
              <a:gd name="connsiteY2" fmla="*/ 326967 h 586815"/>
              <a:gd name="connsiteX3" fmla="*/ 216130 w 648392"/>
              <a:gd name="connsiteY3" fmla="*/ 437803 h 586815"/>
              <a:gd name="connsiteX4" fmla="*/ 282632 w 648392"/>
              <a:gd name="connsiteY4" fmla="*/ 482138 h 586815"/>
              <a:gd name="connsiteX5" fmla="*/ 360218 w 648392"/>
              <a:gd name="connsiteY5" fmla="*/ 515389 h 586815"/>
              <a:gd name="connsiteX6" fmla="*/ 504305 w 648392"/>
              <a:gd name="connsiteY6" fmla="*/ 581890 h 586815"/>
              <a:gd name="connsiteX7" fmla="*/ 648392 w 648392"/>
              <a:gd name="connsiteY7" fmla="*/ 581890 h 586815"/>
              <a:gd name="connsiteX8" fmla="*/ 648392 w 648392"/>
              <a:gd name="connsiteY8" fmla="*/ 581890 h 586815"/>
              <a:gd name="connsiteX0" fmla="*/ 0 w 648392"/>
              <a:gd name="connsiteY0" fmla="*/ 0 h 586405"/>
              <a:gd name="connsiteX1" fmla="*/ 55418 w 648392"/>
              <a:gd name="connsiteY1" fmla="*/ 188421 h 586405"/>
              <a:gd name="connsiteX2" fmla="*/ 127461 w 648392"/>
              <a:gd name="connsiteY2" fmla="*/ 326967 h 586405"/>
              <a:gd name="connsiteX3" fmla="*/ 216130 w 648392"/>
              <a:gd name="connsiteY3" fmla="*/ 437803 h 586405"/>
              <a:gd name="connsiteX4" fmla="*/ 282632 w 648392"/>
              <a:gd name="connsiteY4" fmla="*/ 482138 h 586405"/>
              <a:gd name="connsiteX5" fmla="*/ 360218 w 648392"/>
              <a:gd name="connsiteY5" fmla="*/ 520930 h 586405"/>
              <a:gd name="connsiteX6" fmla="*/ 504305 w 648392"/>
              <a:gd name="connsiteY6" fmla="*/ 581890 h 586405"/>
              <a:gd name="connsiteX7" fmla="*/ 648392 w 648392"/>
              <a:gd name="connsiteY7" fmla="*/ 581890 h 586405"/>
              <a:gd name="connsiteX8" fmla="*/ 648392 w 648392"/>
              <a:gd name="connsiteY8" fmla="*/ 581890 h 586405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93221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2138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5584"/>
              <a:gd name="connsiteX1" fmla="*/ 55418 w 648392"/>
              <a:gd name="connsiteY1" fmla="*/ 188421 h 585584"/>
              <a:gd name="connsiteX2" fmla="*/ 127461 w 648392"/>
              <a:gd name="connsiteY2" fmla="*/ 326967 h 585584"/>
              <a:gd name="connsiteX3" fmla="*/ 216130 w 648392"/>
              <a:gd name="connsiteY3" fmla="*/ 437803 h 585584"/>
              <a:gd name="connsiteX4" fmla="*/ 282632 w 648392"/>
              <a:gd name="connsiteY4" fmla="*/ 487680 h 585584"/>
              <a:gd name="connsiteX5" fmla="*/ 360218 w 648392"/>
              <a:gd name="connsiteY5" fmla="*/ 532014 h 585584"/>
              <a:gd name="connsiteX6" fmla="*/ 504305 w 648392"/>
              <a:gd name="connsiteY6" fmla="*/ 581890 h 585584"/>
              <a:gd name="connsiteX7" fmla="*/ 648392 w 648392"/>
              <a:gd name="connsiteY7" fmla="*/ 581890 h 585584"/>
              <a:gd name="connsiteX8" fmla="*/ 648392 w 648392"/>
              <a:gd name="connsiteY8" fmla="*/ 581890 h 585584"/>
              <a:gd name="connsiteX0" fmla="*/ 0 w 648392"/>
              <a:gd name="connsiteY0" fmla="*/ 0 h 581938"/>
              <a:gd name="connsiteX1" fmla="*/ 55418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26967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  <a:gd name="connsiteX0" fmla="*/ 0 w 648392"/>
              <a:gd name="connsiteY0" fmla="*/ 0 h 581938"/>
              <a:gd name="connsiteX1" fmla="*/ 49876 w 648392"/>
              <a:gd name="connsiteY1" fmla="*/ 188421 h 581938"/>
              <a:gd name="connsiteX2" fmla="*/ 127461 w 648392"/>
              <a:gd name="connsiteY2" fmla="*/ 338050 h 581938"/>
              <a:gd name="connsiteX3" fmla="*/ 216130 w 648392"/>
              <a:gd name="connsiteY3" fmla="*/ 437803 h 581938"/>
              <a:gd name="connsiteX4" fmla="*/ 282632 w 648392"/>
              <a:gd name="connsiteY4" fmla="*/ 487680 h 581938"/>
              <a:gd name="connsiteX5" fmla="*/ 360218 w 648392"/>
              <a:gd name="connsiteY5" fmla="*/ 532014 h 581938"/>
              <a:gd name="connsiteX6" fmla="*/ 504305 w 648392"/>
              <a:gd name="connsiteY6" fmla="*/ 576348 h 581938"/>
              <a:gd name="connsiteX7" fmla="*/ 648392 w 648392"/>
              <a:gd name="connsiteY7" fmla="*/ 581890 h 581938"/>
              <a:gd name="connsiteX8" fmla="*/ 648392 w 648392"/>
              <a:gd name="connsiteY8" fmla="*/ 581890 h 5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392" h="581938">
                <a:moveTo>
                  <a:pt x="0" y="0"/>
                </a:moveTo>
                <a:cubicBezTo>
                  <a:pt x="14778" y="57727"/>
                  <a:pt x="28632" y="132079"/>
                  <a:pt x="49876" y="188421"/>
                </a:cubicBezTo>
                <a:cubicBezTo>
                  <a:pt x="71120" y="244763"/>
                  <a:pt x="99752" y="296486"/>
                  <a:pt x="127461" y="338050"/>
                </a:cubicBezTo>
                <a:cubicBezTo>
                  <a:pt x="155170" y="379614"/>
                  <a:pt x="190268" y="412865"/>
                  <a:pt x="216130" y="437803"/>
                </a:cubicBezTo>
                <a:cubicBezTo>
                  <a:pt x="241992" y="462741"/>
                  <a:pt x="258617" y="471978"/>
                  <a:pt x="282632" y="487680"/>
                </a:cubicBezTo>
                <a:cubicBezTo>
                  <a:pt x="306647" y="503382"/>
                  <a:pt x="323273" y="517236"/>
                  <a:pt x="360218" y="532014"/>
                </a:cubicBezTo>
                <a:cubicBezTo>
                  <a:pt x="397164" y="546792"/>
                  <a:pt x="456276" y="568035"/>
                  <a:pt x="504305" y="576348"/>
                </a:cubicBezTo>
                <a:cubicBezTo>
                  <a:pt x="552334" y="584661"/>
                  <a:pt x="624378" y="580966"/>
                  <a:pt x="648392" y="581890"/>
                </a:cubicBezTo>
                <a:lnTo>
                  <a:pt x="648392" y="58189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Freeform 46"/>
          <p:cNvSpPr/>
          <p:nvPr/>
        </p:nvSpPr>
        <p:spPr>
          <a:xfrm>
            <a:off x="4294724" y="3557484"/>
            <a:ext cx="543304" cy="655172"/>
          </a:xfrm>
          <a:custGeom>
            <a:avLst/>
            <a:gdLst>
              <a:gd name="connsiteX0" fmla="*/ 0 w 510053"/>
              <a:gd name="connsiteY0" fmla="*/ 655172 h 655172"/>
              <a:gd name="connsiteX1" fmla="*/ 60960 w 510053"/>
              <a:gd name="connsiteY1" fmla="*/ 638547 h 655172"/>
              <a:gd name="connsiteX2" fmla="*/ 155171 w 510053"/>
              <a:gd name="connsiteY2" fmla="*/ 594212 h 655172"/>
              <a:gd name="connsiteX3" fmla="*/ 254924 w 510053"/>
              <a:gd name="connsiteY3" fmla="*/ 538794 h 655172"/>
              <a:gd name="connsiteX4" fmla="*/ 376844 w 510053"/>
              <a:gd name="connsiteY4" fmla="*/ 405790 h 655172"/>
              <a:gd name="connsiteX5" fmla="*/ 465513 w 510053"/>
              <a:gd name="connsiteY5" fmla="*/ 228452 h 655172"/>
              <a:gd name="connsiteX6" fmla="*/ 504306 w 510053"/>
              <a:gd name="connsiteY6" fmla="*/ 28947 h 655172"/>
              <a:gd name="connsiteX7" fmla="*/ 509848 w 510053"/>
              <a:gd name="connsiteY7" fmla="*/ 1238 h 655172"/>
              <a:gd name="connsiteX8" fmla="*/ 509848 w 510053"/>
              <a:gd name="connsiteY8" fmla="*/ 1238 h 655172"/>
              <a:gd name="connsiteX0" fmla="*/ 0 w 521136"/>
              <a:gd name="connsiteY0" fmla="*/ 655172 h 655172"/>
              <a:gd name="connsiteX1" fmla="*/ 72043 w 521136"/>
              <a:gd name="connsiteY1" fmla="*/ 638547 h 655172"/>
              <a:gd name="connsiteX2" fmla="*/ 166254 w 521136"/>
              <a:gd name="connsiteY2" fmla="*/ 594212 h 655172"/>
              <a:gd name="connsiteX3" fmla="*/ 266007 w 521136"/>
              <a:gd name="connsiteY3" fmla="*/ 538794 h 655172"/>
              <a:gd name="connsiteX4" fmla="*/ 387927 w 521136"/>
              <a:gd name="connsiteY4" fmla="*/ 405790 h 655172"/>
              <a:gd name="connsiteX5" fmla="*/ 476596 w 521136"/>
              <a:gd name="connsiteY5" fmla="*/ 228452 h 655172"/>
              <a:gd name="connsiteX6" fmla="*/ 515389 w 521136"/>
              <a:gd name="connsiteY6" fmla="*/ 28947 h 655172"/>
              <a:gd name="connsiteX7" fmla="*/ 520931 w 521136"/>
              <a:gd name="connsiteY7" fmla="*/ 1238 h 655172"/>
              <a:gd name="connsiteX8" fmla="*/ 520931 w 521136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594212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  <a:gd name="connsiteX0" fmla="*/ 0 w 543304"/>
              <a:gd name="connsiteY0" fmla="*/ 655172 h 655172"/>
              <a:gd name="connsiteX1" fmla="*/ 94211 w 543304"/>
              <a:gd name="connsiteY1" fmla="*/ 638547 h 655172"/>
              <a:gd name="connsiteX2" fmla="*/ 188422 w 543304"/>
              <a:gd name="connsiteY2" fmla="*/ 605296 h 655172"/>
              <a:gd name="connsiteX3" fmla="*/ 288175 w 543304"/>
              <a:gd name="connsiteY3" fmla="*/ 538794 h 655172"/>
              <a:gd name="connsiteX4" fmla="*/ 410095 w 543304"/>
              <a:gd name="connsiteY4" fmla="*/ 405790 h 655172"/>
              <a:gd name="connsiteX5" fmla="*/ 498764 w 543304"/>
              <a:gd name="connsiteY5" fmla="*/ 228452 h 655172"/>
              <a:gd name="connsiteX6" fmla="*/ 537557 w 543304"/>
              <a:gd name="connsiteY6" fmla="*/ 28947 h 655172"/>
              <a:gd name="connsiteX7" fmla="*/ 543099 w 543304"/>
              <a:gd name="connsiteY7" fmla="*/ 1238 h 655172"/>
              <a:gd name="connsiteX8" fmla="*/ 543099 w 543304"/>
              <a:gd name="connsiteY8" fmla="*/ 1238 h 6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04" h="655172">
                <a:moveTo>
                  <a:pt x="0" y="655172"/>
                </a:moveTo>
                <a:cubicBezTo>
                  <a:pt x="17549" y="651939"/>
                  <a:pt x="62807" y="646860"/>
                  <a:pt x="94211" y="638547"/>
                </a:cubicBezTo>
                <a:cubicBezTo>
                  <a:pt x="125615" y="630234"/>
                  <a:pt x="156095" y="621922"/>
                  <a:pt x="188422" y="605296"/>
                </a:cubicBezTo>
                <a:cubicBezTo>
                  <a:pt x="220749" y="588671"/>
                  <a:pt x="251229" y="566503"/>
                  <a:pt x="288175" y="538794"/>
                </a:cubicBezTo>
                <a:cubicBezTo>
                  <a:pt x="325121" y="511085"/>
                  <a:pt x="374997" y="457514"/>
                  <a:pt x="410095" y="405790"/>
                </a:cubicBezTo>
                <a:cubicBezTo>
                  <a:pt x="445193" y="354066"/>
                  <a:pt x="477520" y="291259"/>
                  <a:pt x="498764" y="228452"/>
                </a:cubicBezTo>
                <a:cubicBezTo>
                  <a:pt x="520008" y="165645"/>
                  <a:pt x="530168" y="66816"/>
                  <a:pt x="537557" y="28947"/>
                </a:cubicBezTo>
                <a:cubicBezTo>
                  <a:pt x="544946" y="-8922"/>
                  <a:pt x="543099" y="1238"/>
                  <a:pt x="543099" y="1238"/>
                </a:cubicBezTo>
                <a:lnTo>
                  <a:pt x="543099" y="123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Freeform 47"/>
          <p:cNvSpPr/>
          <p:nvPr/>
        </p:nvSpPr>
        <p:spPr>
          <a:xfrm>
            <a:off x="4538563" y="2910328"/>
            <a:ext cx="299257" cy="665018"/>
          </a:xfrm>
          <a:custGeom>
            <a:avLst/>
            <a:gdLst>
              <a:gd name="connsiteX0" fmla="*/ 188422 w 188422"/>
              <a:gd name="connsiteY0" fmla="*/ 554182 h 554182"/>
              <a:gd name="connsiteX1" fmla="*/ 177338 w 188422"/>
              <a:gd name="connsiteY1" fmla="*/ 415637 h 554182"/>
              <a:gd name="connsiteX2" fmla="*/ 144087 w 188422"/>
              <a:gd name="connsiteY2" fmla="*/ 249382 h 554182"/>
              <a:gd name="connsiteX3" fmla="*/ 49876 w 188422"/>
              <a:gd name="connsiteY3" fmla="*/ 66502 h 554182"/>
              <a:gd name="connsiteX4" fmla="*/ 0 w 188422"/>
              <a:gd name="connsiteY4" fmla="*/ 0 h 554182"/>
              <a:gd name="connsiteX5" fmla="*/ 0 w 188422"/>
              <a:gd name="connsiteY5" fmla="*/ 0 h 554182"/>
              <a:gd name="connsiteX0" fmla="*/ 210589 w 210589"/>
              <a:gd name="connsiteY0" fmla="*/ 576349 h 576349"/>
              <a:gd name="connsiteX1" fmla="*/ 199505 w 210589"/>
              <a:gd name="connsiteY1" fmla="*/ 437804 h 576349"/>
              <a:gd name="connsiteX2" fmla="*/ 166254 w 210589"/>
              <a:gd name="connsiteY2" fmla="*/ 271549 h 576349"/>
              <a:gd name="connsiteX3" fmla="*/ 72043 w 210589"/>
              <a:gd name="connsiteY3" fmla="*/ 88669 h 576349"/>
              <a:gd name="connsiteX4" fmla="*/ 22167 w 210589"/>
              <a:gd name="connsiteY4" fmla="*/ 22167 h 576349"/>
              <a:gd name="connsiteX5" fmla="*/ 0 w 210589"/>
              <a:gd name="connsiteY5" fmla="*/ 0 h 576349"/>
              <a:gd name="connsiteX0" fmla="*/ 238298 w 238298"/>
              <a:gd name="connsiteY0" fmla="*/ 598516 h 598516"/>
              <a:gd name="connsiteX1" fmla="*/ 227214 w 238298"/>
              <a:gd name="connsiteY1" fmla="*/ 459971 h 598516"/>
              <a:gd name="connsiteX2" fmla="*/ 193963 w 238298"/>
              <a:gd name="connsiteY2" fmla="*/ 293716 h 598516"/>
              <a:gd name="connsiteX3" fmla="*/ 99752 w 238298"/>
              <a:gd name="connsiteY3" fmla="*/ 110836 h 598516"/>
              <a:gd name="connsiteX4" fmla="*/ 49876 w 238298"/>
              <a:gd name="connsiteY4" fmla="*/ 44334 h 598516"/>
              <a:gd name="connsiteX5" fmla="*/ 0 w 238298"/>
              <a:gd name="connsiteY5" fmla="*/ 0 h 598516"/>
              <a:gd name="connsiteX0" fmla="*/ 260465 w 260465"/>
              <a:gd name="connsiteY0" fmla="*/ 626225 h 626225"/>
              <a:gd name="connsiteX1" fmla="*/ 249381 w 260465"/>
              <a:gd name="connsiteY1" fmla="*/ 487680 h 626225"/>
              <a:gd name="connsiteX2" fmla="*/ 216130 w 260465"/>
              <a:gd name="connsiteY2" fmla="*/ 321425 h 626225"/>
              <a:gd name="connsiteX3" fmla="*/ 121919 w 260465"/>
              <a:gd name="connsiteY3" fmla="*/ 138545 h 626225"/>
              <a:gd name="connsiteX4" fmla="*/ 72043 w 260465"/>
              <a:gd name="connsiteY4" fmla="*/ 72043 h 626225"/>
              <a:gd name="connsiteX5" fmla="*/ 0 w 260465"/>
              <a:gd name="connsiteY5" fmla="*/ 0 h 626225"/>
              <a:gd name="connsiteX0" fmla="*/ 282633 w 282633"/>
              <a:gd name="connsiteY0" fmla="*/ 637309 h 637309"/>
              <a:gd name="connsiteX1" fmla="*/ 271549 w 282633"/>
              <a:gd name="connsiteY1" fmla="*/ 498764 h 637309"/>
              <a:gd name="connsiteX2" fmla="*/ 238298 w 282633"/>
              <a:gd name="connsiteY2" fmla="*/ 332509 h 637309"/>
              <a:gd name="connsiteX3" fmla="*/ 144087 w 282633"/>
              <a:gd name="connsiteY3" fmla="*/ 149629 h 637309"/>
              <a:gd name="connsiteX4" fmla="*/ 94211 w 282633"/>
              <a:gd name="connsiteY4" fmla="*/ 83127 h 637309"/>
              <a:gd name="connsiteX5" fmla="*/ 0 w 282633"/>
              <a:gd name="connsiteY5" fmla="*/ 0 h 637309"/>
              <a:gd name="connsiteX0" fmla="*/ 288174 w 288174"/>
              <a:gd name="connsiteY0" fmla="*/ 642851 h 642851"/>
              <a:gd name="connsiteX1" fmla="*/ 277090 w 288174"/>
              <a:gd name="connsiteY1" fmla="*/ 504306 h 642851"/>
              <a:gd name="connsiteX2" fmla="*/ 243839 w 288174"/>
              <a:gd name="connsiteY2" fmla="*/ 338051 h 642851"/>
              <a:gd name="connsiteX3" fmla="*/ 149628 w 288174"/>
              <a:gd name="connsiteY3" fmla="*/ 155171 h 642851"/>
              <a:gd name="connsiteX4" fmla="*/ 99752 w 288174"/>
              <a:gd name="connsiteY4" fmla="*/ 88669 h 642851"/>
              <a:gd name="connsiteX5" fmla="*/ 0 w 288174"/>
              <a:gd name="connsiteY5" fmla="*/ 0 h 642851"/>
              <a:gd name="connsiteX0" fmla="*/ 293716 w 293716"/>
              <a:gd name="connsiteY0" fmla="*/ 642851 h 642851"/>
              <a:gd name="connsiteX1" fmla="*/ 282632 w 293716"/>
              <a:gd name="connsiteY1" fmla="*/ 504306 h 642851"/>
              <a:gd name="connsiteX2" fmla="*/ 249381 w 293716"/>
              <a:gd name="connsiteY2" fmla="*/ 338051 h 642851"/>
              <a:gd name="connsiteX3" fmla="*/ 155170 w 293716"/>
              <a:gd name="connsiteY3" fmla="*/ 155171 h 642851"/>
              <a:gd name="connsiteX4" fmla="*/ 105294 w 293716"/>
              <a:gd name="connsiteY4" fmla="*/ 88669 h 642851"/>
              <a:gd name="connsiteX5" fmla="*/ 0 w 293716"/>
              <a:gd name="connsiteY5" fmla="*/ 0 h 642851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160711 w 299257"/>
              <a:gd name="connsiteY3" fmla="*/ 149629 h 637309"/>
              <a:gd name="connsiteX4" fmla="*/ 110835 w 299257"/>
              <a:gd name="connsiteY4" fmla="*/ 83127 h 637309"/>
              <a:gd name="connsiteX5" fmla="*/ 0 w 299257"/>
              <a:gd name="connsiteY5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6132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10591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7216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3842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3127 h 637309"/>
              <a:gd name="connsiteX6" fmla="*/ 0 w 299257"/>
              <a:gd name="connsiteY6" fmla="*/ 0 h 637309"/>
              <a:gd name="connsiteX0" fmla="*/ 299257 w 299257"/>
              <a:gd name="connsiteY0" fmla="*/ 637309 h 637309"/>
              <a:gd name="connsiteX1" fmla="*/ 288173 w 299257"/>
              <a:gd name="connsiteY1" fmla="*/ 498764 h 637309"/>
              <a:gd name="connsiteX2" fmla="*/ 254922 w 299257"/>
              <a:gd name="connsiteY2" fmla="*/ 332509 h 637309"/>
              <a:gd name="connsiteX3" fmla="*/ 221674 w 299257"/>
              <a:gd name="connsiteY3" fmla="*/ 249384 h 637309"/>
              <a:gd name="connsiteX4" fmla="*/ 160711 w 299257"/>
              <a:gd name="connsiteY4" fmla="*/ 149629 h 637309"/>
              <a:gd name="connsiteX5" fmla="*/ 110835 w 299257"/>
              <a:gd name="connsiteY5" fmla="*/ 88669 h 637309"/>
              <a:gd name="connsiteX6" fmla="*/ 0 w 299257"/>
              <a:gd name="connsiteY6" fmla="*/ 0 h 637309"/>
              <a:gd name="connsiteX0" fmla="*/ 293715 w 293715"/>
              <a:gd name="connsiteY0" fmla="*/ 648392 h 648392"/>
              <a:gd name="connsiteX1" fmla="*/ 288173 w 293715"/>
              <a:gd name="connsiteY1" fmla="*/ 498764 h 648392"/>
              <a:gd name="connsiteX2" fmla="*/ 254922 w 293715"/>
              <a:gd name="connsiteY2" fmla="*/ 332509 h 648392"/>
              <a:gd name="connsiteX3" fmla="*/ 221674 w 293715"/>
              <a:gd name="connsiteY3" fmla="*/ 249384 h 648392"/>
              <a:gd name="connsiteX4" fmla="*/ 160711 w 293715"/>
              <a:gd name="connsiteY4" fmla="*/ 149629 h 648392"/>
              <a:gd name="connsiteX5" fmla="*/ 110835 w 293715"/>
              <a:gd name="connsiteY5" fmla="*/ 88669 h 648392"/>
              <a:gd name="connsiteX6" fmla="*/ 0 w 293715"/>
              <a:gd name="connsiteY6" fmla="*/ 0 h 648392"/>
              <a:gd name="connsiteX0" fmla="*/ 299257 w 299257"/>
              <a:gd name="connsiteY0" fmla="*/ 665018 h 665018"/>
              <a:gd name="connsiteX1" fmla="*/ 288173 w 299257"/>
              <a:gd name="connsiteY1" fmla="*/ 498764 h 665018"/>
              <a:gd name="connsiteX2" fmla="*/ 254922 w 299257"/>
              <a:gd name="connsiteY2" fmla="*/ 332509 h 665018"/>
              <a:gd name="connsiteX3" fmla="*/ 221674 w 299257"/>
              <a:gd name="connsiteY3" fmla="*/ 249384 h 665018"/>
              <a:gd name="connsiteX4" fmla="*/ 160711 w 299257"/>
              <a:gd name="connsiteY4" fmla="*/ 149629 h 665018"/>
              <a:gd name="connsiteX5" fmla="*/ 110835 w 299257"/>
              <a:gd name="connsiteY5" fmla="*/ 88669 h 665018"/>
              <a:gd name="connsiteX6" fmla="*/ 0 w 299257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57" h="665018">
                <a:moveTo>
                  <a:pt x="299257" y="665018"/>
                </a:moveTo>
                <a:cubicBezTo>
                  <a:pt x="297409" y="621145"/>
                  <a:pt x="295562" y="554182"/>
                  <a:pt x="288173" y="498764"/>
                </a:cubicBezTo>
                <a:cubicBezTo>
                  <a:pt x="280784" y="443346"/>
                  <a:pt x="266005" y="374072"/>
                  <a:pt x="254922" y="332509"/>
                </a:cubicBezTo>
                <a:cubicBezTo>
                  <a:pt x="243839" y="290946"/>
                  <a:pt x="237376" y="279864"/>
                  <a:pt x="221674" y="249384"/>
                </a:cubicBezTo>
                <a:cubicBezTo>
                  <a:pt x="205972" y="218904"/>
                  <a:pt x="179184" y="176415"/>
                  <a:pt x="160711" y="149629"/>
                </a:cubicBezTo>
                <a:cubicBezTo>
                  <a:pt x="142238" y="122843"/>
                  <a:pt x="137620" y="113607"/>
                  <a:pt x="110835" y="88669"/>
                </a:cubicBezTo>
                <a:cubicBezTo>
                  <a:pt x="84050" y="63731"/>
                  <a:pt x="7389" y="7389"/>
                  <a:pt x="0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reeform 48"/>
          <p:cNvSpPr/>
          <p:nvPr/>
        </p:nvSpPr>
        <p:spPr>
          <a:xfrm>
            <a:off x="4589474" y="2987914"/>
            <a:ext cx="71012" cy="221673"/>
          </a:xfrm>
          <a:custGeom>
            <a:avLst/>
            <a:gdLst>
              <a:gd name="connsiteX0" fmla="*/ 43993 w 71703"/>
              <a:gd name="connsiteY0" fmla="*/ 0 h 221673"/>
              <a:gd name="connsiteX1" fmla="*/ 5201 w 71703"/>
              <a:gd name="connsiteY1" fmla="*/ 99753 h 221673"/>
              <a:gd name="connsiteX2" fmla="*/ 5201 w 71703"/>
              <a:gd name="connsiteY2" fmla="*/ 166255 h 221673"/>
              <a:gd name="connsiteX3" fmla="*/ 49535 w 71703"/>
              <a:gd name="connsiteY3" fmla="*/ 210590 h 221673"/>
              <a:gd name="connsiteX4" fmla="*/ 71703 w 71703"/>
              <a:gd name="connsiteY4" fmla="*/ 221673 h 221673"/>
              <a:gd name="connsiteX5" fmla="*/ 71703 w 71703"/>
              <a:gd name="connsiteY5" fmla="*/ 221673 h 221673"/>
              <a:gd name="connsiteX0" fmla="*/ 43302 w 71012"/>
              <a:gd name="connsiteY0" fmla="*/ 0 h 221673"/>
              <a:gd name="connsiteX1" fmla="*/ 4510 w 71012"/>
              <a:gd name="connsiteY1" fmla="*/ 99753 h 221673"/>
              <a:gd name="connsiteX2" fmla="*/ 4510 w 71012"/>
              <a:gd name="connsiteY2" fmla="*/ 166255 h 221673"/>
              <a:gd name="connsiteX3" fmla="*/ 37761 w 71012"/>
              <a:gd name="connsiteY3" fmla="*/ 210590 h 221673"/>
              <a:gd name="connsiteX4" fmla="*/ 71012 w 71012"/>
              <a:gd name="connsiteY4" fmla="*/ 221673 h 221673"/>
              <a:gd name="connsiteX5" fmla="*/ 71012 w 71012"/>
              <a:gd name="connsiteY5" fmla="*/ 221673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12" h="221673">
                <a:moveTo>
                  <a:pt x="43302" y="0"/>
                </a:moveTo>
                <a:cubicBezTo>
                  <a:pt x="27138" y="36022"/>
                  <a:pt x="10975" y="72044"/>
                  <a:pt x="4510" y="99753"/>
                </a:cubicBezTo>
                <a:cubicBezTo>
                  <a:pt x="-1955" y="127462"/>
                  <a:pt x="-1032" y="147782"/>
                  <a:pt x="4510" y="166255"/>
                </a:cubicBezTo>
                <a:cubicBezTo>
                  <a:pt x="10052" y="184728"/>
                  <a:pt x="37761" y="210590"/>
                  <a:pt x="37761" y="210590"/>
                </a:cubicBezTo>
                <a:cubicBezTo>
                  <a:pt x="48845" y="219826"/>
                  <a:pt x="65470" y="219826"/>
                  <a:pt x="71012" y="221673"/>
                </a:cubicBezTo>
                <a:lnTo>
                  <a:pt x="71012" y="22167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4577076" y="2799185"/>
            <a:ext cx="847120" cy="425105"/>
          </a:xfrm>
          <a:custGeom>
            <a:avLst/>
            <a:gdLst>
              <a:gd name="connsiteX0" fmla="*/ 50908 w 847120"/>
              <a:gd name="connsiteY0" fmla="*/ 161731 h 425105"/>
              <a:gd name="connsiteX1" fmla="*/ 1144 w 847120"/>
              <a:gd name="connsiteY1" fmla="*/ 311021 h 425105"/>
              <a:gd name="connsiteX2" fmla="*/ 94451 w 847120"/>
              <a:gd name="connsiteY2" fmla="*/ 416768 h 425105"/>
              <a:gd name="connsiteX3" fmla="*/ 318385 w 847120"/>
              <a:gd name="connsiteY3" fmla="*/ 410547 h 425105"/>
              <a:gd name="connsiteX4" fmla="*/ 480116 w 847120"/>
              <a:gd name="connsiteY4" fmla="*/ 348343 h 425105"/>
              <a:gd name="connsiteX5" fmla="*/ 616965 w 847120"/>
              <a:gd name="connsiteY5" fmla="*/ 255037 h 425105"/>
              <a:gd name="connsiteX6" fmla="*/ 735153 w 847120"/>
              <a:gd name="connsiteY6" fmla="*/ 136849 h 425105"/>
              <a:gd name="connsiteX7" fmla="*/ 847120 w 847120"/>
              <a:gd name="connsiteY7" fmla="*/ 0 h 42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7120" h="425105">
                <a:moveTo>
                  <a:pt x="50908" y="161731"/>
                </a:moveTo>
                <a:cubicBezTo>
                  <a:pt x="22397" y="215123"/>
                  <a:pt x="-6113" y="268515"/>
                  <a:pt x="1144" y="311021"/>
                </a:cubicBezTo>
                <a:cubicBezTo>
                  <a:pt x="8401" y="353527"/>
                  <a:pt x="41577" y="400180"/>
                  <a:pt x="94451" y="416768"/>
                </a:cubicBezTo>
                <a:cubicBezTo>
                  <a:pt x="147325" y="433356"/>
                  <a:pt x="254108" y="421951"/>
                  <a:pt x="318385" y="410547"/>
                </a:cubicBezTo>
                <a:cubicBezTo>
                  <a:pt x="382663" y="399143"/>
                  <a:pt x="430353" y="374261"/>
                  <a:pt x="480116" y="348343"/>
                </a:cubicBezTo>
                <a:cubicBezTo>
                  <a:pt x="529879" y="322425"/>
                  <a:pt x="574459" y="290286"/>
                  <a:pt x="616965" y="255037"/>
                </a:cubicBezTo>
                <a:cubicBezTo>
                  <a:pt x="659471" y="219788"/>
                  <a:pt x="696794" y="179355"/>
                  <a:pt x="735153" y="136849"/>
                </a:cubicBezTo>
                <a:cubicBezTo>
                  <a:pt x="773512" y="94343"/>
                  <a:pt x="810316" y="47171"/>
                  <a:pt x="847120" y="0"/>
                </a:cubicBezTo>
              </a:path>
            </a:pathLst>
          </a:custGeom>
          <a:ln w="1143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7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685957" y="1874883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6"/>
          <p:cNvSpPr/>
          <p:nvPr/>
        </p:nvSpPr>
        <p:spPr>
          <a:xfrm>
            <a:off x="3995430" y="2323191"/>
            <a:ext cx="358726" cy="267286"/>
          </a:xfrm>
          <a:custGeom>
            <a:avLst/>
            <a:gdLst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26609 h 267286"/>
              <a:gd name="connsiteX3" fmla="*/ 316523 w 358726"/>
              <a:gd name="connsiteY3" fmla="*/ 56270 h 267286"/>
              <a:gd name="connsiteX4" fmla="*/ 358726 w 358726"/>
              <a:gd name="connsiteY4" fmla="*/ 0 h 267286"/>
              <a:gd name="connsiteX5" fmla="*/ 358726 w 358726"/>
              <a:gd name="connsiteY5" fmla="*/ 0 h 267286"/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26609 h 267286"/>
              <a:gd name="connsiteX3" fmla="*/ 309489 w 358726"/>
              <a:gd name="connsiteY3" fmla="*/ 49236 h 267286"/>
              <a:gd name="connsiteX4" fmla="*/ 358726 w 358726"/>
              <a:gd name="connsiteY4" fmla="*/ 0 h 267286"/>
              <a:gd name="connsiteX5" fmla="*/ 358726 w 358726"/>
              <a:gd name="connsiteY5" fmla="*/ 0 h 267286"/>
              <a:gd name="connsiteX0" fmla="*/ 0 w 358726"/>
              <a:gd name="connsiteY0" fmla="*/ 267286 h 267286"/>
              <a:gd name="connsiteX1" fmla="*/ 119575 w 358726"/>
              <a:gd name="connsiteY1" fmla="*/ 196947 h 267286"/>
              <a:gd name="connsiteX2" fmla="*/ 232117 w 358726"/>
              <a:gd name="connsiteY2" fmla="*/ 119575 h 267286"/>
              <a:gd name="connsiteX3" fmla="*/ 309489 w 358726"/>
              <a:gd name="connsiteY3" fmla="*/ 49236 h 267286"/>
              <a:gd name="connsiteX4" fmla="*/ 358726 w 358726"/>
              <a:gd name="connsiteY4" fmla="*/ 0 h 267286"/>
              <a:gd name="connsiteX5" fmla="*/ 358726 w 358726"/>
              <a:gd name="connsiteY5" fmla="*/ 0 h 26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726" h="267286">
                <a:moveTo>
                  <a:pt x="0" y="267286"/>
                </a:moveTo>
                <a:cubicBezTo>
                  <a:pt x="39858" y="243840"/>
                  <a:pt x="80889" y="221565"/>
                  <a:pt x="119575" y="196947"/>
                </a:cubicBezTo>
                <a:cubicBezTo>
                  <a:pt x="158261" y="172329"/>
                  <a:pt x="200465" y="144193"/>
                  <a:pt x="232117" y="119575"/>
                </a:cubicBezTo>
                <a:cubicBezTo>
                  <a:pt x="263769" y="94957"/>
                  <a:pt x="288388" y="69165"/>
                  <a:pt x="309489" y="49236"/>
                </a:cubicBezTo>
                <a:cubicBezTo>
                  <a:pt x="330590" y="29307"/>
                  <a:pt x="342314" y="16412"/>
                  <a:pt x="358726" y="0"/>
                </a:cubicBezTo>
                <a:lnTo>
                  <a:pt x="35872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Freeform 27"/>
          <p:cNvSpPr/>
          <p:nvPr/>
        </p:nvSpPr>
        <p:spPr>
          <a:xfrm>
            <a:off x="4297885" y="2302089"/>
            <a:ext cx="344658" cy="274320"/>
          </a:xfrm>
          <a:custGeom>
            <a:avLst/>
            <a:gdLst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203982 h 274320"/>
              <a:gd name="connsiteX3" fmla="*/ 344658 w 344658"/>
              <a:gd name="connsiteY3" fmla="*/ 274320 h 274320"/>
              <a:gd name="connsiteX4" fmla="*/ 344658 w 344658"/>
              <a:gd name="connsiteY4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203982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8049 w 344658"/>
              <a:gd name="connsiteY2" fmla="*/ 196948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11015 w 344658"/>
              <a:gd name="connsiteY2" fmla="*/ 203982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  <a:gd name="connsiteX0" fmla="*/ 0 w 344658"/>
              <a:gd name="connsiteY0" fmla="*/ 0 h 274320"/>
              <a:gd name="connsiteX1" fmla="*/ 91440 w 344658"/>
              <a:gd name="connsiteY1" fmla="*/ 112542 h 274320"/>
              <a:gd name="connsiteX2" fmla="*/ 203981 w 344658"/>
              <a:gd name="connsiteY2" fmla="*/ 211016 h 274320"/>
              <a:gd name="connsiteX3" fmla="*/ 288388 w 344658"/>
              <a:gd name="connsiteY3" fmla="*/ 260252 h 274320"/>
              <a:gd name="connsiteX4" fmla="*/ 344658 w 344658"/>
              <a:gd name="connsiteY4" fmla="*/ 274320 h 274320"/>
              <a:gd name="connsiteX5" fmla="*/ 344658 w 344658"/>
              <a:gd name="connsiteY5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658" h="274320">
                <a:moveTo>
                  <a:pt x="0" y="0"/>
                </a:moveTo>
                <a:cubicBezTo>
                  <a:pt x="27549" y="39272"/>
                  <a:pt x="57443" y="77373"/>
                  <a:pt x="91440" y="112542"/>
                </a:cubicBezTo>
                <a:cubicBezTo>
                  <a:pt x="125437" y="147711"/>
                  <a:pt x="171156" y="186398"/>
                  <a:pt x="203981" y="211016"/>
                </a:cubicBezTo>
                <a:cubicBezTo>
                  <a:pt x="236806" y="235634"/>
                  <a:pt x="267287" y="248529"/>
                  <a:pt x="288388" y="260252"/>
                </a:cubicBezTo>
                <a:cubicBezTo>
                  <a:pt x="309490" y="271975"/>
                  <a:pt x="335280" y="271975"/>
                  <a:pt x="344658" y="274320"/>
                </a:cubicBezTo>
                <a:lnTo>
                  <a:pt x="344658" y="27432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9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7289006" y="2490737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1198 -0.01528 L -0.02917 -0.02593 L -0.04245 -0.0213 L -0.05703 -0.0081 L -0.06576 0.00602 L -0.07435 0.03773 L -0.0776 0.07083 L -0.0776 0.10046 L -0.075 0.12153 L -0.06836 0.14398 L -0.05781 0.15926 L -0.04779 0.17107 L -0.03385 0.1794 L -0.02318 0.1794 L -0.00859 0.16875 L 0.00534 0.1463 L 0.01198 0.12407 L 0.01589 0.10046 L 0.01732 0.06852 L 0.01328 0.03773 L 0.00664 0.00949 L 0.00469 0.0037 L -0.00469 0.01551 L -0.00195 0.02847 L 0.00729 0.03657 L 0.01732 0.0331 L 0.02917 0.02732 L 0.04648 0.00718 L 0.06706 -0.03287 C 0.06667 0.11134 0.06615 0.25579 0.06575 0.40023 L 0.06836 0.09097 L 0.09297 0.00833 C 0.09453 0.00556 0.09622 0.00301 0.09753 -7.40741E-7 C 0.09805 -0.00093 0.09779 -0.00255 0.09831 -0.00347 C 0.10039 -0.00741 0.10026 -0.00255 0.10026 -0.00579 L 0.10026 -0.00555 L 0.11289 -0.01759 L 0.13008 -0.02824 L 0.1388 -0.01991 L 0.14609 -0.01296 L 0.14935 0.00116 L 0.1513 0.0331 L 0.1513 0.07083 L 0.15195 0.10162 L 0.15195 0.13449 L 0.15339 0.15695 L 0.16263 0.17245 L 0.16927 0.17361 L 0.17656 0.17245 L 0.18659 0.16181 C 0.18724 0.15857 0.1875 0.15509 0.18854 0.15232 C 0.18893 0.15116 0.18997 0.15093 0.19049 0.15 C 0.19102 0.14907 0.19075 0.14745 0.19115 0.1463 C 0.19154 0.14537 0.19206 0.14491 0.19245 0.14398 C 0.19271 0.14282 0.19271 0.14144 0.19323 0.14051 C 0.19362 0.13935 0.19453 0.13889 0.19518 0.1382 C 0.19544 0.13773 0.19557 0.13727 0.19583 0.13704 L 0.19583 0.13727 C 0.19674 0.13333 0.19753 0.12986 0.19844 0.12639 C 0.19883 0.125 0.19948 0.12407 0.19987 0.12269 C 0.20013 0.12176 0.20013 0.12037 0.20052 0.11921 C 0.2013 0.1162 0.20195 0.11551 0.20312 0.11343 L 0.20443 0.10625 C 0.20469 0.10509 0.20469 0.1037 0.20508 0.10278 C 0.20716 0.09722 0.20625 0.10046 0.20781 0.09213 C 0.20794 0.09097 0.20833 0.08982 0.20846 0.08866 C 0.20859 0.08704 0.20898 0.08009 0.20977 0.07801 C 0.21081 0.07477 0.2112 0.0757 0.21315 0.0757 L 0.21315 0.07593 " pathEditMode="relative" rAng="0" ptsTypes="AAAAAAAAAAAAAAAAAAAAAAAAAAAAAAAAAAAAAAAAAAAAAAAAAAAAAAAAAAAAAAAAAAAAAA">
                                      <p:cBhvr>
                                        <p:cTn id="10" dur="15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18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3.125E-6 -3.7037E-6 L -0.26289 -0.13958 L -0.23881 -0.17314 L -0.2112 -0.14097 " pathEditMode="relative" rAng="0" ptsTypes="AAAA">
                                      <p:cBhvr>
                                        <p:cTn id="55" dur="2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-865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1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19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13265" y="0"/>
            <a:ext cx="1676400" cy="607708"/>
            <a:chOff x="-2147758" y="235367"/>
            <a:chExt cx="2752199" cy="111975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9946" t="79355" r="88211" b="16957"/>
            <a:stretch/>
          </p:blipFill>
          <p:spPr>
            <a:xfrm>
              <a:off x="-2147758" y="275827"/>
              <a:ext cx="959371" cy="107929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1024794" y="235367"/>
              <a:ext cx="1629235" cy="107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endPara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7431" y="1106576"/>
            <a:ext cx="6289374" cy="1859243"/>
            <a:chOff x="797278" y="2183814"/>
            <a:chExt cx="6289374" cy="1859243"/>
          </a:xfrm>
        </p:grpSpPr>
        <p:grpSp>
          <p:nvGrpSpPr>
            <p:cNvPr id="4" name="Group 3"/>
            <p:cNvGrpSpPr/>
            <p:nvPr/>
          </p:nvGrpSpPr>
          <p:grpSpPr>
            <a:xfrm>
              <a:off x="797278" y="2183814"/>
              <a:ext cx="6289374" cy="1859243"/>
              <a:chOff x="797277" y="2183814"/>
              <a:chExt cx="6538207" cy="1859243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97277" y="2186120"/>
                <a:ext cx="5614378" cy="1856937"/>
                <a:chOff x="759441" y="1821142"/>
                <a:chExt cx="4860282" cy="1436408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4753906" y="1837706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3962400" y="1838681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3151810" y="1839656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2362200" y="1830399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1549714" y="1821142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759441" y="1821142"/>
                  <a:ext cx="865817" cy="217208"/>
                </a:xfrm>
                <a:prstGeom prst="rect">
                  <a:avLst/>
                </a:prstGeom>
              </p:spPr>
            </p:pic>
            <p:grpSp>
              <p:nvGrpSpPr>
                <p:cNvPr id="69" name="Group 68"/>
                <p:cNvGrpSpPr/>
                <p:nvPr/>
              </p:nvGrpSpPr>
              <p:grpSpPr>
                <a:xfrm>
                  <a:off x="762000" y="2029093"/>
                  <a:ext cx="865817" cy="1228457"/>
                  <a:chOff x="9069273" y="1187554"/>
                  <a:chExt cx="3076973" cy="5342634"/>
                </a:xfrm>
              </p:grpSpPr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39665" r="39071" b="25263"/>
                  <a:stretch/>
                </p:blipFill>
                <p:spPr>
                  <a:xfrm>
                    <a:off x="9069273" y="1187554"/>
                    <a:ext cx="3056503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75" t="40463" r="39071" b="34105"/>
                  <a:stretch/>
                </p:blipFill>
                <p:spPr>
                  <a:xfrm>
                    <a:off x="9069273" y="4259556"/>
                    <a:ext cx="307697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1551618" y="2029093"/>
                  <a:ext cx="861069" cy="1228457"/>
                  <a:chOff x="5274449" y="1187554"/>
                  <a:chExt cx="3060099" cy="5342635"/>
                </a:xfrm>
              </p:grpSpPr>
              <p:pic>
                <p:nvPicPr>
                  <p:cNvPr id="83" name="Picture 8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889" t="39665" r="39071" b="25263"/>
                  <a:stretch/>
                </p:blipFill>
                <p:spPr>
                  <a:xfrm>
                    <a:off x="5338407" y="1187554"/>
                    <a:ext cx="2996141" cy="3131281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40463" r="39071" b="34105"/>
                  <a:stretch/>
                </p:blipFill>
                <p:spPr>
                  <a:xfrm>
                    <a:off x="5274449" y="4259557"/>
                    <a:ext cx="305650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2362200" y="2029093"/>
                  <a:ext cx="865817" cy="1228457"/>
                  <a:chOff x="9069273" y="1187554"/>
                  <a:chExt cx="3076973" cy="5342634"/>
                </a:xfrm>
              </p:grpSpPr>
              <p:pic>
                <p:nvPicPr>
                  <p:cNvPr id="81" name="Picture 80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39665" r="39071" b="25263"/>
                  <a:stretch/>
                </p:blipFill>
                <p:spPr>
                  <a:xfrm>
                    <a:off x="9069273" y="1187554"/>
                    <a:ext cx="3056503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75" t="40463" r="39071" b="34105"/>
                  <a:stretch/>
                </p:blipFill>
                <p:spPr>
                  <a:xfrm>
                    <a:off x="9069273" y="4259556"/>
                    <a:ext cx="307697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3151818" y="2029093"/>
                  <a:ext cx="861069" cy="1228457"/>
                  <a:chOff x="5274449" y="1187554"/>
                  <a:chExt cx="3060099" cy="5342635"/>
                </a:xfrm>
              </p:grpSpPr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889" t="39665" r="39071" b="25263"/>
                  <a:stretch/>
                </p:blipFill>
                <p:spPr>
                  <a:xfrm>
                    <a:off x="5338407" y="1187554"/>
                    <a:ext cx="2996141" cy="3131281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40463" r="39071" b="34105"/>
                  <a:stretch/>
                </p:blipFill>
                <p:spPr>
                  <a:xfrm>
                    <a:off x="5274449" y="4259557"/>
                    <a:ext cx="305650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3962400" y="2029093"/>
                  <a:ext cx="865817" cy="1228457"/>
                  <a:chOff x="9069273" y="1187554"/>
                  <a:chExt cx="3076973" cy="5342634"/>
                </a:xfrm>
              </p:grpSpPr>
              <p:pic>
                <p:nvPicPr>
                  <p:cNvPr id="77" name="Picture 7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39665" r="39071" b="25263"/>
                  <a:stretch/>
                </p:blipFill>
                <p:spPr>
                  <a:xfrm>
                    <a:off x="9069273" y="1187554"/>
                    <a:ext cx="3056503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75" t="40463" r="39071" b="34105"/>
                  <a:stretch/>
                </p:blipFill>
                <p:spPr>
                  <a:xfrm>
                    <a:off x="9069273" y="4259556"/>
                    <a:ext cx="307697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4752018" y="2029093"/>
                  <a:ext cx="861069" cy="1228457"/>
                  <a:chOff x="5274449" y="1187554"/>
                  <a:chExt cx="3060099" cy="5342635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889" t="39665" r="39071" b="25263"/>
                  <a:stretch/>
                </p:blipFill>
                <p:spPr>
                  <a:xfrm>
                    <a:off x="5338407" y="1187554"/>
                    <a:ext cx="2996141" cy="3131281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40463" r="39071" b="34105"/>
                  <a:stretch/>
                </p:blipFill>
                <p:spPr>
                  <a:xfrm>
                    <a:off x="5274449" y="4259557"/>
                    <a:ext cx="3056503" cy="227063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7" name="Group 56"/>
              <p:cNvGrpSpPr/>
              <p:nvPr/>
            </p:nvGrpSpPr>
            <p:grpSpPr>
              <a:xfrm>
                <a:off x="5408156" y="2183814"/>
                <a:ext cx="1927328" cy="1856937"/>
                <a:chOff x="747072" y="1821142"/>
                <a:chExt cx="1668459" cy="1436408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1549714" y="1821142"/>
                  <a:ext cx="865817" cy="217208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55314" r="39071" b="34105"/>
                <a:stretch/>
              </p:blipFill>
              <p:spPr>
                <a:xfrm>
                  <a:off x="747072" y="1821142"/>
                  <a:ext cx="865817" cy="217208"/>
                </a:xfrm>
                <a:prstGeom prst="rect">
                  <a:avLst/>
                </a:prstGeom>
              </p:spPr>
            </p:pic>
            <p:grpSp>
              <p:nvGrpSpPr>
                <p:cNvPr id="90" name="Group 89"/>
                <p:cNvGrpSpPr/>
                <p:nvPr/>
              </p:nvGrpSpPr>
              <p:grpSpPr>
                <a:xfrm>
                  <a:off x="762000" y="2029093"/>
                  <a:ext cx="865817" cy="1228457"/>
                  <a:chOff x="9069273" y="1187554"/>
                  <a:chExt cx="3076973" cy="5342634"/>
                </a:xfrm>
              </p:grpSpPr>
              <p:pic>
                <p:nvPicPr>
                  <p:cNvPr id="106" name="Picture 10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39665" r="39071" b="25263"/>
                  <a:stretch/>
                </p:blipFill>
                <p:spPr>
                  <a:xfrm>
                    <a:off x="9069273" y="1187554"/>
                    <a:ext cx="3056503" cy="3131280"/>
                  </a:xfrm>
                  <a:prstGeom prst="rect">
                    <a:avLst/>
                  </a:prstGeom>
                </p:spPr>
              </p:pic>
              <p:pic>
                <p:nvPicPr>
                  <p:cNvPr id="107" name="Picture 10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375" t="40463" r="39071" b="34105"/>
                  <a:stretch/>
                </p:blipFill>
                <p:spPr>
                  <a:xfrm>
                    <a:off x="9069273" y="4259556"/>
                    <a:ext cx="3076973" cy="22706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1551618" y="2029093"/>
                  <a:ext cx="861069" cy="1228457"/>
                  <a:chOff x="5274449" y="1187554"/>
                  <a:chExt cx="3060099" cy="5342635"/>
                </a:xfrm>
              </p:grpSpPr>
              <p:pic>
                <p:nvPicPr>
                  <p:cNvPr id="104" name="Picture 103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889" t="39665" r="39071" b="25263"/>
                  <a:stretch/>
                </p:blipFill>
                <p:spPr>
                  <a:xfrm>
                    <a:off x="5338407" y="1187554"/>
                    <a:ext cx="2996141" cy="3131281"/>
                  </a:xfrm>
                  <a:prstGeom prst="rect">
                    <a:avLst/>
                  </a:prstGeom>
                </p:spPr>
              </p:pic>
              <p:pic>
                <p:nvPicPr>
                  <p:cNvPr id="105" name="Picture 104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1506" t="40463" r="39071" b="34105"/>
                  <a:stretch/>
                </p:blipFill>
                <p:spPr>
                  <a:xfrm>
                    <a:off x="5274449" y="4259557"/>
                    <a:ext cx="3056503" cy="2270632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55" name="TextBox 54"/>
            <p:cNvSpPr txBox="1"/>
            <p:nvPr/>
          </p:nvSpPr>
          <p:spPr>
            <a:xfrm>
              <a:off x="1044636" y="2395730"/>
              <a:ext cx="49052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0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4 hàng" panose="020B0603050302020204" pitchFamily="34" charset="-93"/>
                </a:rPr>
                <a:t> ‼</a:t>
              </a:r>
              <a:r>
                <a:rPr lang="el-GR" sz="90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4 hàng" panose="020B0603050302020204" pitchFamily="34" charset="-93"/>
                </a:rPr>
                <a:t>Ϊ</a:t>
              </a:r>
              <a:r>
                <a:rPr lang="vi-VN" sz="9000" b="1" dirty="0" smtClean="0">
                  <a:ln>
                    <a:solidFill>
                      <a:schemeClr val="bg1">
                        <a:lumMod val="85000"/>
                      </a:schemeClr>
                    </a:solidFill>
                  </a:ln>
                  <a:latin typeface="HP001 4 hàng" panose="020B0603050302020204" pitchFamily="34" charset="-93"/>
                </a:rPr>
                <a:t> Ǉį</a:t>
              </a:r>
              <a:endParaRPr lang="vi-VN" sz="9000" dirty="0">
                <a:ln>
                  <a:solidFill>
                    <a:schemeClr val="bg1">
                      <a:lumMod val="85000"/>
                    </a:schemeClr>
                  </a:solidFill>
                </a:ln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279538" y="3474413"/>
            <a:ext cx="6289374" cy="1859243"/>
            <a:chOff x="797277" y="2183814"/>
            <a:chExt cx="6538207" cy="1859243"/>
          </a:xfrm>
        </p:grpSpPr>
        <p:grpSp>
          <p:nvGrpSpPr>
            <p:cNvPr id="112" name="Group 111"/>
            <p:cNvGrpSpPr/>
            <p:nvPr/>
          </p:nvGrpSpPr>
          <p:grpSpPr>
            <a:xfrm>
              <a:off x="797277" y="2186120"/>
              <a:ext cx="5614378" cy="1856937"/>
              <a:chOff x="759441" y="1821142"/>
              <a:chExt cx="4860282" cy="1436408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4753906" y="183770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3962400" y="1838681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3151810" y="1839656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2362200" y="1830399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759441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28" name="Group 127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29" name="Group 128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0" name="Group 129"/>
              <p:cNvGrpSpPr/>
              <p:nvPr/>
            </p:nvGrpSpPr>
            <p:grpSpPr>
              <a:xfrm>
                <a:off x="23622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1" name="Group 130"/>
              <p:cNvGrpSpPr/>
              <p:nvPr/>
            </p:nvGrpSpPr>
            <p:grpSpPr>
              <a:xfrm>
                <a:off x="31518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Group 131"/>
              <p:cNvGrpSpPr/>
              <p:nvPr/>
            </p:nvGrpSpPr>
            <p:grpSpPr>
              <a:xfrm>
                <a:off x="39624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/>
              <p:cNvGrpSpPr/>
              <p:nvPr/>
            </p:nvGrpSpPr>
            <p:grpSpPr>
              <a:xfrm>
                <a:off x="47520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3" name="Group 112"/>
            <p:cNvGrpSpPr/>
            <p:nvPr/>
          </p:nvGrpSpPr>
          <p:grpSpPr>
            <a:xfrm>
              <a:off x="5408156" y="2183814"/>
              <a:ext cx="1927328" cy="1856937"/>
              <a:chOff x="747072" y="1821142"/>
              <a:chExt cx="1668459" cy="1436408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1549714" y="1821142"/>
                <a:ext cx="865817" cy="217208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 rotWithShape="1">
              <a:blip r:embed="rId3"/>
              <a:srcRect l="41375" t="55314" r="39071" b="34105"/>
              <a:stretch/>
            </p:blipFill>
            <p:spPr>
              <a:xfrm>
                <a:off x="747072" y="1821142"/>
                <a:ext cx="865817" cy="217208"/>
              </a:xfrm>
              <a:prstGeom prst="rect">
                <a:avLst/>
              </a:prstGeom>
            </p:spPr>
          </p:pic>
          <p:grpSp>
            <p:nvGrpSpPr>
              <p:cNvPr id="116" name="Group 115"/>
              <p:cNvGrpSpPr/>
              <p:nvPr/>
            </p:nvGrpSpPr>
            <p:grpSpPr>
              <a:xfrm>
                <a:off x="762000" y="2029093"/>
                <a:ext cx="865817" cy="1228457"/>
                <a:chOff x="9069273" y="1187554"/>
                <a:chExt cx="3076973" cy="5342634"/>
              </a:xfrm>
            </p:grpSpPr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39665" r="39071" b="25263"/>
                <a:stretch/>
              </p:blipFill>
              <p:spPr>
                <a:xfrm>
                  <a:off x="9069273" y="1187554"/>
                  <a:ext cx="3056503" cy="3131280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375" t="40463" r="39071" b="34105"/>
                <a:stretch/>
              </p:blipFill>
              <p:spPr>
                <a:xfrm>
                  <a:off x="9069273" y="4259556"/>
                  <a:ext cx="3076973" cy="2270632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1551618" y="2029093"/>
                <a:ext cx="861069" cy="1228457"/>
                <a:chOff x="5274449" y="1187554"/>
                <a:chExt cx="3060099" cy="5342635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889" t="39665" r="39071" b="25263"/>
                <a:stretch/>
              </p:blipFill>
              <p:spPr>
                <a:xfrm>
                  <a:off x="5338407" y="1187554"/>
                  <a:ext cx="2996141" cy="3131281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506" t="40463" r="39071" b="34105"/>
                <a:stretch/>
              </p:blipFill>
              <p:spPr>
                <a:xfrm>
                  <a:off x="5274449" y="4259557"/>
                  <a:ext cx="3056503" cy="227063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8" name="TextBox 107"/>
          <p:cNvSpPr txBox="1"/>
          <p:nvPr/>
        </p:nvSpPr>
        <p:spPr>
          <a:xfrm>
            <a:off x="3679589" y="3679611"/>
            <a:ext cx="6643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000" b="1" spc="-15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h</a:t>
            </a:r>
            <a:r>
              <a:rPr lang="vi-VN" sz="9000" b="1" spc="-150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Ņ </a:t>
            </a:r>
            <a:r>
              <a:rPr lang="vi-VN" sz="9000" b="1" spc="-15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ǧẄa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323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48" t="14985" r="33557" b="40785"/>
          <a:stretch/>
        </p:blipFill>
        <p:spPr>
          <a:xfrm>
            <a:off x="2247900" y="300038"/>
            <a:ext cx="9944100" cy="655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536" t="15064" r="35623" b="38061"/>
          <a:stretch/>
        </p:blipFill>
        <p:spPr>
          <a:xfrm>
            <a:off x="90487" y="3023530"/>
            <a:ext cx="3786188" cy="3584013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395" t="14183" r="35359" b="47596"/>
          <a:stretch/>
        </p:blipFill>
        <p:spPr>
          <a:xfrm>
            <a:off x="434750" y="300038"/>
            <a:ext cx="2994250" cy="2723492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0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Vector Cartoon Game Background Sunset Jungle Stock Vector (Royalty Free)  3931625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38" name="Picture 14" descr="Mạng Nhện Web Thiên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8139" y="-312860"/>
            <a:ext cx="14313876" cy="786032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060" name="Picture 36" descr="REINO ANIMAL: febrero 2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204">
            <a:off x="3393775" y="1659284"/>
            <a:ext cx="3766812" cy="37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beilles 18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1323923"/>
            <a:ext cx="2692679" cy="21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ĐÀO MỘNG TÂN: CÂU CHUYỆN CON RUỒI VÀ BÀI HỌC KINH DOAN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535" flipH="1">
            <a:off x="6479622" y="1351941"/>
            <a:ext cx="2271308" cy="167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ờ vai vững chãi cha dành cho con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6647" y="-98478"/>
            <a:ext cx="1791936" cy="17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pillon rouge red butterfly gif in 2020 | Red butterfly, Butterfly gif,  Butterfl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26" y="11224756"/>
            <a:ext cx="415555" cy="36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Dance Twerk Sticker by Picnic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987">
            <a:off x="8076802" y="3542403"/>
            <a:ext cx="2317388" cy="23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\Desktop\453552345 (3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01" y="-380342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94689" y="677702"/>
            <a:ext cx="3798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THOÁT KHỎI   LƯỚI NHỆN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67047" y="7097301"/>
            <a:ext cx="6096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71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548" t="14985" r="33557" b="40785"/>
          <a:stretch/>
        </p:blipFill>
        <p:spPr>
          <a:xfrm>
            <a:off x="3150316" y="595682"/>
            <a:ext cx="8445235" cy="400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536" t="15064" r="35623" b="38061"/>
          <a:stretch/>
        </p:blipFill>
        <p:spPr>
          <a:xfrm>
            <a:off x="675360" y="2220685"/>
            <a:ext cx="2890381" cy="2257654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395" t="14183" r="35359" b="47596"/>
          <a:stretch/>
        </p:blipFill>
        <p:spPr>
          <a:xfrm>
            <a:off x="1078149" y="352379"/>
            <a:ext cx="2388920" cy="1868306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930086" y="14666"/>
            <a:ext cx="14494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566" y="4668727"/>
            <a:ext cx="11351455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endParaRPr lang="en-US" sz="3200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non.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2917" y="4662327"/>
            <a:ext cx="8386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2850" y="5639270"/>
            <a:ext cx="734496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088629" y="5173815"/>
            <a:ext cx="7025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07531" y="6152605"/>
            <a:ext cx="6923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4548" t="14985" r="33557" b="40785"/>
          <a:stretch/>
        </p:blipFill>
        <p:spPr>
          <a:xfrm>
            <a:off x="5891349" y="2194561"/>
            <a:ext cx="6300430" cy="4687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406042" y="91500"/>
            <a:ext cx="7128611" cy="3223240"/>
          </a:xfrm>
          <a:prstGeom prst="cloudCallout">
            <a:avLst>
              <a:gd name="adj1" fmla="val 50853"/>
              <a:gd name="adj2" fmla="val 6457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/>
          </a:blip>
          <a:srcRect l="9600" t="51076" r="87981" b="44621"/>
          <a:stretch/>
        </p:blipFill>
        <p:spPr>
          <a:xfrm>
            <a:off x="-13757" y="2739"/>
            <a:ext cx="854440" cy="76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3258" y="476601"/>
            <a:ext cx="355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Cốm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2869" y="1259584"/>
            <a:ext cx="334006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non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2869" y="2096086"/>
            <a:ext cx="334006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non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979" y="2476500"/>
            <a:ext cx="5734697" cy="4636504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6231286" y="189640"/>
            <a:ext cx="5754963" cy="2877071"/>
            <a:chOff x="5391580" y="3624513"/>
            <a:chExt cx="5754963" cy="2877071"/>
          </a:xfrm>
        </p:grpSpPr>
        <p:sp>
          <p:nvSpPr>
            <p:cNvPr id="13" name="Cloud Callout 12"/>
            <p:cNvSpPr/>
            <p:nvPr/>
          </p:nvSpPr>
          <p:spPr>
            <a:xfrm>
              <a:off x="5391580" y="3624513"/>
              <a:ext cx="5754963" cy="2877071"/>
            </a:xfrm>
            <a:prstGeom prst="cloudCallout">
              <a:avLst>
                <a:gd name="adj1" fmla="val -63272"/>
                <a:gd name="adj2" fmla="val 36629"/>
              </a:avLst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74573" y="4243145"/>
              <a:ext cx="52544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đen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nhánh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 than ?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2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0" descr="Vector Cartoon Game Background Sunset Jungle Stock Vector (Royalty Free)  3931625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6" name="Picture 14" descr="Mạng Nhện Web Thiên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8139" y="-312860"/>
            <a:ext cx="14313876" cy="786032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7" name="Picture 36" descr="REINO ANIMAL: febrero 2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204">
            <a:off x="3393775" y="1659284"/>
            <a:ext cx="3766812" cy="37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8" descr="abeilles 18.jpg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201"/>
            <a:ext cx="2786614" cy="22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0" descr="ĐÀO MỘNG TÂN: CÂU CHUYỆN CON RUỒI VÀ BÀI HỌC KINH DOANH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535" flipH="1">
            <a:off x="6479622" y="1351941"/>
            <a:ext cx="2271308" cy="167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Bờ vai vững chãi cha dành cho con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5555" y="-209489"/>
            <a:ext cx="1351722" cy="18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0" descr="papillon rouge red butterfly gif in 2020 | Red butterfly, Butterfly gif,  Butterfl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26" y="11224756"/>
            <a:ext cx="415555" cy="36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8" descr="Dance Twerk Sticker by Picnic for iOS &amp; Android | GIPHY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987">
            <a:off x="8076802" y="3542403"/>
            <a:ext cx="2317388" cy="23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 descr="REINO ANIMAL: febrero 2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204">
            <a:off x="3404372" y="1659284"/>
            <a:ext cx="3766812" cy="37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REINO ANIMAL: febrero 20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204">
            <a:off x="3401143" y="1650842"/>
            <a:ext cx="3766812" cy="37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40662" y="686896"/>
            <a:ext cx="44422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4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en-US" sz="4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hlinkClick r:id="rId15" action="ppaction://hlinksldjump"/>
          </p:cNvPr>
          <p:cNvSpPr/>
          <p:nvPr/>
        </p:nvSpPr>
        <p:spPr>
          <a:xfrm>
            <a:off x="10255586" y="6325849"/>
            <a:ext cx="1671691" cy="3747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Kết</a:t>
            </a:r>
            <a:r>
              <a:rPr lang="en-US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thúc</a:t>
            </a:r>
            <a:endParaRPr lang="vi-VN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Ghim trên Wedd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Mạng Nhện Web Thiên - Miễn Phí vector hình ảnh trên Pixa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7" r="50740"/>
          <a:stretch/>
        </p:blipFill>
        <p:spPr bwMode="auto">
          <a:xfrm rot="10800000">
            <a:off x="-119227" y="4424175"/>
            <a:ext cx="4435722" cy="2495816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40" name="Picture 40" descr="ĐÀO MỘNG TÂN: CÂU CHUYỆN CON RUỒI VÀ BÀI HỌC KINH DOA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978">
            <a:off x="640661" y="4932809"/>
            <a:ext cx="2094849" cy="14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89166" y="1099943"/>
            <a:ext cx="7895761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761453" y="3807705"/>
            <a:ext cx="2049694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78316" y="3807705"/>
            <a:ext cx="2265848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xón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845457" y="3807705"/>
            <a:ext cx="2124986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36" descr="REINO ANIMAL: febrero 20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0207">
            <a:off x="8133216" y="791234"/>
            <a:ext cx="2575096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67607" y="1625332"/>
            <a:ext cx="85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…..</a:t>
            </a:r>
            <a:endParaRPr lang="vi-VN" b="1" dirty="0"/>
          </a:p>
        </p:txBody>
      </p:sp>
      <p:pic>
        <p:nvPicPr>
          <p:cNvPr id="65" name="Picture 36" descr="REINO ANIMAL: febrero 20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5958">
            <a:off x="8113313" y="759754"/>
            <a:ext cx="2614902" cy="261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Ghim trên Wed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Mạng Nhện Web Thiên - Miễn Phí vector hình ảnh trên Pixab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7" r="50740"/>
          <a:stretch/>
        </p:blipFill>
        <p:spPr bwMode="auto">
          <a:xfrm rot="10800000">
            <a:off x="-119228" y="4035287"/>
            <a:ext cx="5165063" cy="288470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7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4002" y="326650"/>
            <a:ext cx="8883226" cy="110494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045836" y="4239166"/>
            <a:ext cx="1716012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65757" y="2506970"/>
            <a:ext cx="1850738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426396" y="2506969"/>
            <a:ext cx="1749656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móp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6" descr="REINO ANIMAL: febrero 20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6423">
            <a:off x="9743613" y="-114731"/>
            <a:ext cx="2575096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605204" y="2506968"/>
            <a:ext cx="1716012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054046" y="4239166"/>
            <a:ext cx="1716012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nhọn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8" descr="Dance Twerk Sticker by Picnic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9175" flipH="1">
            <a:off x="143471" y="4644160"/>
            <a:ext cx="2730733" cy="23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7" grpId="0" animBg="1"/>
      <p:bldP spid="17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0" descr="Ghim trên Wed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Mạng Nhện Web Thiên - Miễn Phí vector hình ảnh trên Pixab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7" r="50740"/>
          <a:stretch/>
        </p:blipFill>
        <p:spPr bwMode="auto">
          <a:xfrm rot="10800000">
            <a:off x="-119228" y="4239165"/>
            <a:ext cx="4800018" cy="268082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5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063200" y="1898940"/>
            <a:ext cx="2267649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óp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tiền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964573" y="3999520"/>
            <a:ext cx="2464905" cy="84182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ọp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6" descr="REINO ANIMAL: febrero 20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6423">
            <a:off x="9743613" y="-114731"/>
            <a:ext cx="2575096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8" descr="abeilles 18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243">
            <a:off x="-11371" y="4614739"/>
            <a:ext cx="2786614" cy="22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>
            <a:stCxn id="17" idx="3"/>
          </p:cNvCxnSpPr>
          <p:nvPr/>
        </p:nvCxnSpPr>
        <p:spPr>
          <a:xfrm flipV="1">
            <a:off x="5429478" y="2329511"/>
            <a:ext cx="1227397" cy="2090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3"/>
          </p:cNvCxnSpPr>
          <p:nvPr/>
        </p:nvCxnSpPr>
        <p:spPr>
          <a:xfrm>
            <a:off x="5330849" y="2319855"/>
            <a:ext cx="1252925" cy="2750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29052" t="16988" r="27024" b="35897"/>
          <a:stretch/>
        </p:blipFill>
        <p:spPr>
          <a:xfrm>
            <a:off x="6682403" y="4030857"/>
            <a:ext cx="4158589" cy="23326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28782" t="16747" r="26484" b="35417"/>
          <a:stretch/>
        </p:blipFill>
        <p:spPr>
          <a:xfrm>
            <a:off x="6715187" y="863163"/>
            <a:ext cx="4161857" cy="237208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403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1111" y="811989"/>
            <a:ext cx="50401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59: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4284" y="2542333"/>
            <a:ext cx="67273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ôp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2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38422" t="15225" r="44684" b="53285"/>
          <a:stretch/>
        </p:blipFill>
        <p:spPr>
          <a:xfrm>
            <a:off x="7079275" y="103185"/>
            <a:ext cx="4474298" cy="273761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35494" t="15945" r="37881" b="53526"/>
          <a:stretch/>
        </p:blipFill>
        <p:spPr>
          <a:xfrm>
            <a:off x="541218" y="105788"/>
            <a:ext cx="4417914" cy="279997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1350246" y="2893008"/>
            <a:ext cx="362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842" y="3617097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0228" y="4378191"/>
            <a:ext cx="188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2186" y="4433979"/>
            <a:ext cx="155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07682" y="5460192"/>
            <a:ext cx="3850112" cy="806364"/>
            <a:chOff x="701023" y="5373786"/>
            <a:chExt cx="3850112" cy="806364"/>
          </a:xfrm>
        </p:grpSpPr>
        <p:sp>
          <p:nvSpPr>
            <p:cNvPr id="15" name="Rectangle 14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ô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p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>
              <a:stCxn id="15" idx="3"/>
              <a:endCxn id="16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ô</a:t>
              </a:r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p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6" idx="3"/>
              <a:endCxn id="18" idx="1"/>
            </p:cNvCxnSpPr>
            <p:nvPr/>
          </p:nvCxnSpPr>
          <p:spPr>
            <a:xfrm>
              <a:off x="2874279" y="5775718"/>
              <a:ext cx="5829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387946" y="4448094"/>
            <a:ext cx="104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4901" y="4433460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89249" y="4448440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6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7" name="TextBox 26"/>
          <p:cNvSpPr txBox="1"/>
          <p:nvPr/>
        </p:nvSpPr>
        <p:spPr>
          <a:xfrm>
            <a:off x="7953147" y="2929794"/>
            <a:ext cx="320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ộp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10538" y="3681884"/>
            <a:ext cx="3128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ộ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39869" y="4363110"/>
            <a:ext cx="146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37305" y="4377397"/>
            <a:ext cx="103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8739" y="4373353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9942" y="5461518"/>
            <a:ext cx="4007737" cy="821075"/>
            <a:chOff x="917574" y="5604011"/>
            <a:chExt cx="4007737" cy="821075"/>
          </a:xfrm>
        </p:grpSpPr>
        <p:grpSp>
          <p:nvGrpSpPr>
            <p:cNvPr id="8" name="Group 7"/>
            <p:cNvGrpSpPr/>
            <p:nvPr/>
          </p:nvGrpSpPr>
          <p:grpSpPr>
            <a:xfrm>
              <a:off x="917574" y="5604011"/>
              <a:ext cx="2788726" cy="821075"/>
              <a:chOff x="701023" y="5373862"/>
              <a:chExt cx="2697571" cy="82107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01023" y="5373862"/>
                <a:ext cx="851281" cy="806288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ô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" name="Straight Connector 10"/>
              <p:cNvCxnSpPr>
                <a:stCxn id="9" idx="3"/>
              </p:cNvCxnSpPr>
              <p:nvPr/>
            </p:nvCxnSpPr>
            <p:spPr>
              <a:xfrm flipV="1">
                <a:off x="1552304" y="5775718"/>
                <a:ext cx="421265" cy="128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1990120" y="5391073"/>
                <a:ext cx="840937" cy="803864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m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2876630" y="5803046"/>
                <a:ext cx="521964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3689600" y="5617433"/>
              <a:ext cx="1235711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ôm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AutoShape 2" descr="Con tôm là loài động vật giáp xác và ăn tạp sống dưới nước. Tôm cũng là  loại được chia làm nhiều loại như tôm hùm, tôm càng, tôm đồng | Giấ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62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11157 L 0.00143 -0.0013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-8.33333E-7 -2.59259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208 L 0.16224 -0.5030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250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4.44444E-6 L -0.04258 -0.00277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11551 L -2.08333E-7 -3.7037E-6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11042 L -3.54167E-6 4.07407E-6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00625 L 0.04961 -0.00393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11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648 L -0.16797 -0.5155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20" grpId="0"/>
      <p:bldP spid="20" grpId="1"/>
      <p:bldP spid="21" grpId="0"/>
      <p:bldP spid="21" grpId="1"/>
      <p:bldP spid="22" grpId="0"/>
      <p:bldP spid="22" grpId="1"/>
      <p:bldP spid="27" grpId="0"/>
      <p:bldP spid="28" grpId="0"/>
      <p:bldP spid="28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220</Words>
  <Application>Microsoft Office PowerPoint</Application>
  <PresentationFormat>Widescreen</PresentationFormat>
  <Paragraphs>79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78</cp:revision>
  <dcterms:created xsi:type="dcterms:W3CDTF">2020-11-15T16:34:48Z</dcterms:created>
  <dcterms:modified xsi:type="dcterms:W3CDTF">2020-12-02T05:23:10Z</dcterms:modified>
</cp:coreProperties>
</file>