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8" r:id="rId4"/>
    <p:sldId id="260" r:id="rId5"/>
    <p:sldId id="261" r:id="rId6"/>
    <p:sldId id="262" r:id="rId7"/>
    <p:sldId id="264" r:id="rId8"/>
    <p:sldId id="292" r:id="rId9"/>
    <p:sldId id="265" r:id="rId10"/>
    <p:sldId id="266" r:id="rId11"/>
    <p:sldId id="288" r:id="rId12"/>
    <p:sldId id="268" r:id="rId13"/>
    <p:sldId id="269" r:id="rId14"/>
    <p:sldId id="270" r:id="rId15"/>
    <p:sldId id="289" r:id="rId16"/>
    <p:sldId id="29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7" autoAdjust="0"/>
    <p:restoredTop sz="94660"/>
  </p:normalViewPr>
  <p:slideViewPr>
    <p:cSldViewPr snapToGrid="0">
      <p:cViewPr>
        <p:scale>
          <a:sx n="71" d="100"/>
          <a:sy n="71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62300" y="1837827"/>
            <a:ext cx="6096000" cy="3131280"/>
            <a:chOff x="731519" y="2015159"/>
            <a:chExt cx="6664359" cy="31312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7738" t="39665" r="48529" b="25263"/>
            <a:stretch/>
          </p:blipFill>
          <p:spPr>
            <a:xfrm>
              <a:off x="3661342" y="2015159"/>
              <a:ext cx="3734536" cy="31312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7902" t="39665" r="39403" b="25263"/>
            <a:stretch/>
          </p:blipFill>
          <p:spPr>
            <a:xfrm>
              <a:off x="731519" y="2015159"/>
              <a:ext cx="5144846" cy="31312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871212" y="1776183"/>
            <a:ext cx="606060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Ψ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99270" y="3451451"/>
            <a:ext cx="269304" cy="110504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Freeform 18"/>
          <p:cNvSpPr/>
          <p:nvPr/>
        </p:nvSpPr>
        <p:spPr>
          <a:xfrm>
            <a:off x="5643308" y="3519761"/>
            <a:ext cx="67377" cy="1390783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0" name="Freeform 19"/>
          <p:cNvSpPr/>
          <p:nvPr/>
        </p:nvSpPr>
        <p:spPr>
          <a:xfrm>
            <a:off x="7254412" y="3445234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2632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17342" y="79900"/>
                  <a:pt x="32632" y="69080"/>
                </a:cubicBezTo>
                <a:cubicBezTo>
                  <a:pt x="47922" y="58260"/>
                  <a:pt x="74141" y="42953"/>
                  <a:pt x="91739" y="34530"/>
                </a:cubicBezTo>
                <a:cubicBezTo>
                  <a:pt x="109337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Freeform 20"/>
          <p:cNvSpPr/>
          <p:nvPr/>
        </p:nvSpPr>
        <p:spPr>
          <a:xfrm>
            <a:off x="7729280" y="3548239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7825035" y="4679006"/>
            <a:ext cx="459289" cy="147129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Freeform 27"/>
          <p:cNvSpPr/>
          <p:nvPr/>
        </p:nvSpPr>
        <p:spPr>
          <a:xfrm>
            <a:off x="5712722" y="3461198"/>
            <a:ext cx="724963" cy="888931"/>
          </a:xfrm>
          <a:custGeom>
            <a:avLst/>
            <a:gdLst>
              <a:gd name="connsiteX0" fmla="*/ 0 w 684890"/>
              <a:gd name="connsiteY0" fmla="*/ 842560 h 842560"/>
              <a:gd name="connsiteX1" fmla="*/ 83790 w 684890"/>
              <a:gd name="connsiteY1" fmla="*/ 572976 h 842560"/>
              <a:gd name="connsiteX2" fmla="*/ 178509 w 684890"/>
              <a:gd name="connsiteY2" fmla="*/ 394467 h 842560"/>
              <a:gd name="connsiteX3" fmla="*/ 251369 w 684890"/>
              <a:gd name="connsiteY3" fmla="*/ 285176 h 842560"/>
              <a:gd name="connsiteX4" fmla="*/ 338802 w 684890"/>
              <a:gd name="connsiteY4" fmla="*/ 168600 h 842560"/>
              <a:gd name="connsiteX5" fmla="*/ 444450 w 684890"/>
              <a:gd name="connsiteY5" fmla="*/ 70238 h 842560"/>
              <a:gd name="connsiteX6" fmla="*/ 513667 w 684890"/>
              <a:gd name="connsiteY6" fmla="*/ 26522 h 842560"/>
              <a:gd name="connsiteX7" fmla="*/ 619315 w 684890"/>
              <a:gd name="connsiteY7" fmla="*/ 1020 h 842560"/>
              <a:gd name="connsiteX8" fmla="*/ 684890 w 684890"/>
              <a:gd name="connsiteY8" fmla="*/ 4663 h 842560"/>
              <a:gd name="connsiteX9" fmla="*/ 684890 w 684890"/>
              <a:gd name="connsiteY9" fmla="*/ 4663 h 842560"/>
              <a:gd name="connsiteX0" fmla="*/ 0 w 714034"/>
              <a:gd name="connsiteY0" fmla="*/ 868061 h 868061"/>
              <a:gd name="connsiteX1" fmla="*/ 112934 w 714034"/>
              <a:gd name="connsiteY1" fmla="*/ 572976 h 868061"/>
              <a:gd name="connsiteX2" fmla="*/ 207653 w 714034"/>
              <a:gd name="connsiteY2" fmla="*/ 394467 h 868061"/>
              <a:gd name="connsiteX3" fmla="*/ 280513 w 714034"/>
              <a:gd name="connsiteY3" fmla="*/ 285176 h 868061"/>
              <a:gd name="connsiteX4" fmla="*/ 367946 w 714034"/>
              <a:gd name="connsiteY4" fmla="*/ 168600 h 868061"/>
              <a:gd name="connsiteX5" fmla="*/ 473594 w 714034"/>
              <a:gd name="connsiteY5" fmla="*/ 70238 h 868061"/>
              <a:gd name="connsiteX6" fmla="*/ 542811 w 714034"/>
              <a:gd name="connsiteY6" fmla="*/ 26522 h 868061"/>
              <a:gd name="connsiteX7" fmla="*/ 648459 w 714034"/>
              <a:gd name="connsiteY7" fmla="*/ 1020 h 868061"/>
              <a:gd name="connsiteX8" fmla="*/ 714034 w 714034"/>
              <a:gd name="connsiteY8" fmla="*/ 4663 h 868061"/>
              <a:gd name="connsiteX9" fmla="*/ 714034 w 714034"/>
              <a:gd name="connsiteY9" fmla="*/ 4663 h 868061"/>
              <a:gd name="connsiteX0" fmla="*/ 0 w 724963"/>
              <a:gd name="connsiteY0" fmla="*/ 878990 h 878990"/>
              <a:gd name="connsiteX1" fmla="*/ 123863 w 724963"/>
              <a:gd name="connsiteY1" fmla="*/ 572976 h 878990"/>
              <a:gd name="connsiteX2" fmla="*/ 218582 w 724963"/>
              <a:gd name="connsiteY2" fmla="*/ 394467 h 878990"/>
              <a:gd name="connsiteX3" fmla="*/ 291442 w 724963"/>
              <a:gd name="connsiteY3" fmla="*/ 285176 h 878990"/>
              <a:gd name="connsiteX4" fmla="*/ 378875 w 724963"/>
              <a:gd name="connsiteY4" fmla="*/ 168600 h 878990"/>
              <a:gd name="connsiteX5" fmla="*/ 484523 w 724963"/>
              <a:gd name="connsiteY5" fmla="*/ 70238 h 878990"/>
              <a:gd name="connsiteX6" fmla="*/ 553740 w 724963"/>
              <a:gd name="connsiteY6" fmla="*/ 26522 h 878990"/>
              <a:gd name="connsiteX7" fmla="*/ 659388 w 724963"/>
              <a:gd name="connsiteY7" fmla="*/ 1020 h 878990"/>
              <a:gd name="connsiteX8" fmla="*/ 724963 w 724963"/>
              <a:gd name="connsiteY8" fmla="*/ 4663 h 878990"/>
              <a:gd name="connsiteX9" fmla="*/ 724963 w 724963"/>
              <a:gd name="connsiteY9" fmla="*/ 4663 h 878990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4523 w 724963"/>
              <a:gd name="connsiteY5" fmla="*/ 70717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8166 w 724963"/>
              <a:gd name="connsiteY5" fmla="*/ 74360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91809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1964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6536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963" h="888931">
                <a:moveTo>
                  <a:pt x="0" y="888931"/>
                </a:moveTo>
                <a:cubicBezTo>
                  <a:pt x="27019" y="791480"/>
                  <a:pt x="87433" y="651528"/>
                  <a:pt x="123863" y="568345"/>
                </a:cubicBezTo>
                <a:cubicBezTo>
                  <a:pt x="160293" y="485163"/>
                  <a:pt x="190652" y="437803"/>
                  <a:pt x="218582" y="389836"/>
                </a:cubicBezTo>
                <a:cubicBezTo>
                  <a:pt x="246512" y="341869"/>
                  <a:pt x="264727" y="318189"/>
                  <a:pt x="291442" y="280545"/>
                </a:cubicBezTo>
                <a:cubicBezTo>
                  <a:pt x="318157" y="242901"/>
                  <a:pt x="346088" y="199185"/>
                  <a:pt x="378875" y="163969"/>
                </a:cubicBezTo>
                <a:cubicBezTo>
                  <a:pt x="411662" y="128753"/>
                  <a:pt x="455379" y="87465"/>
                  <a:pt x="488166" y="69250"/>
                </a:cubicBezTo>
                <a:cubicBezTo>
                  <a:pt x="520953" y="51035"/>
                  <a:pt x="525203" y="43749"/>
                  <a:pt x="553740" y="32820"/>
                </a:cubicBezTo>
                <a:cubicBezTo>
                  <a:pt x="582277" y="21891"/>
                  <a:pt x="630851" y="9140"/>
                  <a:pt x="659388" y="3675"/>
                </a:cubicBezTo>
                <a:cubicBezTo>
                  <a:pt x="687925" y="-1790"/>
                  <a:pt x="714034" y="639"/>
                  <a:pt x="724963" y="32"/>
                </a:cubicBezTo>
                <a:lnTo>
                  <a:pt x="724963" y="3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6419470" y="3457586"/>
            <a:ext cx="324498" cy="1449925"/>
          </a:xfrm>
          <a:custGeom>
            <a:avLst/>
            <a:gdLst>
              <a:gd name="connsiteX0" fmla="*/ 0 w 313755"/>
              <a:gd name="connsiteY0" fmla="*/ 0 h 1446282"/>
              <a:gd name="connsiteX1" fmla="*/ 54645 w 313755"/>
              <a:gd name="connsiteY1" fmla="*/ 7286 h 1446282"/>
              <a:gd name="connsiteX2" fmla="*/ 105647 w 313755"/>
              <a:gd name="connsiteY2" fmla="*/ 25502 h 1446282"/>
              <a:gd name="connsiteX3" fmla="*/ 160293 w 313755"/>
              <a:gd name="connsiteY3" fmla="*/ 51003 h 1446282"/>
              <a:gd name="connsiteX4" fmla="*/ 214938 w 313755"/>
              <a:gd name="connsiteY4" fmla="*/ 102005 h 1446282"/>
              <a:gd name="connsiteX5" fmla="*/ 251369 w 313755"/>
              <a:gd name="connsiteY5" fmla="*/ 174866 h 1446282"/>
              <a:gd name="connsiteX6" fmla="*/ 291442 w 313755"/>
              <a:gd name="connsiteY6" fmla="*/ 291443 h 1446282"/>
              <a:gd name="connsiteX7" fmla="*/ 302371 w 313755"/>
              <a:gd name="connsiteY7" fmla="*/ 415306 h 1446282"/>
              <a:gd name="connsiteX8" fmla="*/ 309657 w 313755"/>
              <a:gd name="connsiteY8" fmla="*/ 546455 h 1446282"/>
              <a:gd name="connsiteX9" fmla="*/ 313300 w 313755"/>
              <a:gd name="connsiteY9" fmla="*/ 648459 h 1446282"/>
              <a:gd name="connsiteX10" fmla="*/ 313300 w 313755"/>
              <a:gd name="connsiteY10" fmla="*/ 750464 h 1446282"/>
              <a:gd name="connsiteX11" fmla="*/ 313300 w 313755"/>
              <a:gd name="connsiteY11" fmla="*/ 863398 h 1446282"/>
              <a:gd name="connsiteX12" fmla="*/ 313300 w 313755"/>
              <a:gd name="connsiteY12" fmla="*/ 954474 h 1446282"/>
              <a:gd name="connsiteX13" fmla="*/ 313300 w 313755"/>
              <a:gd name="connsiteY13" fmla="*/ 1074694 h 1446282"/>
              <a:gd name="connsiteX14" fmla="*/ 309657 w 313755"/>
              <a:gd name="connsiteY14" fmla="*/ 1176698 h 1446282"/>
              <a:gd name="connsiteX15" fmla="*/ 313300 w 313755"/>
              <a:gd name="connsiteY15" fmla="*/ 1296918 h 1446282"/>
              <a:gd name="connsiteX16" fmla="*/ 313300 w 313755"/>
              <a:gd name="connsiteY16" fmla="*/ 1355207 h 1446282"/>
              <a:gd name="connsiteX17" fmla="*/ 309657 w 313755"/>
              <a:gd name="connsiteY17" fmla="*/ 1391637 h 1446282"/>
              <a:gd name="connsiteX18" fmla="*/ 309657 w 313755"/>
              <a:gd name="connsiteY18" fmla="*/ 1446282 h 1446282"/>
              <a:gd name="connsiteX19" fmla="*/ 309657 w 313755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13300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09657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7010"/>
              <a:gd name="connsiteY0" fmla="*/ 0 h 1446282"/>
              <a:gd name="connsiteX1" fmla="*/ 54645 w 317010"/>
              <a:gd name="connsiteY1" fmla="*/ 7286 h 1446282"/>
              <a:gd name="connsiteX2" fmla="*/ 105647 w 317010"/>
              <a:gd name="connsiteY2" fmla="*/ 25502 h 1446282"/>
              <a:gd name="connsiteX3" fmla="*/ 160293 w 317010"/>
              <a:gd name="connsiteY3" fmla="*/ 51003 h 1446282"/>
              <a:gd name="connsiteX4" fmla="*/ 214938 w 317010"/>
              <a:gd name="connsiteY4" fmla="*/ 102005 h 1446282"/>
              <a:gd name="connsiteX5" fmla="*/ 251369 w 317010"/>
              <a:gd name="connsiteY5" fmla="*/ 174866 h 1446282"/>
              <a:gd name="connsiteX6" fmla="*/ 291442 w 317010"/>
              <a:gd name="connsiteY6" fmla="*/ 291443 h 1446282"/>
              <a:gd name="connsiteX7" fmla="*/ 302371 w 317010"/>
              <a:gd name="connsiteY7" fmla="*/ 415306 h 1446282"/>
              <a:gd name="connsiteX8" fmla="*/ 309657 w 317010"/>
              <a:gd name="connsiteY8" fmla="*/ 546455 h 1446282"/>
              <a:gd name="connsiteX9" fmla="*/ 313300 w 317010"/>
              <a:gd name="connsiteY9" fmla="*/ 648459 h 1446282"/>
              <a:gd name="connsiteX10" fmla="*/ 313300 w 317010"/>
              <a:gd name="connsiteY10" fmla="*/ 750464 h 1446282"/>
              <a:gd name="connsiteX11" fmla="*/ 313300 w 317010"/>
              <a:gd name="connsiteY11" fmla="*/ 863398 h 1446282"/>
              <a:gd name="connsiteX12" fmla="*/ 316943 w 317010"/>
              <a:gd name="connsiteY12" fmla="*/ 950830 h 1446282"/>
              <a:gd name="connsiteX13" fmla="*/ 309657 w 317010"/>
              <a:gd name="connsiteY13" fmla="*/ 1074694 h 1446282"/>
              <a:gd name="connsiteX14" fmla="*/ 309657 w 317010"/>
              <a:gd name="connsiteY14" fmla="*/ 1176698 h 1446282"/>
              <a:gd name="connsiteX15" fmla="*/ 309657 w 317010"/>
              <a:gd name="connsiteY15" fmla="*/ 1296918 h 1446282"/>
              <a:gd name="connsiteX16" fmla="*/ 309657 w 317010"/>
              <a:gd name="connsiteY16" fmla="*/ 1355207 h 1446282"/>
              <a:gd name="connsiteX17" fmla="*/ 309657 w 317010"/>
              <a:gd name="connsiteY17" fmla="*/ 1391637 h 1446282"/>
              <a:gd name="connsiteX18" fmla="*/ 309657 w 317010"/>
              <a:gd name="connsiteY18" fmla="*/ 1446282 h 1446282"/>
              <a:gd name="connsiteX19" fmla="*/ 309657 w 317010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5012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65941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8655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24498"/>
              <a:gd name="connsiteY0" fmla="*/ 0 h 1449925"/>
              <a:gd name="connsiteX1" fmla="*/ 65574 w 324498"/>
              <a:gd name="connsiteY1" fmla="*/ 10929 h 1449925"/>
              <a:gd name="connsiteX2" fmla="*/ 116576 w 324498"/>
              <a:gd name="connsiteY2" fmla="*/ 29145 h 1449925"/>
              <a:gd name="connsiteX3" fmla="*/ 171222 w 324498"/>
              <a:gd name="connsiteY3" fmla="*/ 54646 h 1449925"/>
              <a:gd name="connsiteX4" fmla="*/ 225867 w 324498"/>
              <a:gd name="connsiteY4" fmla="*/ 105648 h 1449925"/>
              <a:gd name="connsiteX5" fmla="*/ 269584 w 324498"/>
              <a:gd name="connsiteY5" fmla="*/ 178509 h 1449925"/>
              <a:gd name="connsiteX6" fmla="*/ 302371 w 324498"/>
              <a:gd name="connsiteY6" fmla="*/ 295086 h 1449925"/>
              <a:gd name="connsiteX7" fmla="*/ 313300 w 324498"/>
              <a:gd name="connsiteY7" fmla="*/ 418949 h 1449925"/>
              <a:gd name="connsiteX8" fmla="*/ 320586 w 324498"/>
              <a:gd name="connsiteY8" fmla="*/ 550098 h 1449925"/>
              <a:gd name="connsiteX9" fmla="*/ 324229 w 324498"/>
              <a:gd name="connsiteY9" fmla="*/ 652102 h 1449925"/>
              <a:gd name="connsiteX10" fmla="*/ 324229 w 324498"/>
              <a:gd name="connsiteY10" fmla="*/ 754107 h 1449925"/>
              <a:gd name="connsiteX11" fmla="*/ 324229 w 324498"/>
              <a:gd name="connsiteY11" fmla="*/ 867041 h 1449925"/>
              <a:gd name="connsiteX12" fmla="*/ 324229 w 324498"/>
              <a:gd name="connsiteY12" fmla="*/ 954473 h 1449925"/>
              <a:gd name="connsiteX13" fmla="*/ 320586 w 324498"/>
              <a:gd name="connsiteY13" fmla="*/ 1078337 h 1449925"/>
              <a:gd name="connsiteX14" fmla="*/ 320586 w 324498"/>
              <a:gd name="connsiteY14" fmla="*/ 1180341 h 1449925"/>
              <a:gd name="connsiteX15" fmla="*/ 320586 w 324498"/>
              <a:gd name="connsiteY15" fmla="*/ 1300561 h 1449925"/>
              <a:gd name="connsiteX16" fmla="*/ 320586 w 324498"/>
              <a:gd name="connsiteY16" fmla="*/ 1358850 h 1449925"/>
              <a:gd name="connsiteX17" fmla="*/ 320586 w 324498"/>
              <a:gd name="connsiteY17" fmla="*/ 1395280 h 1449925"/>
              <a:gd name="connsiteX18" fmla="*/ 320586 w 324498"/>
              <a:gd name="connsiteY18" fmla="*/ 1449925 h 1449925"/>
              <a:gd name="connsiteX19" fmla="*/ 320586 w 324498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7872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327"/>
              <a:gd name="connsiteY0" fmla="*/ 0 h 1449925"/>
              <a:gd name="connsiteX1" fmla="*/ 69217 w 328327"/>
              <a:gd name="connsiteY1" fmla="*/ 10929 h 1449925"/>
              <a:gd name="connsiteX2" fmla="*/ 120219 w 328327"/>
              <a:gd name="connsiteY2" fmla="*/ 29145 h 1449925"/>
              <a:gd name="connsiteX3" fmla="*/ 174865 w 328327"/>
              <a:gd name="connsiteY3" fmla="*/ 54646 h 1449925"/>
              <a:gd name="connsiteX4" fmla="*/ 229510 w 328327"/>
              <a:gd name="connsiteY4" fmla="*/ 105648 h 1449925"/>
              <a:gd name="connsiteX5" fmla="*/ 273227 w 328327"/>
              <a:gd name="connsiteY5" fmla="*/ 178509 h 1449925"/>
              <a:gd name="connsiteX6" fmla="*/ 306014 w 328327"/>
              <a:gd name="connsiteY6" fmla="*/ 295086 h 1449925"/>
              <a:gd name="connsiteX7" fmla="*/ 316943 w 328327"/>
              <a:gd name="connsiteY7" fmla="*/ 418949 h 1449925"/>
              <a:gd name="connsiteX8" fmla="*/ 324229 w 328327"/>
              <a:gd name="connsiteY8" fmla="*/ 550098 h 1449925"/>
              <a:gd name="connsiteX9" fmla="*/ 327872 w 328327"/>
              <a:gd name="connsiteY9" fmla="*/ 652102 h 1449925"/>
              <a:gd name="connsiteX10" fmla="*/ 327872 w 328327"/>
              <a:gd name="connsiteY10" fmla="*/ 754107 h 1449925"/>
              <a:gd name="connsiteX11" fmla="*/ 324229 w 328327"/>
              <a:gd name="connsiteY11" fmla="*/ 867041 h 1449925"/>
              <a:gd name="connsiteX12" fmla="*/ 324229 w 328327"/>
              <a:gd name="connsiteY12" fmla="*/ 958116 h 1449925"/>
              <a:gd name="connsiteX13" fmla="*/ 324229 w 328327"/>
              <a:gd name="connsiteY13" fmla="*/ 1078337 h 1449925"/>
              <a:gd name="connsiteX14" fmla="*/ 324229 w 328327"/>
              <a:gd name="connsiteY14" fmla="*/ 1180341 h 1449925"/>
              <a:gd name="connsiteX15" fmla="*/ 324229 w 328327"/>
              <a:gd name="connsiteY15" fmla="*/ 1300561 h 1449925"/>
              <a:gd name="connsiteX16" fmla="*/ 324229 w 328327"/>
              <a:gd name="connsiteY16" fmla="*/ 1358850 h 1449925"/>
              <a:gd name="connsiteX17" fmla="*/ 324229 w 328327"/>
              <a:gd name="connsiteY17" fmla="*/ 1395280 h 1449925"/>
              <a:gd name="connsiteX18" fmla="*/ 324229 w 328327"/>
              <a:gd name="connsiteY18" fmla="*/ 1449925 h 1449925"/>
              <a:gd name="connsiteX19" fmla="*/ 324229 w 328327"/>
              <a:gd name="connsiteY19" fmla="*/ 1449925 h 1449925"/>
              <a:gd name="connsiteX0" fmla="*/ 0 w 327872"/>
              <a:gd name="connsiteY0" fmla="*/ 0 h 1449925"/>
              <a:gd name="connsiteX1" fmla="*/ 69217 w 327872"/>
              <a:gd name="connsiteY1" fmla="*/ 10929 h 1449925"/>
              <a:gd name="connsiteX2" fmla="*/ 120219 w 327872"/>
              <a:gd name="connsiteY2" fmla="*/ 29145 h 1449925"/>
              <a:gd name="connsiteX3" fmla="*/ 174865 w 327872"/>
              <a:gd name="connsiteY3" fmla="*/ 54646 h 1449925"/>
              <a:gd name="connsiteX4" fmla="*/ 229510 w 327872"/>
              <a:gd name="connsiteY4" fmla="*/ 105648 h 1449925"/>
              <a:gd name="connsiteX5" fmla="*/ 273227 w 327872"/>
              <a:gd name="connsiteY5" fmla="*/ 178509 h 1449925"/>
              <a:gd name="connsiteX6" fmla="*/ 306014 w 327872"/>
              <a:gd name="connsiteY6" fmla="*/ 295086 h 1449925"/>
              <a:gd name="connsiteX7" fmla="*/ 316943 w 327872"/>
              <a:gd name="connsiteY7" fmla="*/ 418949 h 1449925"/>
              <a:gd name="connsiteX8" fmla="*/ 324229 w 327872"/>
              <a:gd name="connsiteY8" fmla="*/ 550098 h 1449925"/>
              <a:gd name="connsiteX9" fmla="*/ 327872 w 327872"/>
              <a:gd name="connsiteY9" fmla="*/ 652102 h 1449925"/>
              <a:gd name="connsiteX10" fmla="*/ 324229 w 327872"/>
              <a:gd name="connsiteY10" fmla="*/ 750464 h 1449925"/>
              <a:gd name="connsiteX11" fmla="*/ 324229 w 327872"/>
              <a:gd name="connsiteY11" fmla="*/ 867041 h 1449925"/>
              <a:gd name="connsiteX12" fmla="*/ 324229 w 327872"/>
              <a:gd name="connsiteY12" fmla="*/ 958116 h 1449925"/>
              <a:gd name="connsiteX13" fmla="*/ 324229 w 327872"/>
              <a:gd name="connsiteY13" fmla="*/ 1078337 h 1449925"/>
              <a:gd name="connsiteX14" fmla="*/ 324229 w 327872"/>
              <a:gd name="connsiteY14" fmla="*/ 1180341 h 1449925"/>
              <a:gd name="connsiteX15" fmla="*/ 324229 w 327872"/>
              <a:gd name="connsiteY15" fmla="*/ 1300561 h 1449925"/>
              <a:gd name="connsiteX16" fmla="*/ 324229 w 327872"/>
              <a:gd name="connsiteY16" fmla="*/ 1358850 h 1449925"/>
              <a:gd name="connsiteX17" fmla="*/ 324229 w 327872"/>
              <a:gd name="connsiteY17" fmla="*/ 1395280 h 1449925"/>
              <a:gd name="connsiteX18" fmla="*/ 324229 w 327872"/>
              <a:gd name="connsiteY18" fmla="*/ 1449925 h 1449925"/>
              <a:gd name="connsiteX19" fmla="*/ 324229 w 327872"/>
              <a:gd name="connsiteY19" fmla="*/ 1449925 h 1449925"/>
              <a:gd name="connsiteX0" fmla="*/ 0 w 328088"/>
              <a:gd name="connsiteY0" fmla="*/ 0 h 1449925"/>
              <a:gd name="connsiteX1" fmla="*/ 69217 w 328088"/>
              <a:gd name="connsiteY1" fmla="*/ 10929 h 1449925"/>
              <a:gd name="connsiteX2" fmla="*/ 120219 w 328088"/>
              <a:gd name="connsiteY2" fmla="*/ 29145 h 1449925"/>
              <a:gd name="connsiteX3" fmla="*/ 174865 w 328088"/>
              <a:gd name="connsiteY3" fmla="*/ 54646 h 1449925"/>
              <a:gd name="connsiteX4" fmla="*/ 229510 w 328088"/>
              <a:gd name="connsiteY4" fmla="*/ 105648 h 1449925"/>
              <a:gd name="connsiteX5" fmla="*/ 273227 w 328088"/>
              <a:gd name="connsiteY5" fmla="*/ 178509 h 1449925"/>
              <a:gd name="connsiteX6" fmla="*/ 306014 w 328088"/>
              <a:gd name="connsiteY6" fmla="*/ 295086 h 1449925"/>
              <a:gd name="connsiteX7" fmla="*/ 316943 w 328088"/>
              <a:gd name="connsiteY7" fmla="*/ 418949 h 1449925"/>
              <a:gd name="connsiteX8" fmla="*/ 316943 w 328088"/>
              <a:gd name="connsiteY8" fmla="*/ 550098 h 1449925"/>
              <a:gd name="connsiteX9" fmla="*/ 327872 w 328088"/>
              <a:gd name="connsiteY9" fmla="*/ 652102 h 1449925"/>
              <a:gd name="connsiteX10" fmla="*/ 324229 w 328088"/>
              <a:gd name="connsiteY10" fmla="*/ 750464 h 1449925"/>
              <a:gd name="connsiteX11" fmla="*/ 324229 w 328088"/>
              <a:gd name="connsiteY11" fmla="*/ 867041 h 1449925"/>
              <a:gd name="connsiteX12" fmla="*/ 324229 w 328088"/>
              <a:gd name="connsiteY12" fmla="*/ 958116 h 1449925"/>
              <a:gd name="connsiteX13" fmla="*/ 324229 w 328088"/>
              <a:gd name="connsiteY13" fmla="*/ 1078337 h 1449925"/>
              <a:gd name="connsiteX14" fmla="*/ 324229 w 328088"/>
              <a:gd name="connsiteY14" fmla="*/ 1180341 h 1449925"/>
              <a:gd name="connsiteX15" fmla="*/ 324229 w 328088"/>
              <a:gd name="connsiteY15" fmla="*/ 1300561 h 1449925"/>
              <a:gd name="connsiteX16" fmla="*/ 324229 w 328088"/>
              <a:gd name="connsiteY16" fmla="*/ 1358850 h 1449925"/>
              <a:gd name="connsiteX17" fmla="*/ 324229 w 328088"/>
              <a:gd name="connsiteY17" fmla="*/ 1395280 h 1449925"/>
              <a:gd name="connsiteX18" fmla="*/ 324229 w 328088"/>
              <a:gd name="connsiteY18" fmla="*/ 1449925 h 1449925"/>
              <a:gd name="connsiteX19" fmla="*/ 324229 w 32808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16943 w 324768"/>
              <a:gd name="connsiteY8" fmla="*/ 550098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16943 w 324498"/>
              <a:gd name="connsiteY7" fmla="*/ 418949 h 1449925"/>
              <a:gd name="connsiteX8" fmla="*/ 320586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24229 w 324768"/>
              <a:gd name="connsiteY8" fmla="*/ 557385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20586 w 324498"/>
              <a:gd name="connsiteY7" fmla="*/ 422592 h 1449925"/>
              <a:gd name="connsiteX8" fmla="*/ 324229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4498" h="1449925">
                <a:moveTo>
                  <a:pt x="0" y="0"/>
                </a:moveTo>
                <a:cubicBezTo>
                  <a:pt x="18518" y="1518"/>
                  <a:pt x="49181" y="6072"/>
                  <a:pt x="69217" y="10929"/>
                </a:cubicBezTo>
                <a:cubicBezTo>
                  <a:pt x="89254" y="15787"/>
                  <a:pt x="102611" y="21859"/>
                  <a:pt x="120219" y="29145"/>
                </a:cubicBezTo>
                <a:cubicBezTo>
                  <a:pt x="137827" y="36431"/>
                  <a:pt x="156650" y="41895"/>
                  <a:pt x="174865" y="54646"/>
                </a:cubicBezTo>
                <a:cubicBezTo>
                  <a:pt x="193080" y="67397"/>
                  <a:pt x="213116" y="85004"/>
                  <a:pt x="229510" y="105648"/>
                </a:cubicBezTo>
                <a:cubicBezTo>
                  <a:pt x="245904" y="126292"/>
                  <a:pt x="260476" y="146936"/>
                  <a:pt x="273227" y="178509"/>
                </a:cubicBezTo>
                <a:cubicBezTo>
                  <a:pt x="285978" y="210082"/>
                  <a:pt x="298121" y="254406"/>
                  <a:pt x="306014" y="295086"/>
                </a:cubicBezTo>
                <a:cubicBezTo>
                  <a:pt x="313907" y="335766"/>
                  <a:pt x="317550" y="378876"/>
                  <a:pt x="320586" y="422592"/>
                </a:cubicBezTo>
                <a:cubicBezTo>
                  <a:pt x="323622" y="466308"/>
                  <a:pt x="323622" y="519133"/>
                  <a:pt x="324229" y="557385"/>
                </a:cubicBezTo>
                <a:cubicBezTo>
                  <a:pt x="324836" y="595637"/>
                  <a:pt x="324229" y="619922"/>
                  <a:pt x="324229" y="652102"/>
                </a:cubicBezTo>
                <a:lnTo>
                  <a:pt x="324229" y="750464"/>
                </a:lnTo>
                <a:lnTo>
                  <a:pt x="324229" y="867041"/>
                </a:lnTo>
                <a:lnTo>
                  <a:pt x="324229" y="958116"/>
                </a:lnTo>
                <a:lnTo>
                  <a:pt x="324229" y="1078337"/>
                </a:lnTo>
                <a:lnTo>
                  <a:pt x="324229" y="1180341"/>
                </a:lnTo>
                <a:lnTo>
                  <a:pt x="324229" y="1300561"/>
                </a:lnTo>
                <a:lnTo>
                  <a:pt x="324229" y="1358850"/>
                </a:lnTo>
                <a:lnTo>
                  <a:pt x="324229" y="1395280"/>
                </a:lnTo>
                <a:lnTo>
                  <a:pt x="324229" y="1449925"/>
                </a:lnTo>
                <a:lnTo>
                  <a:pt x="324229" y="1449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6747343" y="3520058"/>
            <a:ext cx="531649" cy="902933"/>
          </a:xfrm>
          <a:custGeom>
            <a:avLst/>
            <a:gdLst>
              <a:gd name="connsiteX0" fmla="*/ 0 w 499095"/>
              <a:gd name="connsiteY0" fmla="*/ 834253 h 834253"/>
              <a:gd name="connsiteX1" fmla="*/ 65575 w 499095"/>
              <a:gd name="connsiteY1" fmla="*/ 663031 h 834253"/>
              <a:gd name="connsiteX2" fmla="*/ 149364 w 499095"/>
              <a:gd name="connsiteY2" fmla="*/ 462664 h 834253"/>
              <a:gd name="connsiteX3" fmla="*/ 255012 w 499095"/>
              <a:gd name="connsiteY3" fmla="*/ 255012 h 834253"/>
              <a:gd name="connsiteX4" fmla="*/ 364303 w 499095"/>
              <a:gd name="connsiteY4" fmla="*/ 127506 h 834253"/>
              <a:gd name="connsiteX5" fmla="*/ 418948 w 499095"/>
              <a:gd name="connsiteY5" fmla="*/ 76503 h 834253"/>
              <a:gd name="connsiteX6" fmla="*/ 499095 w 499095"/>
              <a:gd name="connsiteY6" fmla="*/ 0 h 834253"/>
              <a:gd name="connsiteX7" fmla="*/ 499095 w 499095"/>
              <a:gd name="connsiteY7" fmla="*/ 0 h 834253"/>
              <a:gd name="connsiteX0" fmla="*/ 0 w 513667"/>
              <a:gd name="connsiteY0" fmla="*/ 848825 h 848825"/>
              <a:gd name="connsiteX1" fmla="*/ 80147 w 513667"/>
              <a:gd name="connsiteY1" fmla="*/ 663031 h 848825"/>
              <a:gd name="connsiteX2" fmla="*/ 163936 w 513667"/>
              <a:gd name="connsiteY2" fmla="*/ 462664 h 848825"/>
              <a:gd name="connsiteX3" fmla="*/ 269584 w 513667"/>
              <a:gd name="connsiteY3" fmla="*/ 255012 h 848825"/>
              <a:gd name="connsiteX4" fmla="*/ 378875 w 513667"/>
              <a:gd name="connsiteY4" fmla="*/ 127506 h 848825"/>
              <a:gd name="connsiteX5" fmla="*/ 433520 w 513667"/>
              <a:gd name="connsiteY5" fmla="*/ 76503 h 848825"/>
              <a:gd name="connsiteX6" fmla="*/ 513667 w 513667"/>
              <a:gd name="connsiteY6" fmla="*/ 0 h 848825"/>
              <a:gd name="connsiteX7" fmla="*/ 513667 w 513667"/>
              <a:gd name="connsiteY7" fmla="*/ 0 h 848825"/>
              <a:gd name="connsiteX0" fmla="*/ 0 w 531882"/>
              <a:gd name="connsiteY0" fmla="*/ 867040 h 867040"/>
              <a:gd name="connsiteX1" fmla="*/ 98362 w 531882"/>
              <a:gd name="connsiteY1" fmla="*/ 663031 h 867040"/>
              <a:gd name="connsiteX2" fmla="*/ 182151 w 531882"/>
              <a:gd name="connsiteY2" fmla="*/ 462664 h 867040"/>
              <a:gd name="connsiteX3" fmla="*/ 287799 w 531882"/>
              <a:gd name="connsiteY3" fmla="*/ 255012 h 867040"/>
              <a:gd name="connsiteX4" fmla="*/ 397090 w 531882"/>
              <a:gd name="connsiteY4" fmla="*/ 127506 h 867040"/>
              <a:gd name="connsiteX5" fmla="*/ 451735 w 531882"/>
              <a:gd name="connsiteY5" fmla="*/ 76503 h 867040"/>
              <a:gd name="connsiteX6" fmla="*/ 531882 w 531882"/>
              <a:gd name="connsiteY6" fmla="*/ 0 h 867040"/>
              <a:gd name="connsiteX7" fmla="*/ 531882 w 531882"/>
              <a:gd name="connsiteY7" fmla="*/ 0 h 867040"/>
              <a:gd name="connsiteX0" fmla="*/ 0 w 528239"/>
              <a:gd name="connsiteY0" fmla="*/ 888899 h 888899"/>
              <a:gd name="connsiteX1" fmla="*/ 94719 w 528239"/>
              <a:gd name="connsiteY1" fmla="*/ 663031 h 888899"/>
              <a:gd name="connsiteX2" fmla="*/ 178508 w 528239"/>
              <a:gd name="connsiteY2" fmla="*/ 462664 h 888899"/>
              <a:gd name="connsiteX3" fmla="*/ 284156 w 528239"/>
              <a:gd name="connsiteY3" fmla="*/ 255012 h 888899"/>
              <a:gd name="connsiteX4" fmla="*/ 393447 w 528239"/>
              <a:gd name="connsiteY4" fmla="*/ 127506 h 888899"/>
              <a:gd name="connsiteX5" fmla="*/ 448092 w 528239"/>
              <a:gd name="connsiteY5" fmla="*/ 76503 h 888899"/>
              <a:gd name="connsiteX6" fmla="*/ 528239 w 528239"/>
              <a:gd name="connsiteY6" fmla="*/ 0 h 888899"/>
              <a:gd name="connsiteX7" fmla="*/ 528239 w 528239"/>
              <a:gd name="connsiteY7" fmla="*/ 0 h 888899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93447 w 528239"/>
              <a:gd name="connsiteY4" fmla="*/ 127506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65574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4449 w 528239"/>
              <a:gd name="connsiteY5" fmla="*/ 61931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35477"/>
              <a:gd name="connsiteY0" fmla="*/ 905482 h 905482"/>
              <a:gd name="connsiteX1" fmla="*/ 94719 w 535477"/>
              <a:gd name="connsiteY1" fmla="*/ 668685 h 905482"/>
              <a:gd name="connsiteX2" fmla="*/ 178508 w 535477"/>
              <a:gd name="connsiteY2" fmla="*/ 468318 h 905482"/>
              <a:gd name="connsiteX3" fmla="*/ 284156 w 535477"/>
              <a:gd name="connsiteY3" fmla="*/ 260666 h 905482"/>
              <a:gd name="connsiteX4" fmla="*/ 386161 w 535477"/>
              <a:gd name="connsiteY4" fmla="*/ 125874 h 905482"/>
              <a:gd name="connsiteX5" fmla="*/ 444449 w 535477"/>
              <a:gd name="connsiteY5" fmla="*/ 67585 h 905482"/>
              <a:gd name="connsiteX6" fmla="*/ 528239 w 535477"/>
              <a:gd name="connsiteY6" fmla="*/ 5654 h 905482"/>
              <a:gd name="connsiteX7" fmla="*/ 531882 w 535477"/>
              <a:gd name="connsiteY7" fmla="*/ 2011 h 905482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84156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9804 w 531649"/>
              <a:gd name="connsiteY4" fmla="*/ 130132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58117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61760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649" h="902933">
                <a:moveTo>
                  <a:pt x="0" y="902933"/>
                </a:moveTo>
                <a:cubicBezTo>
                  <a:pt x="20340" y="848287"/>
                  <a:pt x="64968" y="738997"/>
                  <a:pt x="94719" y="666136"/>
                </a:cubicBezTo>
                <a:cubicBezTo>
                  <a:pt x="124470" y="593275"/>
                  <a:pt x="145721" y="533165"/>
                  <a:pt x="178508" y="465769"/>
                </a:cubicBezTo>
                <a:cubicBezTo>
                  <a:pt x="211295" y="398373"/>
                  <a:pt x="256226" y="317620"/>
                  <a:pt x="291442" y="261760"/>
                </a:cubicBezTo>
                <a:cubicBezTo>
                  <a:pt x="326658" y="205900"/>
                  <a:pt x="364303" y="162184"/>
                  <a:pt x="389804" y="130611"/>
                </a:cubicBezTo>
                <a:cubicBezTo>
                  <a:pt x="415305" y="99038"/>
                  <a:pt x="421377" y="93573"/>
                  <a:pt x="444449" y="72322"/>
                </a:cubicBezTo>
                <a:cubicBezTo>
                  <a:pt x="467521" y="51071"/>
                  <a:pt x="516095" y="13427"/>
                  <a:pt x="528239" y="3105"/>
                </a:cubicBezTo>
                <a:cubicBezTo>
                  <a:pt x="540383" y="-7217"/>
                  <a:pt x="516096" y="11605"/>
                  <a:pt x="517310" y="1039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8202081" y="4164167"/>
            <a:ext cx="326115" cy="601074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2" name="Freeform 81"/>
          <p:cNvSpPr/>
          <p:nvPr/>
        </p:nvSpPr>
        <p:spPr>
          <a:xfrm>
            <a:off x="4322955" y="3437160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Freeform 82"/>
          <p:cNvSpPr/>
          <p:nvPr/>
        </p:nvSpPr>
        <p:spPr>
          <a:xfrm>
            <a:off x="3951652" y="3482074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Freeform 83"/>
          <p:cNvSpPr/>
          <p:nvPr/>
        </p:nvSpPr>
        <p:spPr>
          <a:xfrm>
            <a:off x="3957195" y="4246843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Freeform 84"/>
          <p:cNvSpPr/>
          <p:nvPr/>
        </p:nvSpPr>
        <p:spPr>
          <a:xfrm>
            <a:off x="4566794" y="4179104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Freeform 85"/>
          <p:cNvSpPr/>
          <p:nvPr/>
        </p:nvSpPr>
        <p:spPr>
          <a:xfrm>
            <a:off x="4810633" y="3531948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Freeform 86"/>
          <p:cNvSpPr/>
          <p:nvPr/>
        </p:nvSpPr>
        <p:spPr>
          <a:xfrm>
            <a:off x="4861544" y="3609534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Freeform 87"/>
          <p:cNvSpPr/>
          <p:nvPr/>
        </p:nvSpPr>
        <p:spPr>
          <a:xfrm>
            <a:off x="4910387" y="3443010"/>
            <a:ext cx="692728" cy="405387"/>
          </a:xfrm>
          <a:custGeom>
            <a:avLst/>
            <a:gdLst>
              <a:gd name="connsiteX0" fmla="*/ 0 w 681644"/>
              <a:gd name="connsiteY0" fmla="*/ 388197 h 405932"/>
              <a:gd name="connsiteX1" fmla="*/ 60960 w 681644"/>
              <a:gd name="connsiteY1" fmla="*/ 404823 h 405932"/>
              <a:gd name="connsiteX2" fmla="*/ 166254 w 681644"/>
              <a:gd name="connsiteY2" fmla="*/ 360488 h 405932"/>
              <a:gd name="connsiteX3" fmla="*/ 254924 w 681644"/>
              <a:gd name="connsiteY3" fmla="*/ 266277 h 405932"/>
              <a:gd name="connsiteX4" fmla="*/ 354676 w 681644"/>
              <a:gd name="connsiteY4" fmla="*/ 138815 h 405932"/>
              <a:gd name="connsiteX5" fmla="*/ 471054 w 681644"/>
              <a:gd name="connsiteY5" fmla="*/ 33521 h 405932"/>
              <a:gd name="connsiteX6" fmla="*/ 592974 w 681644"/>
              <a:gd name="connsiteY6" fmla="*/ 270 h 405932"/>
              <a:gd name="connsiteX7" fmla="*/ 681644 w 681644"/>
              <a:gd name="connsiteY7" fmla="*/ 16895 h 405932"/>
              <a:gd name="connsiteX8" fmla="*/ 681644 w 681644"/>
              <a:gd name="connsiteY8" fmla="*/ 16895 h 405932"/>
              <a:gd name="connsiteX0" fmla="*/ 0 w 687186"/>
              <a:gd name="connsiteY0" fmla="*/ 371571 h 404922"/>
              <a:gd name="connsiteX1" fmla="*/ 66502 w 687186"/>
              <a:gd name="connsiteY1" fmla="*/ 404823 h 404922"/>
              <a:gd name="connsiteX2" fmla="*/ 171796 w 687186"/>
              <a:gd name="connsiteY2" fmla="*/ 360488 h 404922"/>
              <a:gd name="connsiteX3" fmla="*/ 260466 w 687186"/>
              <a:gd name="connsiteY3" fmla="*/ 266277 h 404922"/>
              <a:gd name="connsiteX4" fmla="*/ 360218 w 687186"/>
              <a:gd name="connsiteY4" fmla="*/ 138815 h 404922"/>
              <a:gd name="connsiteX5" fmla="*/ 476596 w 687186"/>
              <a:gd name="connsiteY5" fmla="*/ 33521 h 404922"/>
              <a:gd name="connsiteX6" fmla="*/ 598516 w 687186"/>
              <a:gd name="connsiteY6" fmla="*/ 270 h 404922"/>
              <a:gd name="connsiteX7" fmla="*/ 687186 w 687186"/>
              <a:gd name="connsiteY7" fmla="*/ 16895 h 404922"/>
              <a:gd name="connsiteX8" fmla="*/ 687186 w 687186"/>
              <a:gd name="connsiteY8" fmla="*/ 16895 h 404922"/>
              <a:gd name="connsiteX0" fmla="*/ 0 w 692728"/>
              <a:gd name="connsiteY0" fmla="*/ 371571 h 404922"/>
              <a:gd name="connsiteX1" fmla="*/ 72044 w 692728"/>
              <a:gd name="connsiteY1" fmla="*/ 404823 h 404922"/>
              <a:gd name="connsiteX2" fmla="*/ 177338 w 692728"/>
              <a:gd name="connsiteY2" fmla="*/ 360488 h 404922"/>
              <a:gd name="connsiteX3" fmla="*/ 266008 w 692728"/>
              <a:gd name="connsiteY3" fmla="*/ 266277 h 404922"/>
              <a:gd name="connsiteX4" fmla="*/ 365760 w 692728"/>
              <a:gd name="connsiteY4" fmla="*/ 138815 h 404922"/>
              <a:gd name="connsiteX5" fmla="*/ 482138 w 692728"/>
              <a:gd name="connsiteY5" fmla="*/ 33521 h 404922"/>
              <a:gd name="connsiteX6" fmla="*/ 604058 w 692728"/>
              <a:gd name="connsiteY6" fmla="*/ 270 h 404922"/>
              <a:gd name="connsiteX7" fmla="*/ 692728 w 692728"/>
              <a:gd name="connsiteY7" fmla="*/ 16895 h 404922"/>
              <a:gd name="connsiteX8" fmla="*/ 692728 w 692728"/>
              <a:gd name="connsiteY8" fmla="*/ 16895 h 404922"/>
              <a:gd name="connsiteX0" fmla="*/ 0 w 692728"/>
              <a:gd name="connsiteY0" fmla="*/ 382655 h 405387"/>
              <a:gd name="connsiteX1" fmla="*/ 72044 w 692728"/>
              <a:gd name="connsiteY1" fmla="*/ 404823 h 405387"/>
              <a:gd name="connsiteX2" fmla="*/ 177338 w 692728"/>
              <a:gd name="connsiteY2" fmla="*/ 360488 h 405387"/>
              <a:gd name="connsiteX3" fmla="*/ 266008 w 692728"/>
              <a:gd name="connsiteY3" fmla="*/ 266277 h 405387"/>
              <a:gd name="connsiteX4" fmla="*/ 365760 w 692728"/>
              <a:gd name="connsiteY4" fmla="*/ 138815 h 405387"/>
              <a:gd name="connsiteX5" fmla="*/ 482138 w 692728"/>
              <a:gd name="connsiteY5" fmla="*/ 33521 h 405387"/>
              <a:gd name="connsiteX6" fmla="*/ 604058 w 692728"/>
              <a:gd name="connsiteY6" fmla="*/ 270 h 405387"/>
              <a:gd name="connsiteX7" fmla="*/ 692728 w 692728"/>
              <a:gd name="connsiteY7" fmla="*/ 16895 h 405387"/>
              <a:gd name="connsiteX8" fmla="*/ 692728 w 692728"/>
              <a:gd name="connsiteY8" fmla="*/ 16895 h 4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728" h="405387">
                <a:moveTo>
                  <a:pt x="0" y="382655"/>
                </a:moveTo>
                <a:cubicBezTo>
                  <a:pt x="16625" y="393277"/>
                  <a:pt x="42488" y="408517"/>
                  <a:pt x="72044" y="404823"/>
                </a:cubicBezTo>
                <a:cubicBezTo>
                  <a:pt x="101600" y="401129"/>
                  <a:pt x="145011" y="383579"/>
                  <a:pt x="177338" y="360488"/>
                </a:cubicBezTo>
                <a:cubicBezTo>
                  <a:pt x="209665" y="337397"/>
                  <a:pt x="234604" y="303222"/>
                  <a:pt x="266008" y="266277"/>
                </a:cubicBezTo>
                <a:cubicBezTo>
                  <a:pt x="297412" y="229331"/>
                  <a:pt x="329738" y="177608"/>
                  <a:pt x="365760" y="138815"/>
                </a:cubicBezTo>
                <a:cubicBezTo>
                  <a:pt x="401782" y="100022"/>
                  <a:pt x="442422" y="56612"/>
                  <a:pt x="482138" y="33521"/>
                </a:cubicBezTo>
                <a:cubicBezTo>
                  <a:pt x="521854" y="10430"/>
                  <a:pt x="568960" y="3041"/>
                  <a:pt x="604058" y="270"/>
                </a:cubicBezTo>
                <a:cubicBezTo>
                  <a:pt x="639156" y="-2501"/>
                  <a:pt x="692728" y="16895"/>
                  <a:pt x="692728" y="16895"/>
                </a:cubicBezTo>
                <a:lnTo>
                  <a:pt x="692728" y="1689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937099" y="254124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37 L -0.00208 -0.01041 L -0.00208 -0.01018 L -0.00989 -0.02129 L -0.01536 -0.02222 L -0.01862 -0.02708 L -0.02357 -0.02801 L -0.02799 -0.02801 L -0.03463 -0.02708 L -0.04232 -0.02129 L -0.05013 -0.01342 L -0.0556 -0.00463 L -0.06224 0.00625 L -0.06718 0.01991 L -0.0694 0.03658 L -0.07213 0.05533 L -0.07317 0.0757 L -0.07213 0.09931 L -0.0694 0.11412 L -0.06328 0.14051 L -0.05338 0.16019 L -0.03906 0.17385 L -0.02643 0.17685 L -0.01093 0.17292 L 0.00339 0.15533 L 0.01224 0.1375 L 0.01823 0.11019 L 0.0211 0.09144 L 0.0211 0.06991 L 0.02045 0.05718 L 0.0194 0.03959 L 0.01667 0.02778 L 0.01328 0.01412 L 0.00886 0.00417 L 0.00677 -0.00254 L 0.00117 0.01111 L 0.00065 0.02477 L 0.00782 0.03473 L 0.01719 0.03172 L 0.02383 0.0169 L 0.03477 -0.00555 L 0.04479 -0.02129 L 0.05573 -0.0243 L 0.06576 -0.01435 L 0.07005 0.00324 L 0.06953 0.18565 L 0.07123 0.0875 L 0.09766 0.00533 L 0.1142 -0.01828 L 0.12969 -0.0243 L 0.14453 -0.01736 L 0.1556 0.01991 C 0.15534 0.07616 0.15521 0.13241 0.15508 0.18866 L 0.15612 0.09931 L 0.18698 0.00417 L 0.20417 -0.02037 L 0.2168 -0.02523 L 0.23386 -0.01736 L 0.24154 0.00324 L 0.24271 0.0375 L 0.2444 0.16297 L 0.24987 0.17292 L 0.26198 0.1757 L 0.27409 0.17084 L 0.28516 0.14445 L 0.30287 0.08079 " pathEditMode="relative" rAng="0" ptsTypes="AAAAAAAAAAAAAAAAAAAAAAAAAAAAAAAAAAAAAAAAAAAAAAAAAAAAAAAAAAAAAAAAAA">
                                      <p:cBhvr>
                                        <p:cTn id="10" dur="1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8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4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23545" y="1187554"/>
            <a:ext cx="5812968" cy="5349661"/>
            <a:chOff x="5421087" y="1187554"/>
            <a:chExt cx="6704689" cy="53496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0836" t="40463" r="39071" b="34105"/>
            <a:stretch/>
          </p:blipFill>
          <p:spPr>
            <a:xfrm>
              <a:off x="5434149" y="4266582"/>
              <a:ext cx="1588190" cy="22706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0753" t="39665" r="39071" b="25263"/>
            <a:stretch/>
          </p:blipFill>
          <p:spPr>
            <a:xfrm>
              <a:off x="5421087" y="1187554"/>
              <a:ext cx="1601252" cy="313128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936377" y="1187554"/>
              <a:ext cx="5189399" cy="5342634"/>
              <a:chOff x="6936377" y="1187554"/>
              <a:chExt cx="5189399" cy="534263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8034" t="39665" r="39071" b="25263"/>
              <a:stretch/>
            </p:blipFill>
            <p:spPr>
              <a:xfrm>
                <a:off x="6949440" y="1187554"/>
                <a:ext cx="5176336" cy="313128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27974" t="40463" r="39071" b="34105"/>
              <a:stretch/>
            </p:blipFill>
            <p:spPr>
              <a:xfrm>
                <a:off x="6936377" y="4259555"/>
                <a:ext cx="5185803" cy="2270633"/>
              </a:xfrm>
              <a:prstGeom prst="rect">
                <a:avLst/>
              </a:prstGeom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3616711" y="944312"/>
            <a:ext cx="57936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Φ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4574338" y="2928212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5443509" y="2797261"/>
            <a:ext cx="763244" cy="942365"/>
          </a:xfrm>
          <a:custGeom>
            <a:avLst/>
            <a:gdLst>
              <a:gd name="connsiteX0" fmla="*/ 0 w 753035"/>
              <a:gd name="connsiteY0" fmla="*/ 901490 h 901490"/>
              <a:gd name="connsiteX1" fmla="*/ 100853 w 753035"/>
              <a:gd name="connsiteY1" fmla="*/ 652719 h 901490"/>
              <a:gd name="connsiteX2" fmla="*/ 221877 w 753035"/>
              <a:gd name="connsiteY2" fmla="*/ 397225 h 901490"/>
              <a:gd name="connsiteX3" fmla="*/ 376518 w 753035"/>
              <a:gd name="connsiteY3" fmla="*/ 188796 h 901490"/>
              <a:gd name="connsiteX4" fmla="*/ 537882 w 753035"/>
              <a:gd name="connsiteY4" fmla="*/ 61049 h 901490"/>
              <a:gd name="connsiteX5" fmla="*/ 705971 w 753035"/>
              <a:gd name="connsiteY5" fmla="*/ 7260 h 901490"/>
              <a:gd name="connsiteX6" fmla="*/ 753035 w 753035"/>
              <a:gd name="connsiteY6" fmla="*/ 537 h 901490"/>
              <a:gd name="connsiteX7" fmla="*/ 753035 w 753035"/>
              <a:gd name="connsiteY7" fmla="*/ 537 h 901490"/>
              <a:gd name="connsiteX0" fmla="*/ 0 w 759758"/>
              <a:gd name="connsiteY0" fmla="*/ 941831 h 941831"/>
              <a:gd name="connsiteX1" fmla="*/ 107576 w 759758"/>
              <a:gd name="connsiteY1" fmla="*/ 652719 h 941831"/>
              <a:gd name="connsiteX2" fmla="*/ 228600 w 759758"/>
              <a:gd name="connsiteY2" fmla="*/ 397225 h 941831"/>
              <a:gd name="connsiteX3" fmla="*/ 383241 w 759758"/>
              <a:gd name="connsiteY3" fmla="*/ 188796 h 941831"/>
              <a:gd name="connsiteX4" fmla="*/ 544605 w 759758"/>
              <a:gd name="connsiteY4" fmla="*/ 61049 h 941831"/>
              <a:gd name="connsiteX5" fmla="*/ 712694 w 759758"/>
              <a:gd name="connsiteY5" fmla="*/ 7260 h 941831"/>
              <a:gd name="connsiteX6" fmla="*/ 759758 w 759758"/>
              <a:gd name="connsiteY6" fmla="*/ 537 h 941831"/>
              <a:gd name="connsiteX7" fmla="*/ 759758 w 759758"/>
              <a:gd name="connsiteY7" fmla="*/ 537 h 941831"/>
              <a:gd name="connsiteX0" fmla="*/ 0 w 763244"/>
              <a:gd name="connsiteY0" fmla="*/ 941854 h 941854"/>
              <a:gd name="connsiteX1" fmla="*/ 107576 w 763244"/>
              <a:gd name="connsiteY1" fmla="*/ 652742 h 941854"/>
              <a:gd name="connsiteX2" fmla="*/ 228600 w 763244"/>
              <a:gd name="connsiteY2" fmla="*/ 397248 h 941854"/>
              <a:gd name="connsiteX3" fmla="*/ 383241 w 763244"/>
              <a:gd name="connsiteY3" fmla="*/ 188819 h 941854"/>
              <a:gd name="connsiteX4" fmla="*/ 544605 w 763244"/>
              <a:gd name="connsiteY4" fmla="*/ 61072 h 941854"/>
              <a:gd name="connsiteX5" fmla="*/ 712694 w 763244"/>
              <a:gd name="connsiteY5" fmla="*/ 7283 h 941854"/>
              <a:gd name="connsiteX6" fmla="*/ 759758 w 763244"/>
              <a:gd name="connsiteY6" fmla="*/ 560 h 941854"/>
              <a:gd name="connsiteX7" fmla="*/ 759758 w 763244"/>
              <a:gd name="connsiteY7" fmla="*/ 7594 h 941854"/>
              <a:gd name="connsiteX0" fmla="*/ 0 w 763244"/>
              <a:gd name="connsiteY0" fmla="*/ 942878 h 942878"/>
              <a:gd name="connsiteX1" fmla="*/ 107576 w 763244"/>
              <a:gd name="connsiteY1" fmla="*/ 653766 h 942878"/>
              <a:gd name="connsiteX2" fmla="*/ 228600 w 763244"/>
              <a:gd name="connsiteY2" fmla="*/ 398272 h 942878"/>
              <a:gd name="connsiteX3" fmla="*/ 383241 w 763244"/>
              <a:gd name="connsiteY3" fmla="*/ 189843 h 942878"/>
              <a:gd name="connsiteX4" fmla="*/ 544605 w 763244"/>
              <a:gd name="connsiteY4" fmla="*/ 62096 h 942878"/>
              <a:gd name="connsiteX5" fmla="*/ 712694 w 763244"/>
              <a:gd name="connsiteY5" fmla="*/ 8307 h 942878"/>
              <a:gd name="connsiteX6" fmla="*/ 759758 w 763244"/>
              <a:gd name="connsiteY6" fmla="*/ 1584 h 942878"/>
              <a:gd name="connsiteX7" fmla="*/ 759758 w 763244"/>
              <a:gd name="connsiteY7" fmla="*/ 22685 h 942878"/>
              <a:gd name="connsiteX0" fmla="*/ 0 w 763244"/>
              <a:gd name="connsiteY0" fmla="*/ 942365 h 942365"/>
              <a:gd name="connsiteX1" fmla="*/ 107576 w 763244"/>
              <a:gd name="connsiteY1" fmla="*/ 653253 h 942365"/>
              <a:gd name="connsiteX2" fmla="*/ 228600 w 763244"/>
              <a:gd name="connsiteY2" fmla="*/ 397759 h 942365"/>
              <a:gd name="connsiteX3" fmla="*/ 383241 w 763244"/>
              <a:gd name="connsiteY3" fmla="*/ 189330 h 942365"/>
              <a:gd name="connsiteX4" fmla="*/ 544605 w 763244"/>
              <a:gd name="connsiteY4" fmla="*/ 61583 h 942365"/>
              <a:gd name="connsiteX5" fmla="*/ 712694 w 763244"/>
              <a:gd name="connsiteY5" fmla="*/ 7794 h 942365"/>
              <a:gd name="connsiteX6" fmla="*/ 759758 w 763244"/>
              <a:gd name="connsiteY6" fmla="*/ 1071 h 942365"/>
              <a:gd name="connsiteX7" fmla="*/ 759758 w 763244"/>
              <a:gd name="connsiteY7" fmla="*/ 15138 h 94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44" h="942365">
                <a:moveTo>
                  <a:pt x="0" y="942365"/>
                </a:moveTo>
                <a:cubicBezTo>
                  <a:pt x="31937" y="860001"/>
                  <a:pt x="69476" y="744021"/>
                  <a:pt x="107576" y="653253"/>
                </a:cubicBezTo>
                <a:cubicBezTo>
                  <a:pt x="145676" y="562485"/>
                  <a:pt x="182656" y="475079"/>
                  <a:pt x="228600" y="397759"/>
                </a:cubicBezTo>
                <a:cubicBezTo>
                  <a:pt x="274544" y="320439"/>
                  <a:pt x="330574" y="245359"/>
                  <a:pt x="383241" y="189330"/>
                </a:cubicBezTo>
                <a:cubicBezTo>
                  <a:pt x="435908" y="133301"/>
                  <a:pt x="489696" y="91839"/>
                  <a:pt x="544605" y="61583"/>
                </a:cubicBezTo>
                <a:cubicBezTo>
                  <a:pt x="599514" y="31327"/>
                  <a:pt x="676835" y="17879"/>
                  <a:pt x="712694" y="7794"/>
                </a:cubicBezTo>
                <a:cubicBezTo>
                  <a:pt x="748553" y="-2291"/>
                  <a:pt x="751914" y="-153"/>
                  <a:pt x="759758" y="1071"/>
                </a:cubicBezTo>
                <a:cubicBezTo>
                  <a:pt x="767602" y="2295"/>
                  <a:pt x="759758" y="12793"/>
                  <a:pt x="759758" y="1513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6189510" y="2798021"/>
            <a:ext cx="336487" cy="1304676"/>
          </a:xfrm>
          <a:custGeom>
            <a:avLst/>
            <a:gdLst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304365"/>
              <a:gd name="connsiteX1" fmla="*/ 121024 w 329453"/>
              <a:gd name="connsiteY1" fmla="*/ 33618 h 1304365"/>
              <a:gd name="connsiteX2" fmla="*/ 221877 w 329453"/>
              <a:gd name="connsiteY2" fmla="*/ 121023 h 1304365"/>
              <a:gd name="connsiteX3" fmla="*/ 268941 w 329453"/>
              <a:gd name="connsiteY3" fmla="*/ 275665 h 1304365"/>
              <a:gd name="connsiteX4" fmla="*/ 275665 w 329453"/>
              <a:gd name="connsiteY4" fmla="*/ 477370 h 1304365"/>
              <a:gd name="connsiteX5" fmla="*/ 275665 w 329453"/>
              <a:gd name="connsiteY5" fmla="*/ 692523 h 1304365"/>
              <a:gd name="connsiteX6" fmla="*/ 282389 w 329453"/>
              <a:gd name="connsiteY6" fmla="*/ 954741 h 1304365"/>
              <a:gd name="connsiteX7" fmla="*/ 295836 w 329453"/>
              <a:gd name="connsiteY7" fmla="*/ 1190065 h 1304365"/>
              <a:gd name="connsiteX8" fmla="*/ 329453 w 329453"/>
              <a:gd name="connsiteY8" fmla="*/ 1304365 h 1304365"/>
              <a:gd name="connsiteX9" fmla="*/ 329453 w 329453"/>
              <a:gd name="connsiteY9" fmla="*/ 1304365 h 1304365"/>
              <a:gd name="connsiteX10" fmla="*/ 329453 w 329453"/>
              <a:gd name="connsiteY10" fmla="*/ 1304365 h 1304365"/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295836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9283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36487"/>
              <a:gd name="connsiteY0" fmla="*/ 0 h 1304676"/>
              <a:gd name="connsiteX1" fmla="*/ 128058 w 336487"/>
              <a:gd name="connsiteY1" fmla="*/ 33929 h 1304676"/>
              <a:gd name="connsiteX2" fmla="*/ 228911 w 336487"/>
              <a:gd name="connsiteY2" fmla="*/ 121334 h 1304676"/>
              <a:gd name="connsiteX3" fmla="*/ 275975 w 336487"/>
              <a:gd name="connsiteY3" fmla="*/ 275976 h 1304676"/>
              <a:gd name="connsiteX4" fmla="*/ 282699 w 336487"/>
              <a:gd name="connsiteY4" fmla="*/ 477681 h 1304676"/>
              <a:gd name="connsiteX5" fmla="*/ 282699 w 336487"/>
              <a:gd name="connsiteY5" fmla="*/ 692834 h 1304676"/>
              <a:gd name="connsiteX6" fmla="*/ 289423 w 336487"/>
              <a:gd name="connsiteY6" fmla="*/ 955052 h 1304676"/>
              <a:gd name="connsiteX7" fmla="*/ 309593 w 336487"/>
              <a:gd name="connsiteY7" fmla="*/ 1197099 h 1304676"/>
              <a:gd name="connsiteX8" fmla="*/ 336487 w 336487"/>
              <a:gd name="connsiteY8" fmla="*/ 1304676 h 1304676"/>
              <a:gd name="connsiteX9" fmla="*/ 336487 w 336487"/>
              <a:gd name="connsiteY9" fmla="*/ 1304676 h 1304676"/>
              <a:gd name="connsiteX10" fmla="*/ 336487 w 336487"/>
              <a:gd name="connsiteY10" fmla="*/ 1304676 h 130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87" h="1304676">
                <a:moveTo>
                  <a:pt x="0" y="0"/>
                </a:moveTo>
                <a:cubicBezTo>
                  <a:pt x="42022" y="1121"/>
                  <a:pt x="89906" y="13707"/>
                  <a:pt x="128058" y="33929"/>
                </a:cubicBezTo>
                <a:cubicBezTo>
                  <a:pt x="166210" y="54151"/>
                  <a:pt x="204258" y="80993"/>
                  <a:pt x="228911" y="121334"/>
                </a:cubicBezTo>
                <a:cubicBezTo>
                  <a:pt x="253564" y="161675"/>
                  <a:pt x="267010" y="216585"/>
                  <a:pt x="275975" y="275976"/>
                </a:cubicBezTo>
                <a:cubicBezTo>
                  <a:pt x="284940" y="335367"/>
                  <a:pt x="281578" y="408205"/>
                  <a:pt x="282699" y="477681"/>
                </a:cubicBezTo>
                <a:cubicBezTo>
                  <a:pt x="283820" y="547157"/>
                  <a:pt x="281578" y="613272"/>
                  <a:pt x="282699" y="692834"/>
                </a:cubicBezTo>
                <a:cubicBezTo>
                  <a:pt x="283820" y="772396"/>
                  <a:pt x="284941" y="871008"/>
                  <a:pt x="289423" y="955052"/>
                </a:cubicBezTo>
                <a:cubicBezTo>
                  <a:pt x="293905" y="1039096"/>
                  <a:pt x="301749" y="1138828"/>
                  <a:pt x="309593" y="1197099"/>
                </a:cubicBezTo>
                <a:cubicBezTo>
                  <a:pt x="317437" y="1255370"/>
                  <a:pt x="332005" y="1286747"/>
                  <a:pt x="336487" y="1304676"/>
                </a:cubicBezTo>
                <a:lnTo>
                  <a:pt x="336487" y="1304676"/>
                </a:lnTo>
                <a:lnTo>
                  <a:pt x="336487" y="1304676"/>
                </a:lnTo>
              </a:path>
            </a:pathLst>
          </a:custGeom>
          <a:noFill/>
          <a:ln w="1206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6818202" y="3493424"/>
            <a:ext cx="411891" cy="661261"/>
          </a:xfrm>
          <a:custGeom>
            <a:avLst/>
            <a:gdLst>
              <a:gd name="connsiteX0" fmla="*/ 0 w 395416"/>
              <a:gd name="connsiteY0" fmla="*/ 646670 h 646670"/>
              <a:gd name="connsiteX1" fmla="*/ 127687 w 395416"/>
              <a:gd name="connsiteY1" fmla="*/ 523102 h 646670"/>
              <a:gd name="connsiteX2" fmla="*/ 222422 w 395416"/>
              <a:gd name="connsiteY2" fmla="*/ 387178 h 646670"/>
              <a:gd name="connsiteX3" fmla="*/ 267730 w 395416"/>
              <a:gd name="connsiteY3" fmla="*/ 292443 h 646670"/>
              <a:gd name="connsiteX4" fmla="*/ 313038 w 395416"/>
              <a:gd name="connsiteY4" fmla="*/ 189470 h 646670"/>
              <a:gd name="connsiteX5" fmla="*/ 395416 w 395416"/>
              <a:gd name="connsiteY5" fmla="*/ 0 h 646670"/>
              <a:gd name="connsiteX6" fmla="*/ 395416 w 395416"/>
              <a:gd name="connsiteY6" fmla="*/ 0 h 646670"/>
              <a:gd name="connsiteX0" fmla="*/ 0 w 399535"/>
              <a:gd name="connsiteY0" fmla="*/ 638432 h 638432"/>
              <a:gd name="connsiteX1" fmla="*/ 131806 w 399535"/>
              <a:gd name="connsiteY1" fmla="*/ 523102 h 638432"/>
              <a:gd name="connsiteX2" fmla="*/ 226541 w 399535"/>
              <a:gd name="connsiteY2" fmla="*/ 387178 h 638432"/>
              <a:gd name="connsiteX3" fmla="*/ 271849 w 399535"/>
              <a:gd name="connsiteY3" fmla="*/ 292443 h 638432"/>
              <a:gd name="connsiteX4" fmla="*/ 317157 w 399535"/>
              <a:gd name="connsiteY4" fmla="*/ 189470 h 638432"/>
              <a:gd name="connsiteX5" fmla="*/ 399535 w 399535"/>
              <a:gd name="connsiteY5" fmla="*/ 0 h 638432"/>
              <a:gd name="connsiteX6" fmla="*/ 399535 w 399535"/>
              <a:gd name="connsiteY6" fmla="*/ 0 h 638432"/>
              <a:gd name="connsiteX0" fmla="*/ 0 w 411891"/>
              <a:gd name="connsiteY0" fmla="*/ 646670 h 646670"/>
              <a:gd name="connsiteX1" fmla="*/ 144162 w 411891"/>
              <a:gd name="connsiteY1" fmla="*/ 523102 h 646670"/>
              <a:gd name="connsiteX2" fmla="*/ 238897 w 411891"/>
              <a:gd name="connsiteY2" fmla="*/ 387178 h 646670"/>
              <a:gd name="connsiteX3" fmla="*/ 284205 w 411891"/>
              <a:gd name="connsiteY3" fmla="*/ 292443 h 646670"/>
              <a:gd name="connsiteX4" fmla="*/ 329513 w 411891"/>
              <a:gd name="connsiteY4" fmla="*/ 189470 h 646670"/>
              <a:gd name="connsiteX5" fmla="*/ 411891 w 411891"/>
              <a:gd name="connsiteY5" fmla="*/ 0 h 646670"/>
              <a:gd name="connsiteX6" fmla="*/ 411891 w 411891"/>
              <a:gd name="connsiteY6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38897 w 411891"/>
              <a:gd name="connsiteY3" fmla="*/ 387178 h 646670"/>
              <a:gd name="connsiteX4" fmla="*/ 284205 w 411891"/>
              <a:gd name="connsiteY4" fmla="*/ 292443 h 646670"/>
              <a:gd name="connsiteX5" fmla="*/ 329513 w 411891"/>
              <a:gd name="connsiteY5" fmla="*/ 189470 h 646670"/>
              <a:gd name="connsiteX6" fmla="*/ 411891 w 411891"/>
              <a:gd name="connsiteY6" fmla="*/ 0 h 646670"/>
              <a:gd name="connsiteX7" fmla="*/ 411891 w 411891"/>
              <a:gd name="connsiteY7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99478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9750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8897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4033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91" h="661261">
                <a:moveTo>
                  <a:pt x="0" y="661261"/>
                </a:moveTo>
                <a:cubicBezTo>
                  <a:pt x="13730" y="650277"/>
                  <a:pt x="58352" y="612776"/>
                  <a:pt x="82379" y="589750"/>
                </a:cubicBezTo>
                <a:cubicBezTo>
                  <a:pt x="106406" y="566724"/>
                  <a:pt x="122366" y="550686"/>
                  <a:pt x="144162" y="523102"/>
                </a:cubicBezTo>
                <a:cubicBezTo>
                  <a:pt x="165958" y="495518"/>
                  <a:pt x="198176" y="446900"/>
                  <a:pt x="213154" y="424246"/>
                </a:cubicBezTo>
                <a:cubicBezTo>
                  <a:pt x="228132" y="401592"/>
                  <a:pt x="222191" y="409145"/>
                  <a:pt x="234033" y="387178"/>
                </a:cubicBezTo>
                <a:cubicBezTo>
                  <a:pt x="245875" y="365211"/>
                  <a:pt x="268292" y="325394"/>
                  <a:pt x="284205" y="292443"/>
                </a:cubicBezTo>
                <a:cubicBezTo>
                  <a:pt x="300118" y="259492"/>
                  <a:pt x="329513" y="189470"/>
                  <a:pt x="329513" y="189470"/>
                </a:cubicBezTo>
                <a:lnTo>
                  <a:pt x="411891" y="0"/>
                </a:lnTo>
                <a:lnTo>
                  <a:pt x="41189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6513552" y="4067933"/>
            <a:ext cx="330740" cy="112589"/>
          </a:xfrm>
          <a:custGeom>
            <a:avLst/>
            <a:gdLst>
              <a:gd name="connsiteX0" fmla="*/ 0 w 296693"/>
              <a:gd name="connsiteY0" fmla="*/ 0 h 68814"/>
              <a:gd name="connsiteX1" fmla="*/ 38910 w 296693"/>
              <a:gd name="connsiteY1" fmla="*/ 38911 h 68814"/>
              <a:gd name="connsiteX2" fmla="*/ 87549 w 296693"/>
              <a:gd name="connsiteY2" fmla="*/ 58366 h 68814"/>
              <a:gd name="connsiteX3" fmla="*/ 131323 w 296693"/>
              <a:gd name="connsiteY3" fmla="*/ 68094 h 68814"/>
              <a:gd name="connsiteX4" fmla="*/ 170234 w 296693"/>
              <a:gd name="connsiteY4" fmla="*/ 68094 h 68814"/>
              <a:gd name="connsiteX5" fmla="*/ 204281 w 296693"/>
              <a:gd name="connsiteY5" fmla="*/ 68094 h 68814"/>
              <a:gd name="connsiteX6" fmla="*/ 248055 w 296693"/>
              <a:gd name="connsiteY6" fmla="*/ 58366 h 68814"/>
              <a:gd name="connsiteX7" fmla="*/ 296693 w 296693"/>
              <a:gd name="connsiteY7" fmla="*/ 38911 h 68814"/>
              <a:gd name="connsiteX8" fmla="*/ 296693 w 296693"/>
              <a:gd name="connsiteY8" fmla="*/ 38911 h 68814"/>
              <a:gd name="connsiteX0" fmla="*/ 0 w 306421"/>
              <a:gd name="connsiteY0" fmla="*/ 0 h 83406"/>
              <a:gd name="connsiteX1" fmla="*/ 48638 w 306421"/>
              <a:gd name="connsiteY1" fmla="*/ 53503 h 83406"/>
              <a:gd name="connsiteX2" fmla="*/ 97277 w 306421"/>
              <a:gd name="connsiteY2" fmla="*/ 72958 h 83406"/>
              <a:gd name="connsiteX3" fmla="*/ 141051 w 306421"/>
              <a:gd name="connsiteY3" fmla="*/ 82686 h 83406"/>
              <a:gd name="connsiteX4" fmla="*/ 179962 w 306421"/>
              <a:gd name="connsiteY4" fmla="*/ 82686 h 83406"/>
              <a:gd name="connsiteX5" fmla="*/ 214009 w 306421"/>
              <a:gd name="connsiteY5" fmla="*/ 82686 h 83406"/>
              <a:gd name="connsiteX6" fmla="*/ 257783 w 306421"/>
              <a:gd name="connsiteY6" fmla="*/ 72958 h 83406"/>
              <a:gd name="connsiteX7" fmla="*/ 306421 w 306421"/>
              <a:gd name="connsiteY7" fmla="*/ 53503 h 83406"/>
              <a:gd name="connsiteX8" fmla="*/ 306421 w 306421"/>
              <a:gd name="connsiteY8" fmla="*/ 53503 h 83406"/>
              <a:gd name="connsiteX0" fmla="*/ 0 w 306421"/>
              <a:gd name="connsiteY0" fmla="*/ 0 h 97997"/>
              <a:gd name="connsiteX1" fmla="*/ 48638 w 306421"/>
              <a:gd name="connsiteY1" fmla="*/ 68094 h 97997"/>
              <a:gd name="connsiteX2" fmla="*/ 97277 w 306421"/>
              <a:gd name="connsiteY2" fmla="*/ 87549 h 97997"/>
              <a:gd name="connsiteX3" fmla="*/ 141051 w 306421"/>
              <a:gd name="connsiteY3" fmla="*/ 97277 h 97997"/>
              <a:gd name="connsiteX4" fmla="*/ 179962 w 306421"/>
              <a:gd name="connsiteY4" fmla="*/ 97277 h 97997"/>
              <a:gd name="connsiteX5" fmla="*/ 214009 w 306421"/>
              <a:gd name="connsiteY5" fmla="*/ 97277 h 97997"/>
              <a:gd name="connsiteX6" fmla="*/ 257783 w 306421"/>
              <a:gd name="connsiteY6" fmla="*/ 87549 h 97997"/>
              <a:gd name="connsiteX7" fmla="*/ 306421 w 306421"/>
              <a:gd name="connsiteY7" fmla="*/ 68094 h 97997"/>
              <a:gd name="connsiteX8" fmla="*/ 306421 w 306421"/>
              <a:gd name="connsiteY8" fmla="*/ 68094 h 97997"/>
              <a:gd name="connsiteX0" fmla="*/ 0 w 306421"/>
              <a:gd name="connsiteY0" fmla="*/ 0 h 88270"/>
              <a:gd name="connsiteX1" fmla="*/ 48638 w 306421"/>
              <a:gd name="connsiteY1" fmla="*/ 58367 h 88270"/>
              <a:gd name="connsiteX2" fmla="*/ 97277 w 306421"/>
              <a:gd name="connsiteY2" fmla="*/ 77822 h 88270"/>
              <a:gd name="connsiteX3" fmla="*/ 141051 w 306421"/>
              <a:gd name="connsiteY3" fmla="*/ 87550 h 88270"/>
              <a:gd name="connsiteX4" fmla="*/ 179962 w 306421"/>
              <a:gd name="connsiteY4" fmla="*/ 87550 h 88270"/>
              <a:gd name="connsiteX5" fmla="*/ 214009 w 306421"/>
              <a:gd name="connsiteY5" fmla="*/ 87550 h 88270"/>
              <a:gd name="connsiteX6" fmla="*/ 257783 w 306421"/>
              <a:gd name="connsiteY6" fmla="*/ 77822 h 88270"/>
              <a:gd name="connsiteX7" fmla="*/ 306421 w 306421"/>
              <a:gd name="connsiteY7" fmla="*/ 58367 h 88270"/>
              <a:gd name="connsiteX8" fmla="*/ 306421 w 306421"/>
              <a:gd name="connsiteY8" fmla="*/ 58367 h 88270"/>
              <a:gd name="connsiteX0" fmla="*/ 0 w 325876"/>
              <a:gd name="connsiteY0" fmla="*/ 0 h 102861"/>
              <a:gd name="connsiteX1" fmla="*/ 68093 w 325876"/>
              <a:gd name="connsiteY1" fmla="*/ 72958 h 102861"/>
              <a:gd name="connsiteX2" fmla="*/ 116732 w 325876"/>
              <a:gd name="connsiteY2" fmla="*/ 92413 h 102861"/>
              <a:gd name="connsiteX3" fmla="*/ 160506 w 325876"/>
              <a:gd name="connsiteY3" fmla="*/ 102141 h 102861"/>
              <a:gd name="connsiteX4" fmla="*/ 199417 w 325876"/>
              <a:gd name="connsiteY4" fmla="*/ 102141 h 102861"/>
              <a:gd name="connsiteX5" fmla="*/ 233464 w 325876"/>
              <a:gd name="connsiteY5" fmla="*/ 102141 h 102861"/>
              <a:gd name="connsiteX6" fmla="*/ 277238 w 325876"/>
              <a:gd name="connsiteY6" fmla="*/ 92413 h 102861"/>
              <a:gd name="connsiteX7" fmla="*/ 325876 w 325876"/>
              <a:gd name="connsiteY7" fmla="*/ 72958 h 102861"/>
              <a:gd name="connsiteX8" fmla="*/ 325876 w 325876"/>
              <a:gd name="connsiteY8" fmla="*/ 72958 h 102861"/>
              <a:gd name="connsiteX0" fmla="*/ 0 w 306421"/>
              <a:gd name="connsiteY0" fmla="*/ 0 h 102861"/>
              <a:gd name="connsiteX1" fmla="*/ 48638 w 306421"/>
              <a:gd name="connsiteY1" fmla="*/ 72958 h 102861"/>
              <a:gd name="connsiteX2" fmla="*/ 97277 w 306421"/>
              <a:gd name="connsiteY2" fmla="*/ 92413 h 102861"/>
              <a:gd name="connsiteX3" fmla="*/ 141051 w 306421"/>
              <a:gd name="connsiteY3" fmla="*/ 102141 h 102861"/>
              <a:gd name="connsiteX4" fmla="*/ 179962 w 306421"/>
              <a:gd name="connsiteY4" fmla="*/ 102141 h 102861"/>
              <a:gd name="connsiteX5" fmla="*/ 214009 w 306421"/>
              <a:gd name="connsiteY5" fmla="*/ 102141 h 102861"/>
              <a:gd name="connsiteX6" fmla="*/ 257783 w 306421"/>
              <a:gd name="connsiteY6" fmla="*/ 92413 h 102861"/>
              <a:gd name="connsiteX7" fmla="*/ 306421 w 306421"/>
              <a:gd name="connsiteY7" fmla="*/ 72958 h 102861"/>
              <a:gd name="connsiteX8" fmla="*/ 306421 w 306421"/>
              <a:gd name="connsiteY8" fmla="*/ 72958 h 102861"/>
              <a:gd name="connsiteX0" fmla="*/ 0 w 311284"/>
              <a:gd name="connsiteY0" fmla="*/ 0 h 93133"/>
              <a:gd name="connsiteX1" fmla="*/ 53501 w 311284"/>
              <a:gd name="connsiteY1" fmla="*/ 63230 h 93133"/>
              <a:gd name="connsiteX2" fmla="*/ 102140 w 311284"/>
              <a:gd name="connsiteY2" fmla="*/ 82685 h 93133"/>
              <a:gd name="connsiteX3" fmla="*/ 145914 w 311284"/>
              <a:gd name="connsiteY3" fmla="*/ 92413 h 93133"/>
              <a:gd name="connsiteX4" fmla="*/ 184825 w 311284"/>
              <a:gd name="connsiteY4" fmla="*/ 92413 h 93133"/>
              <a:gd name="connsiteX5" fmla="*/ 218872 w 311284"/>
              <a:gd name="connsiteY5" fmla="*/ 92413 h 93133"/>
              <a:gd name="connsiteX6" fmla="*/ 262646 w 311284"/>
              <a:gd name="connsiteY6" fmla="*/ 82685 h 93133"/>
              <a:gd name="connsiteX7" fmla="*/ 311284 w 311284"/>
              <a:gd name="connsiteY7" fmla="*/ 63230 h 93133"/>
              <a:gd name="connsiteX8" fmla="*/ 311284 w 311284"/>
              <a:gd name="connsiteY8" fmla="*/ 63230 h 93133"/>
              <a:gd name="connsiteX0" fmla="*/ 0 w 321012"/>
              <a:gd name="connsiteY0" fmla="*/ 0 h 112589"/>
              <a:gd name="connsiteX1" fmla="*/ 63229 w 321012"/>
              <a:gd name="connsiteY1" fmla="*/ 82686 h 112589"/>
              <a:gd name="connsiteX2" fmla="*/ 111868 w 321012"/>
              <a:gd name="connsiteY2" fmla="*/ 102141 h 112589"/>
              <a:gd name="connsiteX3" fmla="*/ 155642 w 321012"/>
              <a:gd name="connsiteY3" fmla="*/ 111869 h 112589"/>
              <a:gd name="connsiteX4" fmla="*/ 194553 w 321012"/>
              <a:gd name="connsiteY4" fmla="*/ 111869 h 112589"/>
              <a:gd name="connsiteX5" fmla="*/ 228600 w 321012"/>
              <a:gd name="connsiteY5" fmla="*/ 111869 h 112589"/>
              <a:gd name="connsiteX6" fmla="*/ 272374 w 321012"/>
              <a:gd name="connsiteY6" fmla="*/ 102141 h 112589"/>
              <a:gd name="connsiteX7" fmla="*/ 321012 w 321012"/>
              <a:gd name="connsiteY7" fmla="*/ 82686 h 112589"/>
              <a:gd name="connsiteX8" fmla="*/ 321012 w 321012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7823 h 112589"/>
              <a:gd name="connsiteX8" fmla="*/ 330740 w 330740"/>
              <a:gd name="connsiteY8" fmla="*/ 77822 h 11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40" h="112589">
                <a:moveTo>
                  <a:pt x="0" y="0"/>
                </a:moveTo>
                <a:cubicBezTo>
                  <a:pt x="12159" y="14591"/>
                  <a:pt x="44584" y="65663"/>
                  <a:pt x="63229" y="82686"/>
                </a:cubicBezTo>
                <a:cubicBezTo>
                  <a:pt x="81874" y="99709"/>
                  <a:pt x="96466" y="97277"/>
                  <a:pt x="111868" y="102141"/>
                </a:cubicBezTo>
                <a:cubicBezTo>
                  <a:pt x="127270" y="107005"/>
                  <a:pt x="141861" y="110248"/>
                  <a:pt x="155642" y="111869"/>
                </a:cubicBezTo>
                <a:cubicBezTo>
                  <a:pt x="169423" y="113490"/>
                  <a:pt x="194553" y="111869"/>
                  <a:pt x="194553" y="111869"/>
                </a:cubicBezTo>
                <a:cubicBezTo>
                  <a:pt x="206713" y="111869"/>
                  <a:pt x="215630" y="113490"/>
                  <a:pt x="228600" y="111869"/>
                </a:cubicBezTo>
                <a:cubicBezTo>
                  <a:pt x="241570" y="110248"/>
                  <a:pt x="256972" y="107815"/>
                  <a:pt x="272374" y="102141"/>
                </a:cubicBezTo>
                <a:cubicBezTo>
                  <a:pt x="287776" y="96467"/>
                  <a:pt x="311284" y="81876"/>
                  <a:pt x="321012" y="77823"/>
                </a:cubicBezTo>
                <a:cubicBezTo>
                  <a:pt x="330740" y="73770"/>
                  <a:pt x="327497" y="77822"/>
                  <a:pt x="330740" y="7782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5420513" y="2728928"/>
            <a:ext cx="6723" cy="3005417"/>
          </a:xfrm>
          <a:custGeom>
            <a:avLst/>
            <a:gdLst>
              <a:gd name="connsiteX0" fmla="*/ 6723 w 6723"/>
              <a:gd name="connsiteY0" fmla="*/ 0 h 3005417"/>
              <a:gd name="connsiteX1" fmla="*/ 0 w 6723"/>
              <a:gd name="connsiteY1" fmla="*/ 3005417 h 3005417"/>
              <a:gd name="connsiteX2" fmla="*/ 0 w 6723"/>
              <a:gd name="connsiteY2" fmla="*/ 3005417 h 30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3005417">
                <a:moveTo>
                  <a:pt x="6723" y="0"/>
                </a:moveTo>
                <a:lnTo>
                  <a:pt x="0" y="3005417"/>
                </a:lnTo>
                <a:lnTo>
                  <a:pt x="0" y="300541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 43"/>
          <p:cNvSpPr/>
          <p:nvPr/>
        </p:nvSpPr>
        <p:spPr>
          <a:xfrm>
            <a:off x="4050885" y="2815540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 44"/>
          <p:cNvSpPr/>
          <p:nvPr/>
        </p:nvSpPr>
        <p:spPr>
          <a:xfrm>
            <a:off x="3679582" y="2860454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Freeform 45"/>
          <p:cNvSpPr/>
          <p:nvPr/>
        </p:nvSpPr>
        <p:spPr>
          <a:xfrm>
            <a:off x="3685125" y="3625223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reeform 46"/>
          <p:cNvSpPr/>
          <p:nvPr/>
        </p:nvSpPr>
        <p:spPr>
          <a:xfrm>
            <a:off x="4294724" y="3557484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Freeform 47"/>
          <p:cNvSpPr/>
          <p:nvPr/>
        </p:nvSpPr>
        <p:spPr>
          <a:xfrm>
            <a:off x="4538563" y="2910328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Freeform 48"/>
          <p:cNvSpPr/>
          <p:nvPr/>
        </p:nvSpPr>
        <p:spPr>
          <a:xfrm>
            <a:off x="4589474" y="2987914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4577076" y="2799185"/>
            <a:ext cx="847120" cy="425105"/>
          </a:xfrm>
          <a:custGeom>
            <a:avLst/>
            <a:gdLst>
              <a:gd name="connsiteX0" fmla="*/ 50908 w 847120"/>
              <a:gd name="connsiteY0" fmla="*/ 161731 h 425105"/>
              <a:gd name="connsiteX1" fmla="*/ 1144 w 847120"/>
              <a:gd name="connsiteY1" fmla="*/ 311021 h 425105"/>
              <a:gd name="connsiteX2" fmla="*/ 94451 w 847120"/>
              <a:gd name="connsiteY2" fmla="*/ 416768 h 425105"/>
              <a:gd name="connsiteX3" fmla="*/ 318385 w 847120"/>
              <a:gd name="connsiteY3" fmla="*/ 410547 h 425105"/>
              <a:gd name="connsiteX4" fmla="*/ 480116 w 847120"/>
              <a:gd name="connsiteY4" fmla="*/ 348343 h 425105"/>
              <a:gd name="connsiteX5" fmla="*/ 616965 w 847120"/>
              <a:gd name="connsiteY5" fmla="*/ 255037 h 425105"/>
              <a:gd name="connsiteX6" fmla="*/ 735153 w 847120"/>
              <a:gd name="connsiteY6" fmla="*/ 136849 h 425105"/>
              <a:gd name="connsiteX7" fmla="*/ 847120 w 847120"/>
              <a:gd name="connsiteY7" fmla="*/ 0 h 42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120" h="425105">
                <a:moveTo>
                  <a:pt x="50908" y="161731"/>
                </a:moveTo>
                <a:cubicBezTo>
                  <a:pt x="22397" y="215123"/>
                  <a:pt x="-6113" y="268515"/>
                  <a:pt x="1144" y="311021"/>
                </a:cubicBezTo>
                <a:cubicBezTo>
                  <a:pt x="8401" y="353527"/>
                  <a:pt x="41577" y="400180"/>
                  <a:pt x="94451" y="416768"/>
                </a:cubicBezTo>
                <a:cubicBezTo>
                  <a:pt x="147325" y="433356"/>
                  <a:pt x="254108" y="421951"/>
                  <a:pt x="318385" y="410547"/>
                </a:cubicBezTo>
                <a:cubicBezTo>
                  <a:pt x="382663" y="399143"/>
                  <a:pt x="430353" y="374261"/>
                  <a:pt x="480116" y="348343"/>
                </a:cubicBezTo>
                <a:cubicBezTo>
                  <a:pt x="529879" y="322425"/>
                  <a:pt x="574459" y="290286"/>
                  <a:pt x="616965" y="255037"/>
                </a:cubicBezTo>
                <a:cubicBezTo>
                  <a:pt x="659471" y="219788"/>
                  <a:pt x="696794" y="179355"/>
                  <a:pt x="735153" y="136849"/>
                </a:cubicBezTo>
                <a:cubicBezTo>
                  <a:pt x="773512" y="94343"/>
                  <a:pt x="810316" y="47171"/>
                  <a:pt x="847120" y="0"/>
                </a:cubicBezTo>
              </a:path>
            </a:pathLst>
          </a:custGeom>
          <a:ln w="1143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685957" y="1874883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01198 -0.01528 L -0.02917 -0.02593 L -0.04245 -0.0213 L -0.05703 -0.0081 L -0.06576 0.00602 L -0.07435 0.03773 L -0.0776 0.07083 L -0.0776 0.10046 L -0.075 0.12153 L -0.06836 0.14398 L -0.05781 0.15926 L -0.04779 0.17107 L -0.03385 0.1794 L -0.02318 0.1794 L -0.00859 0.16875 L 0.00534 0.1463 L 0.01198 0.12407 L 0.01589 0.10046 L 0.01732 0.06852 L 0.01328 0.03773 L 0.00664 0.00949 L 0.00469 0.0037 L -0.00469 0.01551 L -0.00195 0.02847 L 0.00729 0.03657 L 0.01732 0.0331 L 0.02917 0.02732 L 0.04648 0.00718 L 0.06706 -0.03287 C 0.06667 0.11134 0.06615 0.25579 0.06575 0.40023 L 0.06836 0.09097 L 0.09297 0.00833 C 0.09453 0.00556 0.09622 0.00301 0.09753 -7.40741E-7 C 0.09805 -0.00093 0.09779 -0.00255 0.09831 -0.00347 C 0.10039 -0.00741 0.10026 -0.00255 0.10026 -0.00579 L 0.10026 -0.00555 L 0.11289 -0.01759 L 0.13008 -0.02824 L 0.1388 -0.01991 L 0.14609 -0.01296 L 0.14935 0.00116 L 0.1513 0.0331 L 0.1513 0.07083 L 0.15195 0.10162 L 0.15195 0.13449 L 0.15339 0.15695 L 0.16263 0.17245 L 0.16927 0.17361 L 0.17656 0.17245 L 0.18659 0.16181 C 0.18724 0.15857 0.1875 0.15509 0.18854 0.15232 C 0.18893 0.15116 0.18997 0.15093 0.19049 0.15 C 0.19102 0.14907 0.19075 0.14745 0.19115 0.1463 C 0.19154 0.14537 0.19206 0.14491 0.19245 0.14398 C 0.19271 0.14282 0.19271 0.14144 0.19323 0.14051 C 0.19362 0.13935 0.19453 0.13889 0.19518 0.1382 C 0.19544 0.13773 0.19557 0.13727 0.19583 0.13704 L 0.19583 0.13727 C 0.19674 0.13333 0.19753 0.12986 0.19844 0.12639 C 0.19883 0.125 0.19948 0.12407 0.19987 0.12269 C 0.20013 0.12176 0.20013 0.12037 0.20052 0.11921 C 0.2013 0.1162 0.20195 0.11551 0.20312 0.11343 L 0.20443 0.10625 C 0.20469 0.10509 0.20469 0.1037 0.20508 0.10278 C 0.20716 0.09722 0.20625 0.10046 0.20781 0.09213 C 0.20794 0.09097 0.20833 0.08982 0.20846 0.08866 C 0.20859 0.08704 0.20898 0.08009 0.20977 0.07801 C 0.21081 0.07477 0.2112 0.0757 0.21315 0.0757 L 0.21315 0.07593 " pathEditMode="relative" rAng="0" ptsTypes="AAAAAAAAAAAAAAAAAAAAAAAAAAAAAAAAAAAAAAAAAAAAAAAAAAAAAAAAAAAAAAAAAAAAAA">
                                      <p:cBhvr>
                                        <p:cTn id="10" dur="15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7431" y="1106576"/>
            <a:ext cx="6289374" cy="1859243"/>
            <a:chOff x="797278" y="2183814"/>
            <a:chExt cx="6289374" cy="1859243"/>
          </a:xfrm>
        </p:grpSpPr>
        <p:grpSp>
          <p:nvGrpSpPr>
            <p:cNvPr id="4" name="Group 3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044636" y="2395730"/>
              <a:ext cx="49052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 hī Ǉhư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279538" y="3474413"/>
            <a:ext cx="6289374" cy="1859243"/>
            <a:chOff x="797277" y="2183814"/>
            <a:chExt cx="6538207" cy="1859243"/>
          </a:xfrm>
        </p:grpSpPr>
        <p:grpSp>
          <p:nvGrpSpPr>
            <p:cNvPr id="112" name="Group 111"/>
            <p:cNvGrpSpPr/>
            <p:nvPr/>
          </p:nvGrpSpPr>
          <p:grpSpPr>
            <a:xfrm>
              <a:off x="797277" y="2186120"/>
              <a:ext cx="5614378" cy="1856937"/>
              <a:chOff x="759441" y="1821142"/>
              <a:chExt cx="4860282" cy="143640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28" name="Group 127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129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3" name="Group 112"/>
            <p:cNvGrpSpPr/>
            <p:nvPr/>
          </p:nvGrpSpPr>
          <p:grpSpPr>
            <a:xfrm>
              <a:off x="5408156" y="2183814"/>
              <a:ext cx="1927328" cy="1856937"/>
              <a:chOff x="747072" y="1821142"/>
              <a:chExt cx="1668459" cy="1436408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47072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6" name="Group 115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8" name="TextBox 107"/>
          <p:cNvSpPr txBox="1"/>
          <p:nvPr/>
        </p:nvSpPr>
        <p:spPr>
          <a:xfrm>
            <a:off x="3679589" y="3679611"/>
            <a:ext cx="6643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ch</a:t>
            </a:r>
            <a:r>
              <a:rPr lang="lv-LV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ģ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n</a:t>
            </a:r>
            <a:r>
              <a:rPr lang="lv-LV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ŗ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0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23060" t="14743" r="23015" b="198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60" t="14743" r="23015" b="19872"/>
          <a:stretch/>
        </p:blipFill>
        <p:spPr>
          <a:xfrm>
            <a:off x="512064" y="829461"/>
            <a:ext cx="11155680" cy="368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1168" y="4691342"/>
            <a:ext cx="12874752" cy="1661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Hà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rụt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rè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nhút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nhát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ít</a:t>
            </a:r>
            <a:endParaRPr lang="en-US" sz="3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dám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đưa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Hà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bèn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hòm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sẻ</a:t>
            </a:r>
            <a:endParaRPr lang="en-US" sz="3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góp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ý.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vô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sẻ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975" y="21179"/>
            <a:ext cx="239681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Hòm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28435" y="182880"/>
            <a:ext cx="3877053" cy="2414016"/>
            <a:chOff x="8028435" y="182880"/>
            <a:chExt cx="3877053" cy="2414016"/>
          </a:xfrm>
        </p:grpSpPr>
        <p:sp>
          <p:nvSpPr>
            <p:cNvPr id="7" name="Cloud Callout 6"/>
            <p:cNvSpPr/>
            <p:nvPr/>
          </p:nvSpPr>
          <p:spPr>
            <a:xfrm>
              <a:off x="8028435" y="182880"/>
              <a:ext cx="3877053" cy="2414016"/>
            </a:xfrm>
            <a:prstGeom prst="cloudCallout">
              <a:avLst>
                <a:gd name="adj1" fmla="val -70549"/>
                <a:gd name="adj2" fmla="val 12052"/>
              </a:avLst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43294" y="1066722"/>
              <a:ext cx="3562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3186" y="4691342"/>
            <a:ext cx="878766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om</a:t>
            </a:r>
            <a:endParaRPr lang="en-US" sz="3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6322" y="5196273"/>
            <a:ext cx="878766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om</a:t>
            </a:r>
            <a:endParaRPr lang="en-US" sz="3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125" y="5705856"/>
            <a:ext cx="766557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op</a:t>
            </a:r>
            <a:endParaRPr lang="en-US" sz="3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3776" y="5236869"/>
            <a:ext cx="1335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70064" y="5742432"/>
            <a:ext cx="9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608" y="6261895"/>
            <a:ext cx="795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6681" t="16346" r="35075" b="40625"/>
          <a:stretch/>
        </p:blipFill>
        <p:spPr>
          <a:xfrm>
            <a:off x="5735914" y="1731029"/>
            <a:ext cx="6456086" cy="5126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06042" y="2600"/>
            <a:ext cx="7128611" cy="3223240"/>
          </a:xfrm>
          <a:prstGeom prst="cloudCallout">
            <a:avLst>
              <a:gd name="adj1" fmla="val 60104"/>
              <a:gd name="adj2" fmla="val 5716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324" y="308668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4786" y="1883931"/>
            <a:ext cx="35487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ập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0864" y="2231137"/>
            <a:ext cx="8010847" cy="4898602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2924704" y="1172748"/>
            <a:ext cx="7184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Hòm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1838" y="-228600"/>
            <a:ext cx="6694025" cy="6863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Tam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lim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dim</a:t>
            </a:r>
          </a:p>
          <a:p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rán</a:t>
            </a:r>
            <a:endParaRPr lang="en-US" sz="4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Giòn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giòn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cún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mép</a:t>
            </a:r>
            <a:endParaRPr lang="en-US" sz="4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nhịp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nhịp</a:t>
            </a:r>
            <a:endParaRPr lang="en-US" sz="4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Tam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chép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chép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ụt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4461" y="124742"/>
            <a:ext cx="6694025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Tam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mơ</a:t>
            </a:r>
            <a:endParaRPr lang="en-US" sz="4800" b="1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47740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58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4284" y="2542333"/>
            <a:ext cx="672737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 </a:t>
            </a:r>
            <a:r>
              <a:rPr lang="en-US" sz="125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51" b="46615" l="37189" r="64202"/>
                    </a14:imgEffect>
                  </a14:imgLayer>
                </a14:imgProps>
              </a:ext>
            </a:extLst>
          </a:blip>
          <a:srcRect l="37476" t="15864" r="36710" b="53366"/>
          <a:stretch/>
        </p:blipFill>
        <p:spPr>
          <a:xfrm>
            <a:off x="7107767" y="204290"/>
            <a:ext cx="4508713" cy="276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36935" t="15384" r="41035" b="54087"/>
          <a:stretch/>
        </p:blipFill>
        <p:spPr>
          <a:xfrm>
            <a:off x="514854" y="204290"/>
            <a:ext cx="4417914" cy="274501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307382" y="2893008"/>
            <a:ext cx="36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òm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619" y="3602979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òm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642" y="4382532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7913" y="4433979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07682" y="5460192"/>
            <a:ext cx="3850112" cy="806364"/>
            <a:chOff x="701023" y="5373786"/>
            <a:chExt cx="3850112" cy="806364"/>
          </a:xfrm>
        </p:grpSpPr>
        <p:sp>
          <p:nvSpPr>
            <p:cNvPr id="15" name="Rectangle 14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469642" y="4433976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4051" y="4438824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6448" y="4440885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717459" y="2922416"/>
            <a:ext cx="320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óp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7682" y="3682062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óp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3710" y="4388924"/>
            <a:ext cx="146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0971" y="4388203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615" y="4386939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9942" y="5461518"/>
            <a:ext cx="4007737" cy="821075"/>
            <a:chOff x="917574" y="5604011"/>
            <a:chExt cx="4007737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917574" y="5604011"/>
              <a:ext cx="2788726" cy="821075"/>
              <a:chOff x="701023" y="5373862"/>
              <a:chExt cx="2697571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01023" y="5373862"/>
                <a:ext cx="851281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990120" y="5391073"/>
                <a:ext cx="840937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m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876630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689600" y="5617433"/>
              <a:ext cx="1235711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om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7 L 0.00144 -0.0013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4.16667E-6 2.96296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3841 -0.55463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277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1.11111E-6 L -0.03867 -0.00417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-4.16667E-6 -3.7037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-8.33333E-7 3.7037E-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39 L -0.18958 -0.56112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2828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1.48148E-6 L 0.04258 0.00093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4912" y="2554517"/>
            <a:ext cx="2735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đom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0583" y="2554517"/>
            <a:ext cx="289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ọp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6987" y="5892821"/>
            <a:ext cx="267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xóm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50244" y="5917000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óp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tiền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28195" t="18830" r="27475" b="33573"/>
          <a:stretch/>
        </p:blipFill>
        <p:spPr>
          <a:xfrm>
            <a:off x="1075673" y="224132"/>
            <a:ext cx="4184284" cy="233266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29052" t="16988" r="27024" b="35897"/>
          <a:stretch/>
        </p:blipFill>
        <p:spPr>
          <a:xfrm>
            <a:off x="7287520" y="3528064"/>
            <a:ext cx="4158589" cy="233266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28782" t="16747" r="26484" b="35417"/>
          <a:stretch/>
        </p:blipFill>
        <p:spPr>
          <a:xfrm>
            <a:off x="7320304" y="203202"/>
            <a:ext cx="4161857" cy="23720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28556" t="18991" r="27250" b="33654"/>
          <a:stretch/>
        </p:blipFill>
        <p:spPr>
          <a:xfrm>
            <a:off x="1075673" y="3499124"/>
            <a:ext cx="4161857" cy="237208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1001 thắc mắc: Có phải Đom đóm phát sáng để thu hút 'bạn tình'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4" y="-16322"/>
            <a:ext cx="12221153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6368" y="2554517"/>
            <a:ext cx="2735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đom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650" y="2562855"/>
            <a:ext cx="289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ọp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443" y="5892821"/>
            <a:ext cx="267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xóm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8820" y="5945576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óp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tiền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574341" y="2551010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2935" y="5892821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1663" y="5942055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63420" y="2569621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73923" y="3156893"/>
            <a:ext cx="1194319" cy="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71298" y="6516812"/>
            <a:ext cx="1072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68242" y="6494186"/>
            <a:ext cx="1194319" cy="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8195" t="18830" r="27475" b="33573"/>
          <a:stretch/>
        </p:blipFill>
        <p:spPr>
          <a:xfrm>
            <a:off x="1347145" y="224132"/>
            <a:ext cx="4184284" cy="233266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9052" t="16988" r="27024" b="35897"/>
          <a:stretch/>
        </p:blipFill>
        <p:spPr>
          <a:xfrm>
            <a:off x="7287520" y="3370896"/>
            <a:ext cx="4158589" cy="233266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8782" t="16747" r="26484" b="35417"/>
          <a:stretch/>
        </p:blipFill>
        <p:spPr>
          <a:xfrm>
            <a:off x="7320304" y="203202"/>
            <a:ext cx="4161857" cy="23720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28556" t="18991" r="27250" b="33654"/>
          <a:stretch/>
        </p:blipFill>
        <p:spPr>
          <a:xfrm>
            <a:off x="1347145" y="3384820"/>
            <a:ext cx="4161857" cy="237208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/>
          <p:cNvSpPr txBox="1"/>
          <p:nvPr/>
        </p:nvSpPr>
        <p:spPr>
          <a:xfrm>
            <a:off x="3915815" y="2551010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63431" y="2564760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378820" y="3139554"/>
            <a:ext cx="1072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587025" y="3143173"/>
            <a:ext cx="1506521" cy="17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50349" y="3146774"/>
            <a:ext cx="1194319" cy="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13" grpId="0"/>
      <p:bldP spid="14" grpId="0"/>
      <p:bldP spid="14" grpId="1"/>
      <p:bldP spid="14" grpId="2"/>
      <p:bldP spid="22" grpId="0"/>
      <p:bldP spid="22" grpId="1"/>
      <p:bldP spid="22" grpId="2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2625485" y="1876558"/>
            <a:ext cx="238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khom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7166" y="1993901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888" y="1993901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om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5947650" y="2373812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02642" y="1993901"/>
            <a:ext cx="205687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khom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61372" y="2402388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09363" y="3194230"/>
            <a:ext cx="380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khom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206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96</cp:revision>
  <dcterms:created xsi:type="dcterms:W3CDTF">2020-11-22T10:22:33Z</dcterms:created>
  <dcterms:modified xsi:type="dcterms:W3CDTF">2020-11-24T10:25:45Z</dcterms:modified>
</cp:coreProperties>
</file>