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8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93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661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2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610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44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0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423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43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160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7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8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DA03-A8EF-418C-A0D6-80D369E83D22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9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162300" y="1837827"/>
            <a:ext cx="6096000" cy="3131280"/>
            <a:chOff x="731519" y="2015159"/>
            <a:chExt cx="6664359" cy="31312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7738" t="39665" r="48529" b="25263"/>
            <a:stretch/>
          </p:blipFill>
          <p:spPr>
            <a:xfrm>
              <a:off x="3661342" y="2015159"/>
              <a:ext cx="3734536" cy="31312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27902" t="39665" r="39403" b="25263"/>
            <a:stretch/>
          </p:blipFill>
          <p:spPr>
            <a:xfrm>
              <a:off x="731519" y="2015159"/>
              <a:ext cx="5144846" cy="313128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735923" y="1789303"/>
            <a:ext cx="606060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êm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733890" y="3468605"/>
            <a:ext cx="711191" cy="1226650"/>
          </a:xfrm>
          <a:custGeom>
            <a:avLst/>
            <a:gdLst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3058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38017 w 687399"/>
              <a:gd name="connsiteY7" fmla="*/ 311151 h 1238340"/>
              <a:gd name="connsiteX8" fmla="*/ 466792 w 687399"/>
              <a:gd name="connsiteY8" fmla="*/ 240813 h 1238340"/>
              <a:gd name="connsiteX9" fmla="*/ 540328 w 687399"/>
              <a:gd name="connsiteY9" fmla="*/ 116122 h 1238340"/>
              <a:gd name="connsiteX10" fmla="*/ 652230 w 687399"/>
              <a:gd name="connsiteY10" fmla="*/ 13811 h 1238340"/>
              <a:gd name="connsiteX11" fmla="*/ 687399 w 687399"/>
              <a:gd name="connsiteY11" fmla="*/ 1023 h 1238340"/>
              <a:gd name="connsiteX12" fmla="*/ 687399 w 687399"/>
              <a:gd name="connsiteY12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9989 w 687399"/>
              <a:gd name="connsiteY9" fmla="*/ 244010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30736 w 687399"/>
              <a:gd name="connsiteY10" fmla="*/ 151449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9919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3466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30737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3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98901"/>
              <a:gd name="connsiteY0" fmla="*/ 1231566 h 1231566"/>
              <a:gd name="connsiteX1" fmla="*/ 117010 w 698901"/>
              <a:gd name="connsiteY1" fmla="*/ 1096640 h 1231566"/>
              <a:gd name="connsiteX2" fmla="*/ 177758 w 698901"/>
              <a:gd name="connsiteY2" fmla="*/ 981541 h 1231566"/>
              <a:gd name="connsiteX3" fmla="*/ 235307 w 698901"/>
              <a:gd name="connsiteY3" fmla="*/ 847258 h 1231566"/>
              <a:gd name="connsiteX4" fmla="*/ 302448 w 698901"/>
              <a:gd name="connsiteY4" fmla="*/ 684201 h 1231566"/>
              <a:gd name="connsiteX5" fmla="*/ 366392 w 698901"/>
              <a:gd name="connsiteY5" fmla="*/ 521144 h 1231566"/>
              <a:gd name="connsiteX6" fmla="*/ 404759 w 698901"/>
              <a:gd name="connsiteY6" fmla="*/ 418834 h 1231566"/>
              <a:gd name="connsiteX7" fmla="*/ 420745 w 698901"/>
              <a:gd name="connsiteY7" fmla="*/ 383664 h 1231566"/>
              <a:gd name="connsiteX8" fmla="*/ 449519 w 698901"/>
              <a:gd name="connsiteY8" fmla="*/ 310128 h 1231566"/>
              <a:gd name="connsiteX9" fmla="*/ 481491 w 698901"/>
              <a:gd name="connsiteY9" fmla="*/ 242987 h 1231566"/>
              <a:gd name="connsiteX10" fmla="*/ 535844 w 698901"/>
              <a:gd name="connsiteY10" fmla="*/ 150269 h 1231566"/>
              <a:gd name="connsiteX11" fmla="*/ 555027 w 698901"/>
              <a:gd name="connsiteY11" fmla="*/ 121493 h 1231566"/>
              <a:gd name="connsiteX12" fmla="*/ 612577 w 698901"/>
              <a:gd name="connsiteY12" fmla="*/ 57550 h 1231566"/>
              <a:gd name="connsiteX13" fmla="*/ 663732 w 698901"/>
              <a:gd name="connsiteY13" fmla="*/ 12788 h 1231566"/>
              <a:gd name="connsiteX14" fmla="*/ 698901 w 698901"/>
              <a:gd name="connsiteY14" fmla="*/ 0 h 1231566"/>
              <a:gd name="connsiteX15" fmla="*/ 698901 w 698901"/>
              <a:gd name="connsiteY15" fmla="*/ 0 h 1231566"/>
              <a:gd name="connsiteX0" fmla="*/ 0 w 693150"/>
              <a:gd name="connsiteY0" fmla="*/ 1231566 h 1231566"/>
              <a:gd name="connsiteX1" fmla="*/ 111259 w 693150"/>
              <a:gd name="connsiteY1" fmla="*/ 1096640 h 1231566"/>
              <a:gd name="connsiteX2" fmla="*/ 172007 w 693150"/>
              <a:gd name="connsiteY2" fmla="*/ 981541 h 1231566"/>
              <a:gd name="connsiteX3" fmla="*/ 229556 w 693150"/>
              <a:gd name="connsiteY3" fmla="*/ 847258 h 1231566"/>
              <a:gd name="connsiteX4" fmla="*/ 296697 w 693150"/>
              <a:gd name="connsiteY4" fmla="*/ 684201 h 1231566"/>
              <a:gd name="connsiteX5" fmla="*/ 360641 w 693150"/>
              <a:gd name="connsiteY5" fmla="*/ 521144 h 1231566"/>
              <a:gd name="connsiteX6" fmla="*/ 399008 w 693150"/>
              <a:gd name="connsiteY6" fmla="*/ 418834 h 1231566"/>
              <a:gd name="connsiteX7" fmla="*/ 414994 w 693150"/>
              <a:gd name="connsiteY7" fmla="*/ 383664 h 1231566"/>
              <a:gd name="connsiteX8" fmla="*/ 443768 w 693150"/>
              <a:gd name="connsiteY8" fmla="*/ 310128 h 1231566"/>
              <a:gd name="connsiteX9" fmla="*/ 475740 w 693150"/>
              <a:gd name="connsiteY9" fmla="*/ 242987 h 1231566"/>
              <a:gd name="connsiteX10" fmla="*/ 530093 w 693150"/>
              <a:gd name="connsiteY10" fmla="*/ 150269 h 1231566"/>
              <a:gd name="connsiteX11" fmla="*/ 549276 w 693150"/>
              <a:gd name="connsiteY11" fmla="*/ 121493 h 1231566"/>
              <a:gd name="connsiteX12" fmla="*/ 606826 w 693150"/>
              <a:gd name="connsiteY12" fmla="*/ 57550 h 1231566"/>
              <a:gd name="connsiteX13" fmla="*/ 657981 w 693150"/>
              <a:gd name="connsiteY13" fmla="*/ 12788 h 1231566"/>
              <a:gd name="connsiteX14" fmla="*/ 693150 w 693150"/>
              <a:gd name="connsiteY14" fmla="*/ 0 h 1231566"/>
              <a:gd name="connsiteX15" fmla="*/ 693150 w 693150"/>
              <a:gd name="connsiteY15" fmla="*/ 0 h 1231566"/>
              <a:gd name="connsiteX0" fmla="*/ 0 w 693150"/>
              <a:gd name="connsiteY0" fmla="*/ 1231566 h 1231566"/>
              <a:gd name="connsiteX1" fmla="*/ 111259 w 693150"/>
              <a:gd name="connsiteY1" fmla="*/ 1096640 h 1231566"/>
              <a:gd name="connsiteX2" fmla="*/ 172007 w 693150"/>
              <a:gd name="connsiteY2" fmla="*/ 981541 h 1231566"/>
              <a:gd name="connsiteX3" fmla="*/ 229556 w 693150"/>
              <a:gd name="connsiteY3" fmla="*/ 847258 h 1231566"/>
              <a:gd name="connsiteX4" fmla="*/ 296697 w 693150"/>
              <a:gd name="connsiteY4" fmla="*/ 684201 h 1231566"/>
              <a:gd name="connsiteX5" fmla="*/ 360641 w 693150"/>
              <a:gd name="connsiteY5" fmla="*/ 521144 h 1231566"/>
              <a:gd name="connsiteX6" fmla="*/ 399008 w 693150"/>
              <a:gd name="connsiteY6" fmla="*/ 418834 h 1231566"/>
              <a:gd name="connsiteX7" fmla="*/ 414994 w 693150"/>
              <a:gd name="connsiteY7" fmla="*/ 383664 h 1231566"/>
              <a:gd name="connsiteX8" fmla="*/ 443768 w 693150"/>
              <a:gd name="connsiteY8" fmla="*/ 310128 h 1231566"/>
              <a:gd name="connsiteX9" fmla="*/ 475740 w 693150"/>
              <a:gd name="connsiteY9" fmla="*/ 242987 h 1231566"/>
              <a:gd name="connsiteX10" fmla="*/ 530093 w 693150"/>
              <a:gd name="connsiteY10" fmla="*/ 150269 h 1231566"/>
              <a:gd name="connsiteX11" fmla="*/ 549276 w 693150"/>
              <a:gd name="connsiteY11" fmla="*/ 121493 h 1231566"/>
              <a:gd name="connsiteX12" fmla="*/ 606826 w 693150"/>
              <a:gd name="connsiteY12" fmla="*/ 57550 h 1231566"/>
              <a:gd name="connsiteX13" fmla="*/ 657981 w 693150"/>
              <a:gd name="connsiteY13" fmla="*/ 12788 h 1231566"/>
              <a:gd name="connsiteX14" fmla="*/ 693150 w 693150"/>
              <a:gd name="connsiteY14" fmla="*/ 0 h 1231566"/>
              <a:gd name="connsiteX15" fmla="*/ 693150 w 693150"/>
              <a:gd name="connsiteY15" fmla="*/ 0 h 1231566"/>
              <a:gd name="connsiteX0" fmla="*/ 0 w 693150"/>
              <a:gd name="connsiteY0" fmla="*/ 1231566 h 1231566"/>
              <a:gd name="connsiteX1" fmla="*/ 99757 w 693150"/>
              <a:gd name="connsiteY1" fmla="*/ 1096640 h 1231566"/>
              <a:gd name="connsiteX2" fmla="*/ 172007 w 693150"/>
              <a:gd name="connsiteY2" fmla="*/ 981541 h 1231566"/>
              <a:gd name="connsiteX3" fmla="*/ 229556 w 693150"/>
              <a:gd name="connsiteY3" fmla="*/ 847258 h 1231566"/>
              <a:gd name="connsiteX4" fmla="*/ 296697 w 693150"/>
              <a:gd name="connsiteY4" fmla="*/ 684201 h 1231566"/>
              <a:gd name="connsiteX5" fmla="*/ 360641 w 693150"/>
              <a:gd name="connsiteY5" fmla="*/ 521144 h 1231566"/>
              <a:gd name="connsiteX6" fmla="*/ 399008 w 693150"/>
              <a:gd name="connsiteY6" fmla="*/ 418834 h 1231566"/>
              <a:gd name="connsiteX7" fmla="*/ 414994 w 693150"/>
              <a:gd name="connsiteY7" fmla="*/ 383664 h 1231566"/>
              <a:gd name="connsiteX8" fmla="*/ 443768 w 693150"/>
              <a:gd name="connsiteY8" fmla="*/ 310128 h 1231566"/>
              <a:gd name="connsiteX9" fmla="*/ 475740 w 693150"/>
              <a:gd name="connsiteY9" fmla="*/ 242987 h 1231566"/>
              <a:gd name="connsiteX10" fmla="*/ 530093 w 693150"/>
              <a:gd name="connsiteY10" fmla="*/ 150269 h 1231566"/>
              <a:gd name="connsiteX11" fmla="*/ 549276 w 693150"/>
              <a:gd name="connsiteY11" fmla="*/ 121493 h 1231566"/>
              <a:gd name="connsiteX12" fmla="*/ 606826 w 693150"/>
              <a:gd name="connsiteY12" fmla="*/ 57550 h 1231566"/>
              <a:gd name="connsiteX13" fmla="*/ 657981 w 693150"/>
              <a:gd name="connsiteY13" fmla="*/ 12788 h 1231566"/>
              <a:gd name="connsiteX14" fmla="*/ 693150 w 693150"/>
              <a:gd name="connsiteY14" fmla="*/ 0 h 1231566"/>
              <a:gd name="connsiteX15" fmla="*/ 693150 w 693150"/>
              <a:gd name="connsiteY15" fmla="*/ 0 h 1231566"/>
              <a:gd name="connsiteX0" fmla="*/ 0 w 693150"/>
              <a:gd name="connsiteY0" fmla="*/ 1231566 h 1231566"/>
              <a:gd name="connsiteX1" fmla="*/ 105508 w 693150"/>
              <a:gd name="connsiteY1" fmla="*/ 1096640 h 1231566"/>
              <a:gd name="connsiteX2" fmla="*/ 172007 w 693150"/>
              <a:gd name="connsiteY2" fmla="*/ 981541 h 1231566"/>
              <a:gd name="connsiteX3" fmla="*/ 229556 w 693150"/>
              <a:gd name="connsiteY3" fmla="*/ 847258 h 1231566"/>
              <a:gd name="connsiteX4" fmla="*/ 296697 w 693150"/>
              <a:gd name="connsiteY4" fmla="*/ 684201 h 1231566"/>
              <a:gd name="connsiteX5" fmla="*/ 360641 w 693150"/>
              <a:gd name="connsiteY5" fmla="*/ 521144 h 1231566"/>
              <a:gd name="connsiteX6" fmla="*/ 399008 w 693150"/>
              <a:gd name="connsiteY6" fmla="*/ 418834 h 1231566"/>
              <a:gd name="connsiteX7" fmla="*/ 414994 w 693150"/>
              <a:gd name="connsiteY7" fmla="*/ 383664 h 1231566"/>
              <a:gd name="connsiteX8" fmla="*/ 443768 w 693150"/>
              <a:gd name="connsiteY8" fmla="*/ 310128 h 1231566"/>
              <a:gd name="connsiteX9" fmla="*/ 475740 w 693150"/>
              <a:gd name="connsiteY9" fmla="*/ 242987 h 1231566"/>
              <a:gd name="connsiteX10" fmla="*/ 530093 w 693150"/>
              <a:gd name="connsiteY10" fmla="*/ 150269 h 1231566"/>
              <a:gd name="connsiteX11" fmla="*/ 549276 w 693150"/>
              <a:gd name="connsiteY11" fmla="*/ 121493 h 1231566"/>
              <a:gd name="connsiteX12" fmla="*/ 606826 w 693150"/>
              <a:gd name="connsiteY12" fmla="*/ 57550 h 1231566"/>
              <a:gd name="connsiteX13" fmla="*/ 657981 w 693150"/>
              <a:gd name="connsiteY13" fmla="*/ 12788 h 1231566"/>
              <a:gd name="connsiteX14" fmla="*/ 693150 w 693150"/>
              <a:gd name="connsiteY14" fmla="*/ 0 h 1231566"/>
              <a:gd name="connsiteX15" fmla="*/ 693150 w 693150"/>
              <a:gd name="connsiteY15" fmla="*/ 0 h 1231566"/>
              <a:gd name="connsiteX0" fmla="*/ 0 w 693150"/>
              <a:gd name="connsiteY0" fmla="*/ 1231566 h 1231566"/>
              <a:gd name="connsiteX1" fmla="*/ 99757 w 693150"/>
              <a:gd name="connsiteY1" fmla="*/ 1096640 h 1231566"/>
              <a:gd name="connsiteX2" fmla="*/ 172007 w 693150"/>
              <a:gd name="connsiteY2" fmla="*/ 981541 h 1231566"/>
              <a:gd name="connsiteX3" fmla="*/ 229556 w 693150"/>
              <a:gd name="connsiteY3" fmla="*/ 847258 h 1231566"/>
              <a:gd name="connsiteX4" fmla="*/ 296697 w 693150"/>
              <a:gd name="connsiteY4" fmla="*/ 684201 h 1231566"/>
              <a:gd name="connsiteX5" fmla="*/ 360641 w 693150"/>
              <a:gd name="connsiteY5" fmla="*/ 521144 h 1231566"/>
              <a:gd name="connsiteX6" fmla="*/ 399008 w 693150"/>
              <a:gd name="connsiteY6" fmla="*/ 418834 h 1231566"/>
              <a:gd name="connsiteX7" fmla="*/ 414994 w 693150"/>
              <a:gd name="connsiteY7" fmla="*/ 383664 h 1231566"/>
              <a:gd name="connsiteX8" fmla="*/ 443768 w 693150"/>
              <a:gd name="connsiteY8" fmla="*/ 310128 h 1231566"/>
              <a:gd name="connsiteX9" fmla="*/ 475740 w 693150"/>
              <a:gd name="connsiteY9" fmla="*/ 242987 h 1231566"/>
              <a:gd name="connsiteX10" fmla="*/ 530093 w 693150"/>
              <a:gd name="connsiteY10" fmla="*/ 150269 h 1231566"/>
              <a:gd name="connsiteX11" fmla="*/ 549276 w 693150"/>
              <a:gd name="connsiteY11" fmla="*/ 121493 h 1231566"/>
              <a:gd name="connsiteX12" fmla="*/ 606826 w 693150"/>
              <a:gd name="connsiteY12" fmla="*/ 57550 h 1231566"/>
              <a:gd name="connsiteX13" fmla="*/ 657981 w 693150"/>
              <a:gd name="connsiteY13" fmla="*/ 12788 h 1231566"/>
              <a:gd name="connsiteX14" fmla="*/ 693150 w 693150"/>
              <a:gd name="connsiteY14" fmla="*/ 0 h 1231566"/>
              <a:gd name="connsiteX15" fmla="*/ 693150 w 693150"/>
              <a:gd name="connsiteY15" fmla="*/ 0 h 1231566"/>
              <a:gd name="connsiteX0" fmla="*/ 0 w 698900"/>
              <a:gd name="connsiteY0" fmla="*/ 1231566 h 1231566"/>
              <a:gd name="connsiteX1" fmla="*/ 105507 w 698900"/>
              <a:gd name="connsiteY1" fmla="*/ 1096640 h 1231566"/>
              <a:gd name="connsiteX2" fmla="*/ 177757 w 698900"/>
              <a:gd name="connsiteY2" fmla="*/ 981541 h 1231566"/>
              <a:gd name="connsiteX3" fmla="*/ 235306 w 698900"/>
              <a:gd name="connsiteY3" fmla="*/ 847258 h 1231566"/>
              <a:gd name="connsiteX4" fmla="*/ 302447 w 698900"/>
              <a:gd name="connsiteY4" fmla="*/ 684201 h 1231566"/>
              <a:gd name="connsiteX5" fmla="*/ 366391 w 698900"/>
              <a:gd name="connsiteY5" fmla="*/ 521144 h 1231566"/>
              <a:gd name="connsiteX6" fmla="*/ 404758 w 698900"/>
              <a:gd name="connsiteY6" fmla="*/ 418834 h 1231566"/>
              <a:gd name="connsiteX7" fmla="*/ 420744 w 698900"/>
              <a:gd name="connsiteY7" fmla="*/ 383664 h 1231566"/>
              <a:gd name="connsiteX8" fmla="*/ 449518 w 698900"/>
              <a:gd name="connsiteY8" fmla="*/ 310128 h 1231566"/>
              <a:gd name="connsiteX9" fmla="*/ 481490 w 698900"/>
              <a:gd name="connsiteY9" fmla="*/ 242987 h 1231566"/>
              <a:gd name="connsiteX10" fmla="*/ 535843 w 698900"/>
              <a:gd name="connsiteY10" fmla="*/ 150269 h 1231566"/>
              <a:gd name="connsiteX11" fmla="*/ 555026 w 698900"/>
              <a:gd name="connsiteY11" fmla="*/ 121493 h 1231566"/>
              <a:gd name="connsiteX12" fmla="*/ 612576 w 698900"/>
              <a:gd name="connsiteY12" fmla="*/ 57550 h 1231566"/>
              <a:gd name="connsiteX13" fmla="*/ 663731 w 698900"/>
              <a:gd name="connsiteY13" fmla="*/ 12788 h 1231566"/>
              <a:gd name="connsiteX14" fmla="*/ 698900 w 698900"/>
              <a:gd name="connsiteY14" fmla="*/ 0 h 1231566"/>
              <a:gd name="connsiteX15" fmla="*/ 698900 w 698900"/>
              <a:gd name="connsiteY15" fmla="*/ 0 h 1231566"/>
              <a:gd name="connsiteX0" fmla="*/ 0 w 698900"/>
              <a:gd name="connsiteY0" fmla="*/ 1231566 h 1231566"/>
              <a:gd name="connsiteX1" fmla="*/ 26150 w 698900"/>
              <a:gd name="connsiteY1" fmla="*/ 1191818 h 1231566"/>
              <a:gd name="connsiteX2" fmla="*/ 105507 w 698900"/>
              <a:gd name="connsiteY2" fmla="*/ 1096640 h 1231566"/>
              <a:gd name="connsiteX3" fmla="*/ 177757 w 698900"/>
              <a:gd name="connsiteY3" fmla="*/ 981541 h 1231566"/>
              <a:gd name="connsiteX4" fmla="*/ 235306 w 698900"/>
              <a:gd name="connsiteY4" fmla="*/ 847258 h 1231566"/>
              <a:gd name="connsiteX5" fmla="*/ 302447 w 698900"/>
              <a:gd name="connsiteY5" fmla="*/ 684201 h 1231566"/>
              <a:gd name="connsiteX6" fmla="*/ 366391 w 698900"/>
              <a:gd name="connsiteY6" fmla="*/ 521144 h 1231566"/>
              <a:gd name="connsiteX7" fmla="*/ 404758 w 698900"/>
              <a:gd name="connsiteY7" fmla="*/ 418834 h 1231566"/>
              <a:gd name="connsiteX8" fmla="*/ 420744 w 698900"/>
              <a:gd name="connsiteY8" fmla="*/ 383664 h 1231566"/>
              <a:gd name="connsiteX9" fmla="*/ 449518 w 698900"/>
              <a:gd name="connsiteY9" fmla="*/ 310128 h 1231566"/>
              <a:gd name="connsiteX10" fmla="*/ 481490 w 698900"/>
              <a:gd name="connsiteY10" fmla="*/ 242987 h 1231566"/>
              <a:gd name="connsiteX11" fmla="*/ 535843 w 698900"/>
              <a:gd name="connsiteY11" fmla="*/ 150269 h 1231566"/>
              <a:gd name="connsiteX12" fmla="*/ 555026 w 698900"/>
              <a:gd name="connsiteY12" fmla="*/ 121493 h 1231566"/>
              <a:gd name="connsiteX13" fmla="*/ 612576 w 698900"/>
              <a:gd name="connsiteY13" fmla="*/ 57550 h 1231566"/>
              <a:gd name="connsiteX14" fmla="*/ 663731 w 698900"/>
              <a:gd name="connsiteY14" fmla="*/ 12788 h 1231566"/>
              <a:gd name="connsiteX15" fmla="*/ 698900 w 698900"/>
              <a:gd name="connsiteY15" fmla="*/ 0 h 1231566"/>
              <a:gd name="connsiteX16" fmla="*/ 698900 w 698900"/>
              <a:gd name="connsiteY16" fmla="*/ 0 h 1231566"/>
              <a:gd name="connsiteX0" fmla="*/ 0 w 703817"/>
              <a:gd name="connsiteY0" fmla="*/ 1226650 h 1226650"/>
              <a:gd name="connsiteX1" fmla="*/ 31067 w 703817"/>
              <a:gd name="connsiteY1" fmla="*/ 1191818 h 1226650"/>
              <a:gd name="connsiteX2" fmla="*/ 110424 w 703817"/>
              <a:gd name="connsiteY2" fmla="*/ 1096640 h 1226650"/>
              <a:gd name="connsiteX3" fmla="*/ 182674 w 703817"/>
              <a:gd name="connsiteY3" fmla="*/ 981541 h 1226650"/>
              <a:gd name="connsiteX4" fmla="*/ 240223 w 703817"/>
              <a:gd name="connsiteY4" fmla="*/ 847258 h 1226650"/>
              <a:gd name="connsiteX5" fmla="*/ 307364 w 703817"/>
              <a:gd name="connsiteY5" fmla="*/ 684201 h 1226650"/>
              <a:gd name="connsiteX6" fmla="*/ 371308 w 703817"/>
              <a:gd name="connsiteY6" fmla="*/ 521144 h 1226650"/>
              <a:gd name="connsiteX7" fmla="*/ 409675 w 703817"/>
              <a:gd name="connsiteY7" fmla="*/ 418834 h 1226650"/>
              <a:gd name="connsiteX8" fmla="*/ 425661 w 703817"/>
              <a:gd name="connsiteY8" fmla="*/ 383664 h 1226650"/>
              <a:gd name="connsiteX9" fmla="*/ 454435 w 703817"/>
              <a:gd name="connsiteY9" fmla="*/ 310128 h 1226650"/>
              <a:gd name="connsiteX10" fmla="*/ 486407 w 703817"/>
              <a:gd name="connsiteY10" fmla="*/ 242987 h 1226650"/>
              <a:gd name="connsiteX11" fmla="*/ 540760 w 703817"/>
              <a:gd name="connsiteY11" fmla="*/ 150269 h 1226650"/>
              <a:gd name="connsiteX12" fmla="*/ 559943 w 703817"/>
              <a:gd name="connsiteY12" fmla="*/ 121493 h 1226650"/>
              <a:gd name="connsiteX13" fmla="*/ 617493 w 703817"/>
              <a:gd name="connsiteY13" fmla="*/ 57550 h 1226650"/>
              <a:gd name="connsiteX14" fmla="*/ 668648 w 703817"/>
              <a:gd name="connsiteY14" fmla="*/ 12788 h 1226650"/>
              <a:gd name="connsiteX15" fmla="*/ 703817 w 703817"/>
              <a:gd name="connsiteY15" fmla="*/ 0 h 1226650"/>
              <a:gd name="connsiteX16" fmla="*/ 703817 w 703817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47597 w 711191"/>
              <a:gd name="connsiteY4" fmla="*/ 847258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24867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47597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24867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24867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17492 w 711191"/>
              <a:gd name="connsiteY13" fmla="*/ 47718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17492 w 711191"/>
              <a:gd name="connsiteY13" fmla="*/ 50176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17492 w 711191"/>
              <a:gd name="connsiteY13" fmla="*/ 52634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3218 w 711191"/>
              <a:gd name="connsiteY11" fmla="*/ 147811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3218 w 711191"/>
              <a:gd name="connsiteY11" fmla="*/ 155185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0577 w 711191"/>
              <a:gd name="connsiteY8" fmla="*/ 378748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3218 w 711191"/>
              <a:gd name="connsiteY11" fmla="*/ 155185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78748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3218 w 711191"/>
              <a:gd name="connsiteY11" fmla="*/ 155185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78748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3218 w 711191"/>
              <a:gd name="connsiteY11" fmla="*/ 155185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71106 w 711191"/>
              <a:gd name="connsiteY14" fmla="*/ 10330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769 h 1226769"/>
              <a:gd name="connsiteX1" fmla="*/ 38441 w 711191"/>
              <a:gd name="connsiteY1" fmla="*/ 1191937 h 1226769"/>
              <a:gd name="connsiteX2" fmla="*/ 117798 w 711191"/>
              <a:gd name="connsiteY2" fmla="*/ 1096759 h 1226769"/>
              <a:gd name="connsiteX3" fmla="*/ 190048 w 711191"/>
              <a:gd name="connsiteY3" fmla="*/ 981660 h 1226769"/>
              <a:gd name="connsiteX4" fmla="*/ 250055 w 711191"/>
              <a:gd name="connsiteY4" fmla="*/ 852293 h 1226769"/>
              <a:gd name="connsiteX5" fmla="*/ 314738 w 711191"/>
              <a:gd name="connsiteY5" fmla="*/ 684320 h 1226769"/>
              <a:gd name="connsiteX6" fmla="*/ 378682 w 711191"/>
              <a:gd name="connsiteY6" fmla="*/ 521263 h 1226769"/>
              <a:gd name="connsiteX7" fmla="*/ 417049 w 711191"/>
              <a:gd name="connsiteY7" fmla="*/ 418953 h 1226769"/>
              <a:gd name="connsiteX8" fmla="*/ 433035 w 711191"/>
              <a:gd name="connsiteY8" fmla="*/ 378867 h 1226769"/>
              <a:gd name="connsiteX9" fmla="*/ 461809 w 711191"/>
              <a:gd name="connsiteY9" fmla="*/ 310247 h 1226769"/>
              <a:gd name="connsiteX10" fmla="*/ 493781 w 711191"/>
              <a:gd name="connsiteY10" fmla="*/ 243106 h 1226769"/>
              <a:gd name="connsiteX11" fmla="*/ 543218 w 711191"/>
              <a:gd name="connsiteY11" fmla="*/ 155304 h 1226769"/>
              <a:gd name="connsiteX12" fmla="*/ 567317 w 711191"/>
              <a:gd name="connsiteY12" fmla="*/ 121612 h 1226769"/>
              <a:gd name="connsiteX13" fmla="*/ 617492 w 711191"/>
              <a:gd name="connsiteY13" fmla="*/ 57669 h 1226769"/>
              <a:gd name="connsiteX14" fmla="*/ 668648 w 711191"/>
              <a:gd name="connsiteY14" fmla="*/ 7991 h 1226769"/>
              <a:gd name="connsiteX15" fmla="*/ 711191 w 711191"/>
              <a:gd name="connsiteY15" fmla="*/ 119 h 1226769"/>
              <a:gd name="connsiteX16" fmla="*/ 711191 w 711191"/>
              <a:gd name="connsiteY16" fmla="*/ 119 h 1226769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78748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3218 w 711191"/>
              <a:gd name="connsiteY11" fmla="*/ 155185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68648 w 711191"/>
              <a:gd name="connsiteY14" fmla="*/ 10330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191" h="1226650">
                <a:moveTo>
                  <a:pt x="0" y="1226650"/>
                </a:moveTo>
                <a:cubicBezTo>
                  <a:pt x="4768" y="1220435"/>
                  <a:pt x="20857" y="1214306"/>
                  <a:pt x="38441" y="1191818"/>
                </a:cubicBezTo>
                <a:cubicBezTo>
                  <a:pt x="56025" y="1169330"/>
                  <a:pt x="92530" y="1131686"/>
                  <a:pt x="117798" y="1096640"/>
                </a:cubicBezTo>
                <a:cubicBezTo>
                  <a:pt x="143066" y="1061594"/>
                  <a:pt x="168005" y="1022285"/>
                  <a:pt x="190048" y="981541"/>
                </a:cubicBezTo>
                <a:cubicBezTo>
                  <a:pt x="212091" y="940797"/>
                  <a:pt x="229273" y="901731"/>
                  <a:pt x="250055" y="852174"/>
                </a:cubicBezTo>
                <a:cubicBezTo>
                  <a:pt x="270837" y="802617"/>
                  <a:pt x="293300" y="739373"/>
                  <a:pt x="314738" y="684201"/>
                </a:cubicBezTo>
                <a:cubicBezTo>
                  <a:pt x="336176" y="629029"/>
                  <a:pt x="361630" y="565372"/>
                  <a:pt x="378682" y="521144"/>
                </a:cubicBezTo>
                <a:cubicBezTo>
                  <a:pt x="395734" y="476916"/>
                  <a:pt x="407990" y="442567"/>
                  <a:pt x="417049" y="418834"/>
                </a:cubicBezTo>
                <a:cubicBezTo>
                  <a:pt x="426108" y="395101"/>
                  <a:pt x="425575" y="396866"/>
                  <a:pt x="433035" y="378748"/>
                </a:cubicBezTo>
                <a:cubicBezTo>
                  <a:pt x="440495" y="360630"/>
                  <a:pt x="451685" y="332755"/>
                  <a:pt x="461809" y="310128"/>
                </a:cubicBezTo>
                <a:cubicBezTo>
                  <a:pt x="471933" y="287501"/>
                  <a:pt x="480213" y="268811"/>
                  <a:pt x="493781" y="242987"/>
                </a:cubicBezTo>
                <a:cubicBezTo>
                  <a:pt x="507349" y="217163"/>
                  <a:pt x="530962" y="175967"/>
                  <a:pt x="543218" y="155185"/>
                </a:cubicBezTo>
                <a:cubicBezTo>
                  <a:pt x="555474" y="134403"/>
                  <a:pt x="554938" y="137765"/>
                  <a:pt x="567317" y="121493"/>
                </a:cubicBezTo>
                <a:cubicBezTo>
                  <a:pt x="579696" y="105221"/>
                  <a:pt x="600604" y="76077"/>
                  <a:pt x="617492" y="57550"/>
                </a:cubicBezTo>
                <a:cubicBezTo>
                  <a:pt x="634380" y="39023"/>
                  <a:pt x="653032" y="19922"/>
                  <a:pt x="668648" y="10330"/>
                </a:cubicBezTo>
                <a:cubicBezTo>
                  <a:pt x="684264" y="738"/>
                  <a:pt x="711191" y="0"/>
                  <a:pt x="711191" y="0"/>
                </a:cubicBezTo>
                <a:lnTo>
                  <a:pt x="71119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8" name="Freeform 17"/>
          <p:cNvSpPr/>
          <p:nvPr/>
        </p:nvSpPr>
        <p:spPr>
          <a:xfrm>
            <a:off x="5399270" y="3451451"/>
            <a:ext cx="269304" cy="110504"/>
          </a:xfrm>
          <a:custGeom>
            <a:avLst/>
            <a:gdLst>
              <a:gd name="connsiteX0" fmla="*/ 0 w 271762"/>
              <a:gd name="connsiteY0" fmla="*/ 22457 h 102387"/>
              <a:gd name="connsiteX1" fmla="*/ 115099 w 271762"/>
              <a:gd name="connsiteY1" fmla="*/ 77 h 102387"/>
              <a:gd name="connsiteX2" fmla="*/ 182240 w 271762"/>
              <a:gd name="connsiteY2" fmla="*/ 16063 h 102387"/>
              <a:gd name="connsiteX3" fmla="*/ 220607 w 271762"/>
              <a:gd name="connsiteY3" fmla="*/ 41640 h 102387"/>
              <a:gd name="connsiteX4" fmla="*/ 258973 w 271762"/>
              <a:gd name="connsiteY4" fmla="*/ 80007 h 102387"/>
              <a:gd name="connsiteX5" fmla="*/ 271762 w 271762"/>
              <a:gd name="connsiteY5" fmla="*/ 102387 h 102387"/>
              <a:gd name="connsiteX6" fmla="*/ 271762 w 271762"/>
              <a:gd name="connsiteY6" fmla="*/ 102387 h 102387"/>
              <a:gd name="connsiteX0" fmla="*/ 0 w 271762"/>
              <a:gd name="connsiteY0" fmla="*/ 27049 h 106979"/>
              <a:gd name="connsiteX1" fmla="*/ 64969 w 271762"/>
              <a:gd name="connsiteY1" fmla="*/ 1578 h 106979"/>
              <a:gd name="connsiteX2" fmla="*/ 115099 w 271762"/>
              <a:gd name="connsiteY2" fmla="*/ 4669 h 106979"/>
              <a:gd name="connsiteX3" fmla="*/ 182240 w 271762"/>
              <a:gd name="connsiteY3" fmla="*/ 20655 h 106979"/>
              <a:gd name="connsiteX4" fmla="*/ 220607 w 271762"/>
              <a:gd name="connsiteY4" fmla="*/ 46232 h 106979"/>
              <a:gd name="connsiteX5" fmla="*/ 258973 w 271762"/>
              <a:gd name="connsiteY5" fmla="*/ 84599 h 106979"/>
              <a:gd name="connsiteX6" fmla="*/ 271762 w 271762"/>
              <a:gd name="connsiteY6" fmla="*/ 106979 h 106979"/>
              <a:gd name="connsiteX7" fmla="*/ 271762 w 271762"/>
              <a:gd name="connsiteY7" fmla="*/ 106979 h 106979"/>
              <a:gd name="connsiteX0" fmla="*/ 0 w 271762"/>
              <a:gd name="connsiteY0" fmla="*/ 22714 h 102644"/>
              <a:gd name="connsiteX1" fmla="*/ 64969 w 271762"/>
              <a:gd name="connsiteY1" fmla="*/ 6834 h 102644"/>
              <a:gd name="connsiteX2" fmla="*/ 115099 w 271762"/>
              <a:gd name="connsiteY2" fmla="*/ 334 h 102644"/>
              <a:gd name="connsiteX3" fmla="*/ 182240 w 271762"/>
              <a:gd name="connsiteY3" fmla="*/ 16320 h 102644"/>
              <a:gd name="connsiteX4" fmla="*/ 220607 w 271762"/>
              <a:gd name="connsiteY4" fmla="*/ 41897 h 102644"/>
              <a:gd name="connsiteX5" fmla="*/ 258973 w 271762"/>
              <a:gd name="connsiteY5" fmla="*/ 80264 h 102644"/>
              <a:gd name="connsiteX6" fmla="*/ 271762 w 271762"/>
              <a:gd name="connsiteY6" fmla="*/ 102644 h 102644"/>
              <a:gd name="connsiteX7" fmla="*/ 271762 w 271762"/>
              <a:gd name="connsiteY7" fmla="*/ 102644 h 102644"/>
              <a:gd name="connsiteX0" fmla="*/ 0 w 271762"/>
              <a:gd name="connsiteY0" fmla="*/ 23303 h 103233"/>
              <a:gd name="connsiteX1" fmla="*/ 58575 w 271762"/>
              <a:gd name="connsiteY1" fmla="*/ 4226 h 103233"/>
              <a:gd name="connsiteX2" fmla="*/ 115099 w 271762"/>
              <a:gd name="connsiteY2" fmla="*/ 923 h 103233"/>
              <a:gd name="connsiteX3" fmla="*/ 182240 w 271762"/>
              <a:gd name="connsiteY3" fmla="*/ 16909 h 103233"/>
              <a:gd name="connsiteX4" fmla="*/ 220607 w 271762"/>
              <a:gd name="connsiteY4" fmla="*/ 42486 h 103233"/>
              <a:gd name="connsiteX5" fmla="*/ 258973 w 271762"/>
              <a:gd name="connsiteY5" fmla="*/ 80853 h 103233"/>
              <a:gd name="connsiteX6" fmla="*/ 271762 w 271762"/>
              <a:gd name="connsiteY6" fmla="*/ 103233 h 103233"/>
              <a:gd name="connsiteX7" fmla="*/ 271762 w 271762"/>
              <a:gd name="connsiteY7" fmla="*/ 103233 h 103233"/>
              <a:gd name="connsiteX0" fmla="*/ 0 w 271762"/>
              <a:gd name="connsiteY0" fmla="*/ 30109 h 110039"/>
              <a:gd name="connsiteX1" fmla="*/ 58575 w 271762"/>
              <a:gd name="connsiteY1" fmla="*/ 11032 h 110039"/>
              <a:gd name="connsiteX2" fmla="*/ 112641 w 271762"/>
              <a:gd name="connsiteY2" fmla="*/ 354 h 110039"/>
              <a:gd name="connsiteX3" fmla="*/ 182240 w 271762"/>
              <a:gd name="connsiteY3" fmla="*/ 23715 h 110039"/>
              <a:gd name="connsiteX4" fmla="*/ 220607 w 271762"/>
              <a:gd name="connsiteY4" fmla="*/ 49292 h 110039"/>
              <a:gd name="connsiteX5" fmla="*/ 258973 w 271762"/>
              <a:gd name="connsiteY5" fmla="*/ 87659 h 110039"/>
              <a:gd name="connsiteX6" fmla="*/ 271762 w 271762"/>
              <a:gd name="connsiteY6" fmla="*/ 110039 h 110039"/>
              <a:gd name="connsiteX7" fmla="*/ 271762 w 271762"/>
              <a:gd name="connsiteY7" fmla="*/ 110039 h 110039"/>
              <a:gd name="connsiteX0" fmla="*/ 0 w 271762"/>
              <a:gd name="connsiteY0" fmla="*/ 32602 h 112532"/>
              <a:gd name="connsiteX1" fmla="*/ 51201 w 271762"/>
              <a:gd name="connsiteY1" fmla="*/ 3692 h 112532"/>
              <a:gd name="connsiteX2" fmla="*/ 112641 w 271762"/>
              <a:gd name="connsiteY2" fmla="*/ 2847 h 112532"/>
              <a:gd name="connsiteX3" fmla="*/ 182240 w 271762"/>
              <a:gd name="connsiteY3" fmla="*/ 26208 h 112532"/>
              <a:gd name="connsiteX4" fmla="*/ 220607 w 271762"/>
              <a:gd name="connsiteY4" fmla="*/ 51785 h 112532"/>
              <a:gd name="connsiteX5" fmla="*/ 258973 w 271762"/>
              <a:gd name="connsiteY5" fmla="*/ 90152 h 112532"/>
              <a:gd name="connsiteX6" fmla="*/ 271762 w 271762"/>
              <a:gd name="connsiteY6" fmla="*/ 112532 h 112532"/>
              <a:gd name="connsiteX7" fmla="*/ 271762 w 271762"/>
              <a:gd name="connsiteY7" fmla="*/ 112532 h 112532"/>
              <a:gd name="connsiteX0" fmla="*/ 0 w 276678"/>
              <a:gd name="connsiteY0" fmla="*/ 27397 h 112243"/>
              <a:gd name="connsiteX1" fmla="*/ 56117 w 276678"/>
              <a:gd name="connsiteY1" fmla="*/ 3403 h 112243"/>
              <a:gd name="connsiteX2" fmla="*/ 117557 w 276678"/>
              <a:gd name="connsiteY2" fmla="*/ 2558 h 112243"/>
              <a:gd name="connsiteX3" fmla="*/ 187156 w 276678"/>
              <a:gd name="connsiteY3" fmla="*/ 25919 h 112243"/>
              <a:gd name="connsiteX4" fmla="*/ 225523 w 276678"/>
              <a:gd name="connsiteY4" fmla="*/ 51496 h 112243"/>
              <a:gd name="connsiteX5" fmla="*/ 263889 w 276678"/>
              <a:gd name="connsiteY5" fmla="*/ 89863 h 112243"/>
              <a:gd name="connsiteX6" fmla="*/ 276678 w 276678"/>
              <a:gd name="connsiteY6" fmla="*/ 112243 h 112243"/>
              <a:gd name="connsiteX7" fmla="*/ 276678 w 276678"/>
              <a:gd name="connsiteY7" fmla="*/ 112243 h 112243"/>
              <a:gd name="connsiteX0" fmla="*/ 0 w 269304"/>
              <a:gd name="connsiteY0" fmla="*/ 32602 h 112532"/>
              <a:gd name="connsiteX1" fmla="*/ 48743 w 269304"/>
              <a:gd name="connsiteY1" fmla="*/ 3692 h 112532"/>
              <a:gd name="connsiteX2" fmla="*/ 110183 w 269304"/>
              <a:gd name="connsiteY2" fmla="*/ 2847 h 112532"/>
              <a:gd name="connsiteX3" fmla="*/ 179782 w 269304"/>
              <a:gd name="connsiteY3" fmla="*/ 26208 h 112532"/>
              <a:gd name="connsiteX4" fmla="*/ 218149 w 269304"/>
              <a:gd name="connsiteY4" fmla="*/ 51785 h 112532"/>
              <a:gd name="connsiteX5" fmla="*/ 256515 w 269304"/>
              <a:gd name="connsiteY5" fmla="*/ 90152 h 112532"/>
              <a:gd name="connsiteX6" fmla="*/ 269304 w 269304"/>
              <a:gd name="connsiteY6" fmla="*/ 112532 h 112532"/>
              <a:gd name="connsiteX7" fmla="*/ 269304 w 269304"/>
              <a:gd name="connsiteY7" fmla="*/ 112532 h 112532"/>
              <a:gd name="connsiteX0" fmla="*/ 0 w 269304"/>
              <a:gd name="connsiteY0" fmla="*/ 32003 h 111933"/>
              <a:gd name="connsiteX1" fmla="*/ 48743 w 269304"/>
              <a:gd name="connsiteY1" fmla="*/ 3093 h 111933"/>
              <a:gd name="connsiteX2" fmla="*/ 110183 w 269304"/>
              <a:gd name="connsiteY2" fmla="*/ 2248 h 111933"/>
              <a:gd name="connsiteX3" fmla="*/ 179782 w 269304"/>
              <a:gd name="connsiteY3" fmla="*/ 15777 h 111933"/>
              <a:gd name="connsiteX4" fmla="*/ 218149 w 269304"/>
              <a:gd name="connsiteY4" fmla="*/ 51186 h 111933"/>
              <a:gd name="connsiteX5" fmla="*/ 256515 w 269304"/>
              <a:gd name="connsiteY5" fmla="*/ 89553 h 111933"/>
              <a:gd name="connsiteX6" fmla="*/ 269304 w 269304"/>
              <a:gd name="connsiteY6" fmla="*/ 111933 h 111933"/>
              <a:gd name="connsiteX7" fmla="*/ 269304 w 269304"/>
              <a:gd name="connsiteY7" fmla="*/ 111933 h 111933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18149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1019 h 110949"/>
              <a:gd name="connsiteX1" fmla="*/ 48743 w 269304"/>
              <a:gd name="connsiteY1" fmla="*/ 2109 h 110949"/>
              <a:gd name="connsiteX2" fmla="*/ 110183 w 269304"/>
              <a:gd name="connsiteY2" fmla="*/ 3618 h 110949"/>
              <a:gd name="connsiteX3" fmla="*/ 179782 w 269304"/>
              <a:gd name="connsiteY3" fmla="*/ 14793 h 110949"/>
              <a:gd name="connsiteX4" fmla="*/ 223065 w 269304"/>
              <a:gd name="connsiteY4" fmla="*/ 45286 h 110949"/>
              <a:gd name="connsiteX5" fmla="*/ 256515 w 269304"/>
              <a:gd name="connsiteY5" fmla="*/ 88569 h 110949"/>
              <a:gd name="connsiteX6" fmla="*/ 269304 w 269304"/>
              <a:gd name="connsiteY6" fmla="*/ 110949 h 110949"/>
              <a:gd name="connsiteX7" fmla="*/ 269304 w 269304"/>
              <a:gd name="connsiteY7" fmla="*/ 110949 h 110949"/>
              <a:gd name="connsiteX0" fmla="*/ 0 w 269304"/>
              <a:gd name="connsiteY0" fmla="*/ 27830 h 107760"/>
              <a:gd name="connsiteX1" fmla="*/ 48743 w 269304"/>
              <a:gd name="connsiteY1" fmla="*/ 4839 h 107760"/>
              <a:gd name="connsiteX2" fmla="*/ 110183 w 269304"/>
              <a:gd name="connsiteY2" fmla="*/ 429 h 107760"/>
              <a:gd name="connsiteX3" fmla="*/ 179782 w 269304"/>
              <a:gd name="connsiteY3" fmla="*/ 11604 h 107760"/>
              <a:gd name="connsiteX4" fmla="*/ 223065 w 269304"/>
              <a:gd name="connsiteY4" fmla="*/ 42097 h 107760"/>
              <a:gd name="connsiteX5" fmla="*/ 256515 w 269304"/>
              <a:gd name="connsiteY5" fmla="*/ 85380 h 107760"/>
              <a:gd name="connsiteX6" fmla="*/ 269304 w 269304"/>
              <a:gd name="connsiteY6" fmla="*/ 107760 h 107760"/>
              <a:gd name="connsiteX7" fmla="*/ 269304 w 269304"/>
              <a:gd name="connsiteY7" fmla="*/ 107760 h 107760"/>
              <a:gd name="connsiteX0" fmla="*/ 0 w 269304"/>
              <a:gd name="connsiteY0" fmla="*/ 30574 h 110504"/>
              <a:gd name="connsiteX1" fmla="*/ 48743 w 269304"/>
              <a:gd name="connsiteY1" fmla="*/ 7583 h 110504"/>
              <a:gd name="connsiteX2" fmla="*/ 110183 w 269304"/>
              <a:gd name="connsiteY2" fmla="*/ 214 h 110504"/>
              <a:gd name="connsiteX3" fmla="*/ 179782 w 269304"/>
              <a:gd name="connsiteY3" fmla="*/ 14348 h 110504"/>
              <a:gd name="connsiteX4" fmla="*/ 223065 w 269304"/>
              <a:gd name="connsiteY4" fmla="*/ 44841 h 110504"/>
              <a:gd name="connsiteX5" fmla="*/ 256515 w 269304"/>
              <a:gd name="connsiteY5" fmla="*/ 88124 h 110504"/>
              <a:gd name="connsiteX6" fmla="*/ 269304 w 269304"/>
              <a:gd name="connsiteY6" fmla="*/ 110504 h 110504"/>
              <a:gd name="connsiteX7" fmla="*/ 269304 w 269304"/>
              <a:gd name="connsiteY7" fmla="*/ 110504 h 1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304" h="110504">
                <a:moveTo>
                  <a:pt x="0" y="30574"/>
                </a:moveTo>
                <a:cubicBezTo>
                  <a:pt x="10828" y="28460"/>
                  <a:pt x="30379" y="12643"/>
                  <a:pt x="48743" y="7583"/>
                </a:cubicBezTo>
                <a:cubicBezTo>
                  <a:pt x="67107" y="2523"/>
                  <a:pt x="88343" y="-913"/>
                  <a:pt x="110183" y="214"/>
                </a:cubicBezTo>
                <a:cubicBezTo>
                  <a:pt x="132023" y="1341"/>
                  <a:pt x="160968" y="6910"/>
                  <a:pt x="179782" y="14348"/>
                </a:cubicBezTo>
                <a:cubicBezTo>
                  <a:pt x="198596" y="21786"/>
                  <a:pt x="210276" y="32545"/>
                  <a:pt x="223065" y="44841"/>
                </a:cubicBezTo>
                <a:cubicBezTo>
                  <a:pt x="235854" y="57137"/>
                  <a:pt x="248808" y="77180"/>
                  <a:pt x="256515" y="88124"/>
                </a:cubicBezTo>
                <a:cubicBezTo>
                  <a:pt x="264222" y="99068"/>
                  <a:pt x="269304" y="110504"/>
                  <a:pt x="269304" y="110504"/>
                </a:cubicBezTo>
                <a:lnTo>
                  <a:pt x="269304" y="11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9" name="Freeform 18"/>
          <p:cNvSpPr/>
          <p:nvPr/>
        </p:nvSpPr>
        <p:spPr>
          <a:xfrm>
            <a:off x="5643308" y="3519761"/>
            <a:ext cx="67377" cy="1390783"/>
          </a:xfrm>
          <a:custGeom>
            <a:avLst/>
            <a:gdLst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77" h="1390783">
                <a:moveTo>
                  <a:pt x="0" y="0"/>
                </a:moveTo>
                <a:cubicBezTo>
                  <a:pt x="1502" y="4117"/>
                  <a:pt x="1551" y="275"/>
                  <a:pt x="9011" y="17327"/>
                </a:cubicBezTo>
                <a:cubicBezTo>
                  <a:pt x="16471" y="22089"/>
                  <a:pt x="36138" y="63634"/>
                  <a:pt x="44761" y="102310"/>
                </a:cubicBezTo>
                <a:cubicBezTo>
                  <a:pt x="53384" y="140986"/>
                  <a:pt x="57550" y="195562"/>
                  <a:pt x="60747" y="249382"/>
                </a:cubicBezTo>
                <a:cubicBezTo>
                  <a:pt x="63944" y="303202"/>
                  <a:pt x="63411" y="376737"/>
                  <a:pt x="63944" y="425228"/>
                </a:cubicBezTo>
                <a:cubicBezTo>
                  <a:pt x="64477" y="473719"/>
                  <a:pt x="63411" y="501961"/>
                  <a:pt x="63944" y="540327"/>
                </a:cubicBezTo>
                <a:cubicBezTo>
                  <a:pt x="64477" y="578693"/>
                  <a:pt x="66608" y="619191"/>
                  <a:pt x="67141" y="655426"/>
                </a:cubicBezTo>
                <a:cubicBezTo>
                  <a:pt x="67674" y="691661"/>
                  <a:pt x="67141" y="757737"/>
                  <a:pt x="67141" y="757737"/>
                </a:cubicBezTo>
                <a:cubicBezTo>
                  <a:pt x="67141" y="793972"/>
                  <a:pt x="67674" y="833404"/>
                  <a:pt x="67141" y="872836"/>
                </a:cubicBezTo>
                <a:cubicBezTo>
                  <a:pt x="66608" y="912268"/>
                  <a:pt x="64477" y="954898"/>
                  <a:pt x="63944" y="994330"/>
                </a:cubicBezTo>
                <a:cubicBezTo>
                  <a:pt x="63411" y="1033762"/>
                  <a:pt x="64477" y="1063070"/>
                  <a:pt x="63944" y="1109429"/>
                </a:cubicBezTo>
                <a:cubicBezTo>
                  <a:pt x="63411" y="1155788"/>
                  <a:pt x="61280" y="1230391"/>
                  <a:pt x="60747" y="1272487"/>
                </a:cubicBezTo>
                <a:cubicBezTo>
                  <a:pt x="60214" y="1314583"/>
                  <a:pt x="60747" y="1362008"/>
                  <a:pt x="60747" y="1362008"/>
                </a:cubicBezTo>
                <a:lnTo>
                  <a:pt x="60747" y="1390783"/>
                </a:lnTo>
                <a:lnTo>
                  <a:pt x="60747" y="1390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0" name="Freeform 19"/>
          <p:cNvSpPr/>
          <p:nvPr/>
        </p:nvSpPr>
        <p:spPr>
          <a:xfrm>
            <a:off x="7254412" y="3445234"/>
            <a:ext cx="505158" cy="150609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92719 w 505158"/>
              <a:gd name="connsiteY1" fmla="*/ 23237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378 h 141534"/>
              <a:gd name="connsiteX1" fmla="*/ 95916 w 505158"/>
              <a:gd name="connsiteY1" fmla="*/ 29632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832 h 141988"/>
              <a:gd name="connsiteX1" fmla="*/ 95916 w 505158"/>
              <a:gd name="connsiteY1" fmla="*/ 30086 h 141988"/>
              <a:gd name="connsiteX2" fmla="*/ 140677 w 505158"/>
              <a:gd name="connsiteY2" fmla="*/ 17297 h 141988"/>
              <a:gd name="connsiteX3" fmla="*/ 163058 w 505158"/>
              <a:gd name="connsiteY3" fmla="*/ 1311 h 141988"/>
              <a:gd name="connsiteX4" fmla="*/ 227002 w 505158"/>
              <a:gd name="connsiteY4" fmla="*/ 1311 h 141988"/>
              <a:gd name="connsiteX5" fmla="*/ 306932 w 505158"/>
              <a:gd name="connsiteY5" fmla="*/ 4508 h 141988"/>
              <a:gd name="connsiteX6" fmla="*/ 374073 w 505158"/>
              <a:gd name="connsiteY6" fmla="*/ 20494 h 141988"/>
              <a:gd name="connsiteX7" fmla="*/ 431623 w 505158"/>
              <a:gd name="connsiteY7" fmla="*/ 46072 h 141988"/>
              <a:gd name="connsiteX8" fmla="*/ 476384 w 505158"/>
              <a:gd name="connsiteY8" fmla="*/ 87635 h 141988"/>
              <a:gd name="connsiteX9" fmla="*/ 505158 w 505158"/>
              <a:gd name="connsiteY9" fmla="*/ 141988 h 141988"/>
              <a:gd name="connsiteX10" fmla="*/ 505158 w 505158"/>
              <a:gd name="connsiteY10" fmla="*/ 141988 h 141988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4753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99512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5569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2372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1739 w 505158"/>
              <a:gd name="connsiteY1" fmla="*/ 24998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38219 w 505158"/>
              <a:gd name="connsiteY3" fmla="*/ 9012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592 h 140748"/>
              <a:gd name="connsiteX1" fmla="*/ 39918 w 505158"/>
              <a:gd name="connsiteY1" fmla="*/ 59219 h 140748"/>
              <a:gd name="connsiteX2" fmla="*/ 91739 w 505158"/>
              <a:gd name="connsiteY2" fmla="*/ 24669 h 140748"/>
              <a:gd name="connsiteX3" fmla="*/ 138219 w 505158"/>
              <a:gd name="connsiteY3" fmla="*/ 8683 h 140748"/>
              <a:gd name="connsiteX4" fmla="*/ 163058 w 505158"/>
              <a:gd name="connsiteY4" fmla="*/ 4746 h 140748"/>
              <a:gd name="connsiteX5" fmla="*/ 227002 w 505158"/>
              <a:gd name="connsiteY5" fmla="*/ 71 h 140748"/>
              <a:gd name="connsiteX6" fmla="*/ 306932 w 505158"/>
              <a:gd name="connsiteY6" fmla="*/ 3268 h 140748"/>
              <a:gd name="connsiteX7" fmla="*/ 374073 w 505158"/>
              <a:gd name="connsiteY7" fmla="*/ 19254 h 140748"/>
              <a:gd name="connsiteX8" fmla="*/ 431623 w 505158"/>
              <a:gd name="connsiteY8" fmla="*/ 51226 h 140748"/>
              <a:gd name="connsiteX9" fmla="*/ 479581 w 505158"/>
              <a:gd name="connsiteY9" fmla="*/ 95986 h 140748"/>
              <a:gd name="connsiteX10" fmla="*/ 505158 w 505158"/>
              <a:gd name="connsiteY10" fmla="*/ 140748 h 140748"/>
              <a:gd name="connsiteX11" fmla="*/ 505158 w 505158"/>
              <a:gd name="connsiteY11" fmla="*/ 140748 h 140748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977 h 146133"/>
              <a:gd name="connsiteX1" fmla="*/ 39918 w 505158"/>
              <a:gd name="connsiteY1" fmla="*/ 64604 h 146133"/>
              <a:gd name="connsiteX2" fmla="*/ 91739 w 505158"/>
              <a:gd name="connsiteY2" fmla="*/ 30054 h 146133"/>
              <a:gd name="connsiteX3" fmla="*/ 138219 w 505158"/>
              <a:gd name="connsiteY3" fmla="*/ 14068 h 146133"/>
              <a:gd name="connsiteX4" fmla="*/ 163058 w 505158"/>
              <a:gd name="connsiteY4" fmla="*/ 10131 h 146133"/>
              <a:gd name="connsiteX5" fmla="*/ 227002 w 505158"/>
              <a:gd name="connsiteY5" fmla="*/ 539 h 146133"/>
              <a:gd name="connsiteX6" fmla="*/ 306932 w 505158"/>
              <a:gd name="connsiteY6" fmla="*/ 3736 h 146133"/>
              <a:gd name="connsiteX7" fmla="*/ 374073 w 505158"/>
              <a:gd name="connsiteY7" fmla="*/ 24639 h 146133"/>
              <a:gd name="connsiteX8" fmla="*/ 431623 w 505158"/>
              <a:gd name="connsiteY8" fmla="*/ 56611 h 146133"/>
              <a:gd name="connsiteX9" fmla="*/ 479581 w 505158"/>
              <a:gd name="connsiteY9" fmla="*/ 101371 h 146133"/>
              <a:gd name="connsiteX10" fmla="*/ 505158 w 505158"/>
              <a:gd name="connsiteY10" fmla="*/ 146133 h 146133"/>
              <a:gd name="connsiteX11" fmla="*/ 505158 w 505158"/>
              <a:gd name="connsiteY11" fmla="*/ 146133 h 146133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88941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4664 w 505158"/>
              <a:gd name="connsiteY9" fmla="*/ 93858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5822 h 146978"/>
              <a:gd name="connsiteX1" fmla="*/ 39918 w 505158"/>
              <a:gd name="connsiteY1" fmla="*/ 65449 h 146978"/>
              <a:gd name="connsiteX2" fmla="*/ 91739 w 505158"/>
              <a:gd name="connsiteY2" fmla="*/ 30899 h 146978"/>
              <a:gd name="connsiteX3" fmla="*/ 138219 w 505158"/>
              <a:gd name="connsiteY3" fmla="*/ 14913 h 146978"/>
              <a:gd name="connsiteX4" fmla="*/ 163058 w 505158"/>
              <a:gd name="connsiteY4" fmla="*/ 10976 h 146978"/>
              <a:gd name="connsiteX5" fmla="*/ 227002 w 505158"/>
              <a:gd name="connsiteY5" fmla="*/ 1384 h 146978"/>
              <a:gd name="connsiteX6" fmla="*/ 306932 w 505158"/>
              <a:gd name="connsiteY6" fmla="*/ 2123 h 146978"/>
              <a:gd name="connsiteX7" fmla="*/ 374073 w 505158"/>
              <a:gd name="connsiteY7" fmla="*/ 20568 h 146978"/>
              <a:gd name="connsiteX8" fmla="*/ 431623 w 505158"/>
              <a:gd name="connsiteY8" fmla="*/ 52540 h 146978"/>
              <a:gd name="connsiteX9" fmla="*/ 474664 w 505158"/>
              <a:gd name="connsiteY9" fmla="*/ 94842 h 146978"/>
              <a:gd name="connsiteX10" fmla="*/ 505158 w 505158"/>
              <a:gd name="connsiteY10" fmla="*/ 146978 h 146978"/>
              <a:gd name="connsiteX11" fmla="*/ 505158 w 505158"/>
              <a:gd name="connsiteY11" fmla="*/ 146978 h 146978"/>
              <a:gd name="connsiteX0" fmla="*/ 0 w 505158"/>
              <a:gd name="connsiteY0" fmla="*/ 99727 h 150883"/>
              <a:gd name="connsiteX1" fmla="*/ 39918 w 505158"/>
              <a:gd name="connsiteY1" fmla="*/ 69354 h 150883"/>
              <a:gd name="connsiteX2" fmla="*/ 91739 w 505158"/>
              <a:gd name="connsiteY2" fmla="*/ 34804 h 150883"/>
              <a:gd name="connsiteX3" fmla="*/ 138219 w 505158"/>
              <a:gd name="connsiteY3" fmla="*/ 18818 h 150883"/>
              <a:gd name="connsiteX4" fmla="*/ 163058 w 505158"/>
              <a:gd name="connsiteY4" fmla="*/ 14881 h 150883"/>
              <a:gd name="connsiteX5" fmla="*/ 227002 w 505158"/>
              <a:gd name="connsiteY5" fmla="*/ 373 h 150883"/>
              <a:gd name="connsiteX6" fmla="*/ 306932 w 505158"/>
              <a:gd name="connsiteY6" fmla="*/ 6028 h 150883"/>
              <a:gd name="connsiteX7" fmla="*/ 374073 w 505158"/>
              <a:gd name="connsiteY7" fmla="*/ 24473 h 150883"/>
              <a:gd name="connsiteX8" fmla="*/ 431623 w 505158"/>
              <a:gd name="connsiteY8" fmla="*/ 56445 h 150883"/>
              <a:gd name="connsiteX9" fmla="*/ 474664 w 505158"/>
              <a:gd name="connsiteY9" fmla="*/ 98747 h 150883"/>
              <a:gd name="connsiteX10" fmla="*/ 505158 w 505158"/>
              <a:gd name="connsiteY10" fmla="*/ 150883 h 150883"/>
              <a:gd name="connsiteX11" fmla="*/ 505158 w 505158"/>
              <a:gd name="connsiteY11" fmla="*/ 150883 h 150883"/>
              <a:gd name="connsiteX0" fmla="*/ 0 w 505158"/>
              <a:gd name="connsiteY0" fmla="*/ 99466 h 150622"/>
              <a:gd name="connsiteX1" fmla="*/ 39918 w 505158"/>
              <a:gd name="connsiteY1" fmla="*/ 69093 h 150622"/>
              <a:gd name="connsiteX2" fmla="*/ 91739 w 505158"/>
              <a:gd name="connsiteY2" fmla="*/ 34543 h 150622"/>
              <a:gd name="connsiteX3" fmla="*/ 138219 w 505158"/>
              <a:gd name="connsiteY3" fmla="*/ 18557 h 150622"/>
              <a:gd name="connsiteX4" fmla="*/ 160600 w 505158"/>
              <a:gd name="connsiteY4" fmla="*/ 9704 h 150622"/>
              <a:gd name="connsiteX5" fmla="*/ 227002 w 505158"/>
              <a:gd name="connsiteY5" fmla="*/ 112 h 150622"/>
              <a:gd name="connsiteX6" fmla="*/ 306932 w 505158"/>
              <a:gd name="connsiteY6" fmla="*/ 5767 h 150622"/>
              <a:gd name="connsiteX7" fmla="*/ 374073 w 505158"/>
              <a:gd name="connsiteY7" fmla="*/ 24212 h 150622"/>
              <a:gd name="connsiteX8" fmla="*/ 431623 w 505158"/>
              <a:gd name="connsiteY8" fmla="*/ 56184 h 150622"/>
              <a:gd name="connsiteX9" fmla="*/ 474664 w 505158"/>
              <a:gd name="connsiteY9" fmla="*/ 98486 h 150622"/>
              <a:gd name="connsiteX10" fmla="*/ 505158 w 505158"/>
              <a:gd name="connsiteY10" fmla="*/ 150622 h 150622"/>
              <a:gd name="connsiteX11" fmla="*/ 505158 w 505158"/>
              <a:gd name="connsiteY11" fmla="*/ 150622 h 150622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6171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2632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158" h="150609">
                <a:moveTo>
                  <a:pt x="0" y="99453"/>
                </a:moveTo>
                <a:cubicBezTo>
                  <a:pt x="6653" y="95210"/>
                  <a:pt x="17342" y="79900"/>
                  <a:pt x="32632" y="69080"/>
                </a:cubicBezTo>
                <a:cubicBezTo>
                  <a:pt x="47922" y="58260"/>
                  <a:pt x="74141" y="42953"/>
                  <a:pt x="91739" y="34530"/>
                </a:cubicBezTo>
                <a:cubicBezTo>
                  <a:pt x="109337" y="26107"/>
                  <a:pt x="126742" y="22684"/>
                  <a:pt x="138219" y="18544"/>
                </a:cubicBezTo>
                <a:cubicBezTo>
                  <a:pt x="149696" y="14404"/>
                  <a:pt x="145803" y="12765"/>
                  <a:pt x="160600" y="9691"/>
                </a:cubicBezTo>
                <a:cubicBezTo>
                  <a:pt x="175397" y="6617"/>
                  <a:pt x="202613" y="755"/>
                  <a:pt x="227002" y="99"/>
                </a:cubicBezTo>
                <a:cubicBezTo>
                  <a:pt x="251391" y="-557"/>
                  <a:pt x="282420" y="2147"/>
                  <a:pt x="306932" y="5754"/>
                </a:cubicBezTo>
                <a:cubicBezTo>
                  <a:pt x="331444" y="9361"/>
                  <a:pt x="353291" y="14158"/>
                  <a:pt x="374073" y="21741"/>
                </a:cubicBezTo>
                <a:cubicBezTo>
                  <a:pt x="394855" y="29324"/>
                  <a:pt x="414448" y="39286"/>
                  <a:pt x="431623" y="51255"/>
                </a:cubicBezTo>
                <a:cubicBezTo>
                  <a:pt x="448798" y="63224"/>
                  <a:pt x="459950" y="76998"/>
                  <a:pt x="477122" y="93557"/>
                </a:cubicBezTo>
                <a:cubicBezTo>
                  <a:pt x="494294" y="110116"/>
                  <a:pt x="500895" y="143149"/>
                  <a:pt x="505158" y="150609"/>
                </a:cubicBezTo>
                <a:lnTo>
                  <a:pt x="505158" y="15060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1" name="Freeform 20"/>
          <p:cNvSpPr/>
          <p:nvPr/>
        </p:nvSpPr>
        <p:spPr>
          <a:xfrm>
            <a:off x="7729280" y="3548239"/>
            <a:ext cx="163057" cy="1259698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4643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78248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87929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9930 w 163057"/>
              <a:gd name="connsiteY8" fmla="*/ 872835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8248 w 163057"/>
              <a:gd name="connsiteY8" fmla="*/ 798945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67328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0525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6324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6732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4643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75051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19812 w 163057"/>
              <a:gd name="connsiteY16" fmla="*/ 1214582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26207 w 163057"/>
              <a:gd name="connsiteY16" fmla="*/ 1217779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19792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3057" h="1259698">
                <a:moveTo>
                  <a:pt x="0" y="0"/>
                </a:moveTo>
                <a:cubicBezTo>
                  <a:pt x="2479" y="4997"/>
                  <a:pt x="14790" y="9820"/>
                  <a:pt x="22250" y="22609"/>
                </a:cubicBezTo>
                <a:cubicBezTo>
                  <a:pt x="29710" y="35398"/>
                  <a:pt x="39901" y="52955"/>
                  <a:pt x="49677" y="76732"/>
                </a:cubicBezTo>
                <a:cubicBezTo>
                  <a:pt x="61933" y="105507"/>
                  <a:pt x="67960" y="125757"/>
                  <a:pt x="73535" y="172649"/>
                </a:cubicBezTo>
                <a:cubicBezTo>
                  <a:pt x="79110" y="219541"/>
                  <a:pt x="81528" y="300004"/>
                  <a:pt x="83127" y="358086"/>
                </a:cubicBezTo>
                <a:cubicBezTo>
                  <a:pt x="84726" y="416168"/>
                  <a:pt x="83407" y="481238"/>
                  <a:pt x="83127" y="521144"/>
                </a:cubicBezTo>
                <a:cubicBezTo>
                  <a:pt x="82847" y="561050"/>
                  <a:pt x="82005" y="579522"/>
                  <a:pt x="81445" y="597521"/>
                </a:cubicBezTo>
                <a:cubicBezTo>
                  <a:pt x="80940" y="617888"/>
                  <a:pt x="83127" y="611198"/>
                  <a:pt x="83127" y="639440"/>
                </a:cubicBezTo>
                <a:cubicBezTo>
                  <a:pt x="83127" y="667682"/>
                  <a:pt x="81979" y="743527"/>
                  <a:pt x="81446" y="766973"/>
                </a:cubicBezTo>
                <a:cubicBezTo>
                  <a:pt x="80913" y="790419"/>
                  <a:pt x="79930" y="772124"/>
                  <a:pt x="79930" y="780117"/>
                </a:cubicBezTo>
                <a:cubicBezTo>
                  <a:pt x="79930" y="788110"/>
                  <a:pt x="81446" y="794682"/>
                  <a:pt x="81446" y="814931"/>
                </a:cubicBezTo>
                <a:cubicBezTo>
                  <a:pt x="81446" y="835180"/>
                  <a:pt x="82314" y="857856"/>
                  <a:pt x="83127" y="882427"/>
                </a:cubicBezTo>
                <a:cubicBezTo>
                  <a:pt x="83940" y="906998"/>
                  <a:pt x="86073" y="940569"/>
                  <a:pt x="86325" y="962357"/>
                </a:cubicBezTo>
                <a:cubicBezTo>
                  <a:pt x="86578" y="984146"/>
                  <a:pt x="84642" y="1000902"/>
                  <a:pt x="84642" y="1013158"/>
                </a:cubicBezTo>
                <a:cubicBezTo>
                  <a:pt x="84642" y="1025414"/>
                  <a:pt x="84979" y="1015585"/>
                  <a:pt x="86325" y="1032696"/>
                </a:cubicBezTo>
                <a:cubicBezTo>
                  <a:pt x="87671" y="1049807"/>
                  <a:pt x="88988" y="1091844"/>
                  <a:pt x="92718" y="1115823"/>
                </a:cubicBezTo>
                <a:cubicBezTo>
                  <a:pt x="96448" y="1139802"/>
                  <a:pt x="103124" y="1159577"/>
                  <a:pt x="108705" y="1176570"/>
                </a:cubicBezTo>
                <a:cubicBezTo>
                  <a:pt x="114287" y="1193563"/>
                  <a:pt x="119813" y="1206589"/>
                  <a:pt x="126207" y="1217779"/>
                </a:cubicBezTo>
                <a:cubicBezTo>
                  <a:pt x="132601" y="1228969"/>
                  <a:pt x="140929" y="1236726"/>
                  <a:pt x="147071" y="1243712"/>
                </a:cubicBezTo>
                <a:cubicBezTo>
                  <a:pt x="153213" y="1250698"/>
                  <a:pt x="163057" y="1259698"/>
                  <a:pt x="163057" y="1259698"/>
                </a:cubicBezTo>
                <a:lnTo>
                  <a:pt x="163057" y="125969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Freeform 21"/>
          <p:cNvSpPr/>
          <p:nvPr/>
        </p:nvSpPr>
        <p:spPr>
          <a:xfrm>
            <a:off x="7853611" y="4707582"/>
            <a:ext cx="459289" cy="147129"/>
          </a:xfrm>
          <a:custGeom>
            <a:avLst/>
            <a:gdLst>
              <a:gd name="connsiteX0" fmla="*/ 0 w 457200"/>
              <a:gd name="connsiteY0" fmla="*/ 47958 h 139374"/>
              <a:gd name="connsiteX1" fmla="*/ 73535 w 457200"/>
              <a:gd name="connsiteY1" fmla="*/ 115100 h 139374"/>
              <a:gd name="connsiteX2" fmla="*/ 115099 w 457200"/>
              <a:gd name="connsiteY2" fmla="*/ 137480 h 139374"/>
              <a:gd name="connsiteX3" fmla="*/ 172648 w 457200"/>
              <a:gd name="connsiteY3" fmla="*/ 137480 h 139374"/>
              <a:gd name="connsiteX4" fmla="*/ 230198 w 457200"/>
              <a:gd name="connsiteY4" fmla="*/ 137480 h 139374"/>
              <a:gd name="connsiteX5" fmla="*/ 290945 w 457200"/>
              <a:gd name="connsiteY5" fmla="*/ 111902 h 139374"/>
              <a:gd name="connsiteX6" fmla="*/ 348495 w 457200"/>
              <a:gd name="connsiteY6" fmla="*/ 89522 h 139374"/>
              <a:gd name="connsiteX7" fmla="*/ 434819 w 457200"/>
              <a:gd name="connsiteY7" fmla="*/ 22381 h 139374"/>
              <a:gd name="connsiteX8" fmla="*/ 457200 w 457200"/>
              <a:gd name="connsiteY8" fmla="*/ 0 h 139374"/>
              <a:gd name="connsiteX9" fmla="*/ 457200 w 457200"/>
              <a:gd name="connsiteY9" fmla="*/ 0 h 1393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1902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8296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21495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1934 w 457200"/>
              <a:gd name="connsiteY8" fmla="*/ 55239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9593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92"/>
              <a:gd name="connsiteX1" fmla="*/ 43439 w 457200"/>
              <a:gd name="connsiteY1" fmla="*/ 96802 h 147192"/>
              <a:gd name="connsiteX2" fmla="*/ 73535 w 457200"/>
              <a:gd name="connsiteY2" fmla="*/ 121495 h 147192"/>
              <a:gd name="connsiteX3" fmla="*/ 115099 w 457200"/>
              <a:gd name="connsiteY3" fmla="*/ 137480 h 147192"/>
              <a:gd name="connsiteX4" fmla="*/ 172648 w 457200"/>
              <a:gd name="connsiteY4" fmla="*/ 147071 h 147192"/>
              <a:gd name="connsiteX5" fmla="*/ 230198 w 457200"/>
              <a:gd name="connsiteY5" fmla="*/ 140677 h 147192"/>
              <a:gd name="connsiteX6" fmla="*/ 290945 w 457200"/>
              <a:gd name="connsiteY6" fmla="*/ 111902 h 147192"/>
              <a:gd name="connsiteX7" fmla="*/ 315201 w 457200"/>
              <a:gd name="connsiteY7" fmla="*/ 109591 h 147192"/>
              <a:gd name="connsiteX8" fmla="*/ 348495 w 457200"/>
              <a:gd name="connsiteY8" fmla="*/ 89522 h 147192"/>
              <a:gd name="connsiteX9" fmla="*/ 395131 w 457200"/>
              <a:gd name="connsiteY9" fmla="*/ 61633 h 147192"/>
              <a:gd name="connsiteX10" fmla="*/ 454002 w 457200"/>
              <a:gd name="connsiteY10" fmla="*/ 9593 h 147192"/>
              <a:gd name="connsiteX11" fmla="*/ 457200 w 457200"/>
              <a:gd name="connsiteY11" fmla="*/ 0 h 147192"/>
              <a:gd name="connsiteX12" fmla="*/ 457200 w 457200"/>
              <a:gd name="connsiteY12" fmla="*/ 0 h 147192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5201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5201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15986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87748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50"/>
              <a:gd name="connsiteX1" fmla="*/ 43439 w 457200"/>
              <a:gd name="connsiteY1" fmla="*/ 96802 h 147150"/>
              <a:gd name="connsiteX2" fmla="*/ 73535 w 457200"/>
              <a:gd name="connsiteY2" fmla="*/ 121495 h 147150"/>
              <a:gd name="connsiteX3" fmla="*/ 115099 w 457200"/>
              <a:gd name="connsiteY3" fmla="*/ 137480 h 147150"/>
              <a:gd name="connsiteX4" fmla="*/ 172648 w 457200"/>
              <a:gd name="connsiteY4" fmla="*/ 147071 h 147150"/>
              <a:gd name="connsiteX5" fmla="*/ 230198 w 457200"/>
              <a:gd name="connsiteY5" fmla="*/ 140677 h 147150"/>
              <a:gd name="connsiteX6" fmla="*/ 287748 w 457200"/>
              <a:gd name="connsiteY6" fmla="*/ 118296 h 147150"/>
              <a:gd name="connsiteX7" fmla="*/ 318398 w 457200"/>
              <a:gd name="connsiteY7" fmla="*/ 109591 h 147150"/>
              <a:gd name="connsiteX8" fmla="*/ 348495 w 457200"/>
              <a:gd name="connsiteY8" fmla="*/ 89522 h 147150"/>
              <a:gd name="connsiteX9" fmla="*/ 395131 w 457200"/>
              <a:gd name="connsiteY9" fmla="*/ 61633 h 147150"/>
              <a:gd name="connsiteX10" fmla="*/ 454002 w 457200"/>
              <a:gd name="connsiteY10" fmla="*/ 9593 h 147150"/>
              <a:gd name="connsiteX11" fmla="*/ 457200 w 457200"/>
              <a:gd name="connsiteY11" fmla="*/ 0 h 147150"/>
              <a:gd name="connsiteX12" fmla="*/ 457200 w 457200"/>
              <a:gd name="connsiteY12" fmla="*/ 0 h 147150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90945 w 457200"/>
              <a:gd name="connsiteY6" fmla="*/ 121493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19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9115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3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51692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9289"/>
              <a:gd name="connsiteY0" fmla="*/ 47958 h 147129"/>
              <a:gd name="connsiteX1" fmla="*/ 43439 w 459289"/>
              <a:gd name="connsiteY1" fmla="*/ 96802 h 147129"/>
              <a:gd name="connsiteX2" fmla="*/ 73535 w 459289"/>
              <a:gd name="connsiteY2" fmla="*/ 121495 h 147129"/>
              <a:gd name="connsiteX3" fmla="*/ 115099 w 459289"/>
              <a:gd name="connsiteY3" fmla="*/ 137480 h 147129"/>
              <a:gd name="connsiteX4" fmla="*/ 172648 w 459289"/>
              <a:gd name="connsiteY4" fmla="*/ 147071 h 147129"/>
              <a:gd name="connsiteX5" fmla="*/ 230198 w 459289"/>
              <a:gd name="connsiteY5" fmla="*/ 140677 h 147129"/>
              <a:gd name="connsiteX6" fmla="*/ 290945 w 459289"/>
              <a:gd name="connsiteY6" fmla="*/ 124691 h 147129"/>
              <a:gd name="connsiteX7" fmla="*/ 318398 w 459289"/>
              <a:gd name="connsiteY7" fmla="*/ 112789 h 147129"/>
              <a:gd name="connsiteX8" fmla="*/ 351692 w 459289"/>
              <a:gd name="connsiteY8" fmla="*/ 95917 h 147129"/>
              <a:gd name="connsiteX9" fmla="*/ 395131 w 459289"/>
              <a:gd name="connsiteY9" fmla="*/ 64830 h 147129"/>
              <a:gd name="connsiteX10" fmla="*/ 454002 w 459289"/>
              <a:gd name="connsiteY10" fmla="*/ 9593 h 147129"/>
              <a:gd name="connsiteX11" fmla="*/ 457200 w 459289"/>
              <a:gd name="connsiteY11" fmla="*/ 0 h 147129"/>
              <a:gd name="connsiteX12" fmla="*/ 457200 w 459289"/>
              <a:gd name="connsiteY12" fmla="*/ 0 h 14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289" h="147129">
                <a:moveTo>
                  <a:pt x="0" y="47958"/>
                </a:moveTo>
                <a:cubicBezTo>
                  <a:pt x="8306" y="55033"/>
                  <a:pt x="31183" y="85612"/>
                  <a:pt x="43439" y="96802"/>
                </a:cubicBezTo>
                <a:cubicBezTo>
                  <a:pt x="55695" y="107992"/>
                  <a:pt x="61592" y="114715"/>
                  <a:pt x="73535" y="121495"/>
                </a:cubicBezTo>
                <a:cubicBezTo>
                  <a:pt x="85478" y="128275"/>
                  <a:pt x="98580" y="133217"/>
                  <a:pt x="115099" y="137480"/>
                </a:cubicBezTo>
                <a:cubicBezTo>
                  <a:pt x="131618" y="141743"/>
                  <a:pt x="153465" y="146538"/>
                  <a:pt x="172648" y="147071"/>
                </a:cubicBezTo>
                <a:cubicBezTo>
                  <a:pt x="191831" y="147604"/>
                  <a:pt x="210482" y="144407"/>
                  <a:pt x="230198" y="140677"/>
                </a:cubicBezTo>
                <a:cubicBezTo>
                  <a:pt x="249914" y="136947"/>
                  <a:pt x="276245" y="129339"/>
                  <a:pt x="290945" y="124691"/>
                </a:cubicBezTo>
                <a:cubicBezTo>
                  <a:pt x="305645" y="120043"/>
                  <a:pt x="308806" y="117585"/>
                  <a:pt x="318398" y="112789"/>
                </a:cubicBezTo>
                <a:cubicBezTo>
                  <a:pt x="327990" y="107993"/>
                  <a:pt x="338903" y="103910"/>
                  <a:pt x="351692" y="95917"/>
                </a:cubicBezTo>
                <a:cubicBezTo>
                  <a:pt x="364481" y="87924"/>
                  <a:pt x="380744" y="76020"/>
                  <a:pt x="395131" y="64830"/>
                </a:cubicBezTo>
                <a:cubicBezTo>
                  <a:pt x="409518" y="53640"/>
                  <a:pt x="443657" y="20398"/>
                  <a:pt x="454002" y="9593"/>
                </a:cubicBezTo>
                <a:cubicBezTo>
                  <a:pt x="464347" y="-1212"/>
                  <a:pt x="456134" y="3198"/>
                  <a:pt x="457200" y="0"/>
                </a:cubicBezTo>
                <a:lnTo>
                  <a:pt x="45720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Freeform 22"/>
          <p:cNvSpPr/>
          <p:nvPr/>
        </p:nvSpPr>
        <p:spPr>
          <a:xfrm>
            <a:off x="3707201" y="3723437"/>
            <a:ext cx="1040921" cy="943154"/>
          </a:xfrm>
          <a:custGeom>
            <a:avLst/>
            <a:gdLst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36120 h 943154"/>
              <a:gd name="connsiteX3" fmla="*/ 603849 w 1041678"/>
              <a:gd name="connsiteY3" fmla="*/ 609600 h 943154"/>
              <a:gd name="connsiteX4" fmla="*/ 799381 w 1041678"/>
              <a:gd name="connsiteY4" fmla="*/ 465826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41870 h 943154"/>
              <a:gd name="connsiteX3" fmla="*/ 603849 w 1041678"/>
              <a:gd name="connsiteY3" fmla="*/ 609600 h 943154"/>
              <a:gd name="connsiteX4" fmla="*/ 799381 w 1041678"/>
              <a:gd name="connsiteY4" fmla="*/ 465826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41870 h 943154"/>
              <a:gd name="connsiteX3" fmla="*/ 603849 w 1041678"/>
              <a:gd name="connsiteY3" fmla="*/ 615351 h 943154"/>
              <a:gd name="connsiteX4" fmla="*/ 799381 w 1041678"/>
              <a:gd name="connsiteY4" fmla="*/ 465826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41870 h 943154"/>
              <a:gd name="connsiteX3" fmla="*/ 603849 w 1041678"/>
              <a:gd name="connsiteY3" fmla="*/ 615351 h 943154"/>
              <a:gd name="connsiteX4" fmla="*/ 799381 w 1041678"/>
              <a:gd name="connsiteY4" fmla="*/ 465826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41870 h 943154"/>
              <a:gd name="connsiteX3" fmla="*/ 603849 w 1041678"/>
              <a:gd name="connsiteY3" fmla="*/ 615351 h 943154"/>
              <a:gd name="connsiteX4" fmla="*/ 793630 w 1041678"/>
              <a:gd name="connsiteY4" fmla="*/ 460075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381"/>
              <a:gd name="connsiteY0" fmla="*/ 943154 h 943154"/>
              <a:gd name="connsiteX1" fmla="*/ 201283 w 1041381"/>
              <a:gd name="connsiteY1" fmla="*/ 851139 h 943154"/>
              <a:gd name="connsiteX2" fmla="*/ 396815 w 1041381"/>
              <a:gd name="connsiteY2" fmla="*/ 741870 h 943154"/>
              <a:gd name="connsiteX3" fmla="*/ 603849 w 1041381"/>
              <a:gd name="connsiteY3" fmla="*/ 615351 h 943154"/>
              <a:gd name="connsiteX4" fmla="*/ 793630 w 1041381"/>
              <a:gd name="connsiteY4" fmla="*/ 460075 h 943154"/>
              <a:gd name="connsiteX5" fmla="*/ 925902 w 1041381"/>
              <a:gd name="connsiteY5" fmla="*/ 310551 h 943154"/>
              <a:gd name="connsiteX6" fmla="*/ 989162 w 1041381"/>
              <a:gd name="connsiteY6" fmla="*/ 207034 h 943154"/>
              <a:gd name="connsiteX7" fmla="*/ 1035170 w 1041381"/>
              <a:gd name="connsiteY7" fmla="*/ 74762 h 943154"/>
              <a:gd name="connsiteX8" fmla="*/ 1040921 w 1041381"/>
              <a:gd name="connsiteY8" fmla="*/ 0 h 943154"/>
              <a:gd name="connsiteX9" fmla="*/ 1040921 w 1041381"/>
              <a:gd name="connsiteY9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96815 w 1040921"/>
              <a:gd name="connsiteY2" fmla="*/ 741870 h 943154"/>
              <a:gd name="connsiteX3" fmla="*/ 603849 w 1040921"/>
              <a:gd name="connsiteY3" fmla="*/ 615351 h 943154"/>
              <a:gd name="connsiteX4" fmla="*/ 793630 w 1040921"/>
              <a:gd name="connsiteY4" fmla="*/ 460075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96815 w 1040921"/>
              <a:gd name="connsiteY2" fmla="*/ 741870 h 943154"/>
              <a:gd name="connsiteX3" fmla="*/ 601391 w 1040921"/>
              <a:gd name="connsiteY3" fmla="*/ 612893 h 943154"/>
              <a:gd name="connsiteX4" fmla="*/ 793630 w 1040921"/>
              <a:gd name="connsiteY4" fmla="*/ 460075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96815 w 1040921"/>
              <a:gd name="connsiteY2" fmla="*/ 741870 h 943154"/>
              <a:gd name="connsiteX3" fmla="*/ 591559 w 1040921"/>
              <a:gd name="connsiteY3" fmla="*/ 610434 h 943154"/>
              <a:gd name="connsiteX4" fmla="*/ 793630 w 1040921"/>
              <a:gd name="connsiteY4" fmla="*/ 460075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96815 w 1040921"/>
              <a:gd name="connsiteY2" fmla="*/ 741870 h 943154"/>
              <a:gd name="connsiteX3" fmla="*/ 591559 w 1040921"/>
              <a:gd name="connsiteY3" fmla="*/ 610434 h 943154"/>
              <a:gd name="connsiteX4" fmla="*/ 793630 w 1040921"/>
              <a:gd name="connsiteY4" fmla="*/ 455159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86982 w 1040921"/>
              <a:gd name="connsiteY2" fmla="*/ 739412 h 943154"/>
              <a:gd name="connsiteX3" fmla="*/ 591559 w 1040921"/>
              <a:gd name="connsiteY3" fmla="*/ 610434 h 943154"/>
              <a:gd name="connsiteX4" fmla="*/ 793630 w 1040921"/>
              <a:gd name="connsiteY4" fmla="*/ 455159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193908 w 1040921"/>
              <a:gd name="connsiteY1" fmla="*/ 846223 h 943154"/>
              <a:gd name="connsiteX2" fmla="*/ 386982 w 1040921"/>
              <a:gd name="connsiteY2" fmla="*/ 739412 h 943154"/>
              <a:gd name="connsiteX3" fmla="*/ 591559 w 1040921"/>
              <a:gd name="connsiteY3" fmla="*/ 610434 h 943154"/>
              <a:gd name="connsiteX4" fmla="*/ 793630 w 1040921"/>
              <a:gd name="connsiteY4" fmla="*/ 455159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921" h="943154">
                <a:moveTo>
                  <a:pt x="0" y="943154"/>
                </a:moveTo>
                <a:cubicBezTo>
                  <a:pt x="67573" y="914399"/>
                  <a:pt x="129411" y="880180"/>
                  <a:pt x="193908" y="846223"/>
                </a:cubicBezTo>
                <a:cubicBezTo>
                  <a:pt x="258405" y="812266"/>
                  <a:pt x="320707" y="778710"/>
                  <a:pt x="386982" y="739412"/>
                </a:cubicBezTo>
                <a:cubicBezTo>
                  <a:pt x="453257" y="700114"/>
                  <a:pt x="523784" y="657810"/>
                  <a:pt x="591559" y="610434"/>
                </a:cubicBezTo>
                <a:cubicBezTo>
                  <a:pt x="659334" y="563059"/>
                  <a:pt x="737906" y="505139"/>
                  <a:pt x="793630" y="455159"/>
                </a:cubicBezTo>
                <a:cubicBezTo>
                  <a:pt x="849354" y="405179"/>
                  <a:pt x="893313" y="351905"/>
                  <a:pt x="925902" y="310551"/>
                </a:cubicBezTo>
                <a:cubicBezTo>
                  <a:pt x="958491" y="269197"/>
                  <a:pt x="972868" y="238664"/>
                  <a:pt x="989162" y="207034"/>
                </a:cubicBezTo>
                <a:cubicBezTo>
                  <a:pt x="1005457" y="175404"/>
                  <a:pt x="1016001" y="142815"/>
                  <a:pt x="1023669" y="120770"/>
                </a:cubicBezTo>
                <a:cubicBezTo>
                  <a:pt x="1031337" y="98725"/>
                  <a:pt x="1032295" y="94890"/>
                  <a:pt x="1035170" y="74762"/>
                </a:cubicBezTo>
                <a:cubicBezTo>
                  <a:pt x="1038045" y="54634"/>
                  <a:pt x="1040921" y="0"/>
                  <a:pt x="1040921" y="0"/>
                </a:cubicBezTo>
                <a:lnTo>
                  <a:pt x="104092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4460575" y="3471078"/>
            <a:ext cx="287548" cy="269611"/>
          </a:xfrm>
          <a:custGeom>
            <a:avLst/>
            <a:gdLst>
              <a:gd name="connsiteX0" fmla="*/ 287548 w 287548"/>
              <a:gd name="connsiteY0" fmla="*/ 253894 h 253894"/>
              <a:gd name="connsiteX1" fmla="*/ 276046 w 287548"/>
              <a:gd name="connsiteY1" fmla="*/ 179131 h 253894"/>
              <a:gd name="connsiteX2" fmla="*/ 241540 w 287548"/>
              <a:gd name="connsiteY2" fmla="*/ 98618 h 253894"/>
              <a:gd name="connsiteX3" fmla="*/ 178280 w 287548"/>
              <a:gd name="connsiteY3" fmla="*/ 41109 h 253894"/>
              <a:gd name="connsiteX4" fmla="*/ 97767 w 287548"/>
              <a:gd name="connsiteY4" fmla="*/ 12354 h 253894"/>
              <a:gd name="connsiteX5" fmla="*/ 23004 w 287548"/>
              <a:gd name="connsiteY5" fmla="*/ 852 h 253894"/>
              <a:gd name="connsiteX6" fmla="*/ 0 w 287548"/>
              <a:gd name="connsiteY6" fmla="*/ 852 h 253894"/>
              <a:gd name="connsiteX7" fmla="*/ 0 w 287548"/>
              <a:gd name="connsiteY7" fmla="*/ 852 h 253894"/>
              <a:gd name="connsiteX0" fmla="*/ 287548 w 287548"/>
              <a:gd name="connsiteY0" fmla="*/ 265396 h 265396"/>
              <a:gd name="connsiteX1" fmla="*/ 276046 w 287548"/>
              <a:gd name="connsiteY1" fmla="*/ 179131 h 265396"/>
              <a:gd name="connsiteX2" fmla="*/ 241540 w 287548"/>
              <a:gd name="connsiteY2" fmla="*/ 98618 h 265396"/>
              <a:gd name="connsiteX3" fmla="*/ 178280 w 287548"/>
              <a:gd name="connsiteY3" fmla="*/ 41109 h 265396"/>
              <a:gd name="connsiteX4" fmla="*/ 97767 w 287548"/>
              <a:gd name="connsiteY4" fmla="*/ 12354 h 265396"/>
              <a:gd name="connsiteX5" fmla="*/ 23004 w 287548"/>
              <a:gd name="connsiteY5" fmla="*/ 852 h 265396"/>
              <a:gd name="connsiteX6" fmla="*/ 0 w 287548"/>
              <a:gd name="connsiteY6" fmla="*/ 852 h 265396"/>
              <a:gd name="connsiteX7" fmla="*/ 0 w 287548"/>
              <a:gd name="connsiteY7" fmla="*/ 852 h 265396"/>
              <a:gd name="connsiteX0" fmla="*/ 287548 w 287548"/>
              <a:gd name="connsiteY0" fmla="*/ 265396 h 265396"/>
              <a:gd name="connsiteX1" fmla="*/ 276046 w 287548"/>
              <a:gd name="connsiteY1" fmla="*/ 179131 h 265396"/>
              <a:gd name="connsiteX2" fmla="*/ 241540 w 287548"/>
              <a:gd name="connsiteY2" fmla="*/ 98618 h 265396"/>
              <a:gd name="connsiteX3" fmla="*/ 178280 w 287548"/>
              <a:gd name="connsiteY3" fmla="*/ 41109 h 265396"/>
              <a:gd name="connsiteX4" fmla="*/ 97767 w 287548"/>
              <a:gd name="connsiteY4" fmla="*/ 12354 h 265396"/>
              <a:gd name="connsiteX5" fmla="*/ 23004 w 287548"/>
              <a:gd name="connsiteY5" fmla="*/ 852 h 265396"/>
              <a:gd name="connsiteX6" fmla="*/ 0 w 287548"/>
              <a:gd name="connsiteY6" fmla="*/ 852 h 265396"/>
              <a:gd name="connsiteX7" fmla="*/ 0 w 287548"/>
              <a:gd name="connsiteY7" fmla="*/ 852 h 265396"/>
              <a:gd name="connsiteX0" fmla="*/ 287548 w 287548"/>
              <a:gd name="connsiteY0" fmla="*/ 265032 h 265032"/>
              <a:gd name="connsiteX1" fmla="*/ 276046 w 287548"/>
              <a:gd name="connsiteY1" fmla="*/ 178767 h 265032"/>
              <a:gd name="connsiteX2" fmla="*/ 241540 w 287548"/>
              <a:gd name="connsiteY2" fmla="*/ 98254 h 265032"/>
              <a:gd name="connsiteX3" fmla="*/ 178280 w 287548"/>
              <a:gd name="connsiteY3" fmla="*/ 40745 h 265032"/>
              <a:gd name="connsiteX4" fmla="*/ 97767 w 287548"/>
              <a:gd name="connsiteY4" fmla="*/ 7074 h 265032"/>
              <a:gd name="connsiteX5" fmla="*/ 23004 w 287548"/>
              <a:gd name="connsiteY5" fmla="*/ 488 h 265032"/>
              <a:gd name="connsiteX6" fmla="*/ 0 w 287548"/>
              <a:gd name="connsiteY6" fmla="*/ 488 h 265032"/>
              <a:gd name="connsiteX7" fmla="*/ 0 w 287548"/>
              <a:gd name="connsiteY7" fmla="*/ 488 h 265032"/>
              <a:gd name="connsiteX0" fmla="*/ 287548 w 287548"/>
              <a:gd name="connsiteY0" fmla="*/ 266148 h 266148"/>
              <a:gd name="connsiteX1" fmla="*/ 276046 w 287548"/>
              <a:gd name="connsiteY1" fmla="*/ 179883 h 266148"/>
              <a:gd name="connsiteX2" fmla="*/ 241540 w 287548"/>
              <a:gd name="connsiteY2" fmla="*/ 99370 h 266148"/>
              <a:gd name="connsiteX3" fmla="*/ 178280 w 287548"/>
              <a:gd name="connsiteY3" fmla="*/ 41861 h 266148"/>
              <a:gd name="connsiteX4" fmla="*/ 97767 w 287548"/>
              <a:gd name="connsiteY4" fmla="*/ 8190 h 266148"/>
              <a:gd name="connsiteX5" fmla="*/ 23004 w 287548"/>
              <a:gd name="connsiteY5" fmla="*/ 1604 h 266148"/>
              <a:gd name="connsiteX6" fmla="*/ 0 w 287548"/>
              <a:gd name="connsiteY6" fmla="*/ 1604 h 266148"/>
              <a:gd name="connsiteX7" fmla="*/ 0 w 287548"/>
              <a:gd name="connsiteY7" fmla="*/ 1604 h 266148"/>
              <a:gd name="connsiteX0" fmla="*/ 287548 w 287548"/>
              <a:gd name="connsiteY0" fmla="*/ 274465 h 274465"/>
              <a:gd name="connsiteX1" fmla="*/ 276046 w 287548"/>
              <a:gd name="connsiteY1" fmla="*/ 188200 h 274465"/>
              <a:gd name="connsiteX2" fmla="*/ 241540 w 287548"/>
              <a:gd name="connsiteY2" fmla="*/ 107687 h 274465"/>
              <a:gd name="connsiteX3" fmla="*/ 178280 w 287548"/>
              <a:gd name="connsiteY3" fmla="*/ 50178 h 274465"/>
              <a:gd name="connsiteX4" fmla="*/ 97767 w 287548"/>
              <a:gd name="connsiteY4" fmla="*/ 16507 h 274465"/>
              <a:gd name="connsiteX5" fmla="*/ 23004 w 287548"/>
              <a:gd name="connsiteY5" fmla="*/ 89 h 274465"/>
              <a:gd name="connsiteX6" fmla="*/ 0 w 287548"/>
              <a:gd name="connsiteY6" fmla="*/ 9921 h 274465"/>
              <a:gd name="connsiteX7" fmla="*/ 0 w 287548"/>
              <a:gd name="connsiteY7" fmla="*/ 9921 h 274465"/>
              <a:gd name="connsiteX0" fmla="*/ 287548 w 287548"/>
              <a:gd name="connsiteY0" fmla="*/ 267234 h 267234"/>
              <a:gd name="connsiteX1" fmla="*/ 276046 w 287548"/>
              <a:gd name="connsiteY1" fmla="*/ 180969 h 267234"/>
              <a:gd name="connsiteX2" fmla="*/ 241540 w 287548"/>
              <a:gd name="connsiteY2" fmla="*/ 100456 h 267234"/>
              <a:gd name="connsiteX3" fmla="*/ 178280 w 287548"/>
              <a:gd name="connsiteY3" fmla="*/ 42947 h 267234"/>
              <a:gd name="connsiteX4" fmla="*/ 97767 w 287548"/>
              <a:gd name="connsiteY4" fmla="*/ 9276 h 267234"/>
              <a:gd name="connsiteX5" fmla="*/ 15630 w 287548"/>
              <a:gd name="connsiteY5" fmla="*/ 232 h 267234"/>
              <a:gd name="connsiteX6" fmla="*/ 0 w 287548"/>
              <a:gd name="connsiteY6" fmla="*/ 2690 h 267234"/>
              <a:gd name="connsiteX7" fmla="*/ 0 w 287548"/>
              <a:gd name="connsiteY7" fmla="*/ 2690 h 267234"/>
              <a:gd name="connsiteX0" fmla="*/ 287548 w 287548"/>
              <a:gd name="connsiteY0" fmla="*/ 269611 h 269611"/>
              <a:gd name="connsiteX1" fmla="*/ 276046 w 287548"/>
              <a:gd name="connsiteY1" fmla="*/ 183346 h 269611"/>
              <a:gd name="connsiteX2" fmla="*/ 241540 w 287548"/>
              <a:gd name="connsiteY2" fmla="*/ 102833 h 269611"/>
              <a:gd name="connsiteX3" fmla="*/ 178280 w 287548"/>
              <a:gd name="connsiteY3" fmla="*/ 45324 h 269611"/>
              <a:gd name="connsiteX4" fmla="*/ 97767 w 287548"/>
              <a:gd name="connsiteY4" fmla="*/ 11653 h 269611"/>
              <a:gd name="connsiteX5" fmla="*/ 15630 w 287548"/>
              <a:gd name="connsiteY5" fmla="*/ 151 h 269611"/>
              <a:gd name="connsiteX6" fmla="*/ 0 w 287548"/>
              <a:gd name="connsiteY6" fmla="*/ 5067 h 269611"/>
              <a:gd name="connsiteX7" fmla="*/ 0 w 287548"/>
              <a:gd name="connsiteY7" fmla="*/ 5067 h 269611"/>
              <a:gd name="connsiteX0" fmla="*/ 287548 w 287548"/>
              <a:gd name="connsiteY0" fmla="*/ 269611 h 269611"/>
              <a:gd name="connsiteX1" fmla="*/ 276046 w 287548"/>
              <a:gd name="connsiteY1" fmla="*/ 183346 h 269611"/>
              <a:gd name="connsiteX2" fmla="*/ 241540 w 287548"/>
              <a:gd name="connsiteY2" fmla="*/ 102833 h 269611"/>
              <a:gd name="connsiteX3" fmla="*/ 178280 w 287548"/>
              <a:gd name="connsiteY3" fmla="*/ 45324 h 269611"/>
              <a:gd name="connsiteX4" fmla="*/ 97767 w 287548"/>
              <a:gd name="connsiteY4" fmla="*/ 11653 h 269611"/>
              <a:gd name="connsiteX5" fmla="*/ 15630 w 287548"/>
              <a:gd name="connsiteY5" fmla="*/ 151 h 269611"/>
              <a:gd name="connsiteX6" fmla="*/ 0 w 287548"/>
              <a:gd name="connsiteY6" fmla="*/ 5067 h 269611"/>
              <a:gd name="connsiteX7" fmla="*/ 0 w 287548"/>
              <a:gd name="connsiteY7" fmla="*/ 5067 h 26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548" h="269611">
                <a:moveTo>
                  <a:pt x="287548" y="269611"/>
                </a:moveTo>
                <a:cubicBezTo>
                  <a:pt x="285631" y="245169"/>
                  <a:pt x="283714" y="211142"/>
                  <a:pt x="276046" y="183346"/>
                </a:cubicBezTo>
                <a:cubicBezTo>
                  <a:pt x="268378" y="155550"/>
                  <a:pt x="257834" y="125837"/>
                  <a:pt x="241540" y="102833"/>
                </a:cubicBezTo>
                <a:cubicBezTo>
                  <a:pt x="225246" y="79829"/>
                  <a:pt x="202242" y="60521"/>
                  <a:pt x="178280" y="45324"/>
                </a:cubicBezTo>
                <a:cubicBezTo>
                  <a:pt x="154318" y="30127"/>
                  <a:pt x="124875" y="19182"/>
                  <a:pt x="97767" y="11653"/>
                </a:cubicBezTo>
                <a:cubicBezTo>
                  <a:pt x="70659" y="4124"/>
                  <a:pt x="31925" y="1249"/>
                  <a:pt x="15630" y="151"/>
                </a:cubicBezTo>
                <a:cubicBezTo>
                  <a:pt x="-664" y="-947"/>
                  <a:pt x="2605" y="4248"/>
                  <a:pt x="0" y="5067"/>
                </a:cubicBezTo>
                <a:lnTo>
                  <a:pt x="0" y="5067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3857694" y="3469463"/>
            <a:ext cx="614381" cy="863573"/>
          </a:xfrm>
          <a:custGeom>
            <a:avLst/>
            <a:gdLst>
              <a:gd name="connsiteX0" fmla="*/ 610026 w 610026"/>
              <a:gd name="connsiteY0" fmla="*/ 0 h 862642"/>
              <a:gd name="connsiteX1" fmla="*/ 541015 w 610026"/>
              <a:gd name="connsiteY1" fmla="*/ 5751 h 862642"/>
              <a:gd name="connsiteX2" fmla="*/ 437498 w 610026"/>
              <a:gd name="connsiteY2" fmla="*/ 34506 h 862642"/>
              <a:gd name="connsiteX3" fmla="*/ 345483 w 610026"/>
              <a:gd name="connsiteY3" fmla="*/ 74762 h 862642"/>
              <a:gd name="connsiteX4" fmla="*/ 236215 w 610026"/>
              <a:gd name="connsiteY4" fmla="*/ 149525 h 862642"/>
              <a:gd name="connsiteX5" fmla="*/ 144200 w 610026"/>
              <a:gd name="connsiteY5" fmla="*/ 264544 h 862642"/>
              <a:gd name="connsiteX6" fmla="*/ 75189 w 610026"/>
              <a:gd name="connsiteY6" fmla="*/ 373812 h 862642"/>
              <a:gd name="connsiteX7" fmla="*/ 23430 w 610026"/>
              <a:gd name="connsiteY7" fmla="*/ 534838 h 862642"/>
              <a:gd name="connsiteX8" fmla="*/ 6177 w 610026"/>
              <a:gd name="connsiteY8" fmla="*/ 667110 h 862642"/>
              <a:gd name="connsiteX9" fmla="*/ 426 w 610026"/>
              <a:gd name="connsiteY9" fmla="*/ 805132 h 862642"/>
              <a:gd name="connsiteX10" fmla="*/ 426 w 610026"/>
              <a:gd name="connsiteY10" fmla="*/ 862642 h 862642"/>
              <a:gd name="connsiteX11" fmla="*/ 426 w 610026"/>
              <a:gd name="connsiteY11" fmla="*/ 862642 h 862642"/>
              <a:gd name="connsiteX0" fmla="*/ 610026 w 610026"/>
              <a:gd name="connsiteY0" fmla="*/ 0 h 862642"/>
              <a:gd name="connsiteX1" fmla="*/ 541015 w 610026"/>
              <a:gd name="connsiteY1" fmla="*/ 5751 h 862642"/>
              <a:gd name="connsiteX2" fmla="*/ 437498 w 610026"/>
              <a:gd name="connsiteY2" fmla="*/ 34506 h 862642"/>
              <a:gd name="connsiteX3" fmla="*/ 345483 w 610026"/>
              <a:gd name="connsiteY3" fmla="*/ 74762 h 862642"/>
              <a:gd name="connsiteX4" fmla="*/ 236215 w 610026"/>
              <a:gd name="connsiteY4" fmla="*/ 149525 h 862642"/>
              <a:gd name="connsiteX5" fmla="*/ 138449 w 610026"/>
              <a:gd name="connsiteY5" fmla="*/ 264544 h 862642"/>
              <a:gd name="connsiteX6" fmla="*/ 75189 w 610026"/>
              <a:gd name="connsiteY6" fmla="*/ 373812 h 862642"/>
              <a:gd name="connsiteX7" fmla="*/ 23430 w 610026"/>
              <a:gd name="connsiteY7" fmla="*/ 534838 h 862642"/>
              <a:gd name="connsiteX8" fmla="*/ 6177 w 610026"/>
              <a:gd name="connsiteY8" fmla="*/ 667110 h 862642"/>
              <a:gd name="connsiteX9" fmla="*/ 426 w 610026"/>
              <a:gd name="connsiteY9" fmla="*/ 805132 h 862642"/>
              <a:gd name="connsiteX10" fmla="*/ 426 w 610026"/>
              <a:gd name="connsiteY10" fmla="*/ 862642 h 862642"/>
              <a:gd name="connsiteX11" fmla="*/ 426 w 610026"/>
              <a:gd name="connsiteY11" fmla="*/ 862642 h 862642"/>
              <a:gd name="connsiteX0" fmla="*/ 610026 w 610026"/>
              <a:gd name="connsiteY0" fmla="*/ 0 h 862642"/>
              <a:gd name="connsiteX1" fmla="*/ 541015 w 610026"/>
              <a:gd name="connsiteY1" fmla="*/ 5751 h 862642"/>
              <a:gd name="connsiteX2" fmla="*/ 437498 w 610026"/>
              <a:gd name="connsiteY2" fmla="*/ 34506 h 862642"/>
              <a:gd name="connsiteX3" fmla="*/ 345483 w 610026"/>
              <a:gd name="connsiteY3" fmla="*/ 74762 h 862642"/>
              <a:gd name="connsiteX4" fmla="*/ 236215 w 610026"/>
              <a:gd name="connsiteY4" fmla="*/ 149525 h 862642"/>
              <a:gd name="connsiteX5" fmla="*/ 138449 w 610026"/>
              <a:gd name="connsiteY5" fmla="*/ 264544 h 862642"/>
              <a:gd name="connsiteX6" fmla="*/ 75189 w 610026"/>
              <a:gd name="connsiteY6" fmla="*/ 373812 h 862642"/>
              <a:gd name="connsiteX7" fmla="*/ 23430 w 610026"/>
              <a:gd name="connsiteY7" fmla="*/ 534838 h 862642"/>
              <a:gd name="connsiteX8" fmla="*/ 6177 w 610026"/>
              <a:gd name="connsiteY8" fmla="*/ 667110 h 862642"/>
              <a:gd name="connsiteX9" fmla="*/ 426 w 610026"/>
              <a:gd name="connsiteY9" fmla="*/ 805132 h 862642"/>
              <a:gd name="connsiteX10" fmla="*/ 426 w 610026"/>
              <a:gd name="connsiteY10" fmla="*/ 862642 h 862642"/>
              <a:gd name="connsiteX11" fmla="*/ 426 w 610026"/>
              <a:gd name="connsiteY11" fmla="*/ 862642 h 862642"/>
              <a:gd name="connsiteX0" fmla="*/ 610026 w 610026"/>
              <a:gd name="connsiteY0" fmla="*/ 0 h 862642"/>
              <a:gd name="connsiteX1" fmla="*/ 541015 w 610026"/>
              <a:gd name="connsiteY1" fmla="*/ 5751 h 862642"/>
              <a:gd name="connsiteX2" fmla="*/ 437498 w 610026"/>
              <a:gd name="connsiteY2" fmla="*/ 34506 h 862642"/>
              <a:gd name="connsiteX3" fmla="*/ 345483 w 610026"/>
              <a:gd name="connsiteY3" fmla="*/ 74762 h 862642"/>
              <a:gd name="connsiteX4" fmla="*/ 236215 w 610026"/>
              <a:gd name="connsiteY4" fmla="*/ 149525 h 862642"/>
              <a:gd name="connsiteX5" fmla="*/ 138449 w 610026"/>
              <a:gd name="connsiteY5" fmla="*/ 264544 h 862642"/>
              <a:gd name="connsiteX6" fmla="*/ 75189 w 610026"/>
              <a:gd name="connsiteY6" fmla="*/ 373812 h 862642"/>
              <a:gd name="connsiteX7" fmla="*/ 23430 w 610026"/>
              <a:gd name="connsiteY7" fmla="*/ 534838 h 862642"/>
              <a:gd name="connsiteX8" fmla="*/ 6177 w 610026"/>
              <a:gd name="connsiteY8" fmla="*/ 667110 h 862642"/>
              <a:gd name="connsiteX9" fmla="*/ 426 w 610026"/>
              <a:gd name="connsiteY9" fmla="*/ 805132 h 862642"/>
              <a:gd name="connsiteX10" fmla="*/ 426 w 610026"/>
              <a:gd name="connsiteY10" fmla="*/ 862642 h 862642"/>
              <a:gd name="connsiteX11" fmla="*/ 426 w 610026"/>
              <a:gd name="connsiteY11" fmla="*/ 862642 h 862642"/>
              <a:gd name="connsiteX0" fmla="*/ 610026 w 610026"/>
              <a:gd name="connsiteY0" fmla="*/ 2130 h 859021"/>
              <a:gd name="connsiteX1" fmla="*/ 541015 w 610026"/>
              <a:gd name="connsiteY1" fmla="*/ 2130 h 859021"/>
              <a:gd name="connsiteX2" fmla="*/ 437498 w 610026"/>
              <a:gd name="connsiteY2" fmla="*/ 30885 h 859021"/>
              <a:gd name="connsiteX3" fmla="*/ 345483 w 610026"/>
              <a:gd name="connsiteY3" fmla="*/ 71141 h 859021"/>
              <a:gd name="connsiteX4" fmla="*/ 236215 w 610026"/>
              <a:gd name="connsiteY4" fmla="*/ 145904 h 859021"/>
              <a:gd name="connsiteX5" fmla="*/ 138449 w 610026"/>
              <a:gd name="connsiteY5" fmla="*/ 260923 h 859021"/>
              <a:gd name="connsiteX6" fmla="*/ 75189 w 610026"/>
              <a:gd name="connsiteY6" fmla="*/ 370191 h 859021"/>
              <a:gd name="connsiteX7" fmla="*/ 23430 w 610026"/>
              <a:gd name="connsiteY7" fmla="*/ 531217 h 859021"/>
              <a:gd name="connsiteX8" fmla="*/ 6177 w 610026"/>
              <a:gd name="connsiteY8" fmla="*/ 663489 h 859021"/>
              <a:gd name="connsiteX9" fmla="*/ 426 w 610026"/>
              <a:gd name="connsiteY9" fmla="*/ 801511 h 859021"/>
              <a:gd name="connsiteX10" fmla="*/ 426 w 610026"/>
              <a:gd name="connsiteY10" fmla="*/ 859021 h 859021"/>
              <a:gd name="connsiteX11" fmla="*/ 426 w 610026"/>
              <a:gd name="connsiteY11" fmla="*/ 859021 h 859021"/>
              <a:gd name="connsiteX0" fmla="*/ 610026 w 610026"/>
              <a:gd name="connsiteY0" fmla="*/ 2130 h 859021"/>
              <a:gd name="connsiteX1" fmla="*/ 541015 w 610026"/>
              <a:gd name="connsiteY1" fmla="*/ 2130 h 859021"/>
              <a:gd name="connsiteX2" fmla="*/ 437498 w 610026"/>
              <a:gd name="connsiteY2" fmla="*/ 30885 h 859021"/>
              <a:gd name="connsiteX3" fmla="*/ 345483 w 610026"/>
              <a:gd name="connsiteY3" fmla="*/ 71141 h 859021"/>
              <a:gd name="connsiteX4" fmla="*/ 236215 w 610026"/>
              <a:gd name="connsiteY4" fmla="*/ 145904 h 859021"/>
              <a:gd name="connsiteX5" fmla="*/ 138449 w 610026"/>
              <a:gd name="connsiteY5" fmla="*/ 260923 h 859021"/>
              <a:gd name="connsiteX6" fmla="*/ 69438 w 610026"/>
              <a:gd name="connsiteY6" fmla="*/ 370191 h 859021"/>
              <a:gd name="connsiteX7" fmla="*/ 23430 w 610026"/>
              <a:gd name="connsiteY7" fmla="*/ 531217 h 859021"/>
              <a:gd name="connsiteX8" fmla="*/ 6177 w 610026"/>
              <a:gd name="connsiteY8" fmla="*/ 663489 h 859021"/>
              <a:gd name="connsiteX9" fmla="*/ 426 w 610026"/>
              <a:gd name="connsiteY9" fmla="*/ 801511 h 859021"/>
              <a:gd name="connsiteX10" fmla="*/ 426 w 610026"/>
              <a:gd name="connsiteY10" fmla="*/ 859021 h 859021"/>
              <a:gd name="connsiteX11" fmla="*/ 426 w 610026"/>
              <a:gd name="connsiteY11" fmla="*/ 859021 h 859021"/>
              <a:gd name="connsiteX0" fmla="*/ 610026 w 610026"/>
              <a:gd name="connsiteY0" fmla="*/ 2130 h 859021"/>
              <a:gd name="connsiteX1" fmla="*/ 541015 w 610026"/>
              <a:gd name="connsiteY1" fmla="*/ 2130 h 859021"/>
              <a:gd name="connsiteX2" fmla="*/ 437498 w 610026"/>
              <a:gd name="connsiteY2" fmla="*/ 30885 h 859021"/>
              <a:gd name="connsiteX3" fmla="*/ 345483 w 610026"/>
              <a:gd name="connsiteY3" fmla="*/ 71141 h 859021"/>
              <a:gd name="connsiteX4" fmla="*/ 236215 w 610026"/>
              <a:gd name="connsiteY4" fmla="*/ 145904 h 859021"/>
              <a:gd name="connsiteX5" fmla="*/ 138449 w 610026"/>
              <a:gd name="connsiteY5" fmla="*/ 260923 h 859021"/>
              <a:gd name="connsiteX6" fmla="*/ 75189 w 610026"/>
              <a:gd name="connsiteY6" fmla="*/ 375942 h 859021"/>
              <a:gd name="connsiteX7" fmla="*/ 23430 w 610026"/>
              <a:gd name="connsiteY7" fmla="*/ 531217 h 859021"/>
              <a:gd name="connsiteX8" fmla="*/ 6177 w 610026"/>
              <a:gd name="connsiteY8" fmla="*/ 663489 h 859021"/>
              <a:gd name="connsiteX9" fmla="*/ 426 w 610026"/>
              <a:gd name="connsiteY9" fmla="*/ 801511 h 859021"/>
              <a:gd name="connsiteX10" fmla="*/ 426 w 610026"/>
              <a:gd name="connsiteY10" fmla="*/ 859021 h 859021"/>
              <a:gd name="connsiteX11" fmla="*/ 426 w 610026"/>
              <a:gd name="connsiteY11" fmla="*/ 859021 h 859021"/>
              <a:gd name="connsiteX0" fmla="*/ 616193 w 616193"/>
              <a:gd name="connsiteY0" fmla="*/ 2130 h 859021"/>
              <a:gd name="connsiteX1" fmla="*/ 547182 w 616193"/>
              <a:gd name="connsiteY1" fmla="*/ 2130 h 859021"/>
              <a:gd name="connsiteX2" fmla="*/ 443665 w 616193"/>
              <a:gd name="connsiteY2" fmla="*/ 30885 h 859021"/>
              <a:gd name="connsiteX3" fmla="*/ 351650 w 616193"/>
              <a:gd name="connsiteY3" fmla="*/ 71141 h 859021"/>
              <a:gd name="connsiteX4" fmla="*/ 242382 w 616193"/>
              <a:gd name="connsiteY4" fmla="*/ 145904 h 859021"/>
              <a:gd name="connsiteX5" fmla="*/ 144616 w 616193"/>
              <a:gd name="connsiteY5" fmla="*/ 260923 h 859021"/>
              <a:gd name="connsiteX6" fmla="*/ 81356 w 616193"/>
              <a:gd name="connsiteY6" fmla="*/ 375942 h 859021"/>
              <a:gd name="connsiteX7" fmla="*/ 29597 w 616193"/>
              <a:gd name="connsiteY7" fmla="*/ 531217 h 859021"/>
              <a:gd name="connsiteX8" fmla="*/ 842 w 616193"/>
              <a:gd name="connsiteY8" fmla="*/ 663489 h 859021"/>
              <a:gd name="connsiteX9" fmla="*/ 6593 w 616193"/>
              <a:gd name="connsiteY9" fmla="*/ 801511 h 859021"/>
              <a:gd name="connsiteX10" fmla="*/ 6593 w 616193"/>
              <a:gd name="connsiteY10" fmla="*/ 859021 h 859021"/>
              <a:gd name="connsiteX11" fmla="*/ 6593 w 616193"/>
              <a:gd name="connsiteY11" fmla="*/ 859021 h 859021"/>
              <a:gd name="connsiteX0" fmla="*/ 611111 w 611111"/>
              <a:gd name="connsiteY0" fmla="*/ 2130 h 859021"/>
              <a:gd name="connsiteX1" fmla="*/ 542100 w 611111"/>
              <a:gd name="connsiteY1" fmla="*/ 2130 h 859021"/>
              <a:gd name="connsiteX2" fmla="*/ 438583 w 611111"/>
              <a:gd name="connsiteY2" fmla="*/ 30885 h 859021"/>
              <a:gd name="connsiteX3" fmla="*/ 346568 w 611111"/>
              <a:gd name="connsiteY3" fmla="*/ 71141 h 859021"/>
              <a:gd name="connsiteX4" fmla="*/ 237300 w 611111"/>
              <a:gd name="connsiteY4" fmla="*/ 145904 h 859021"/>
              <a:gd name="connsiteX5" fmla="*/ 139534 w 611111"/>
              <a:gd name="connsiteY5" fmla="*/ 260923 h 859021"/>
              <a:gd name="connsiteX6" fmla="*/ 76274 w 611111"/>
              <a:gd name="connsiteY6" fmla="*/ 375942 h 859021"/>
              <a:gd name="connsiteX7" fmla="*/ 24515 w 611111"/>
              <a:gd name="connsiteY7" fmla="*/ 531217 h 859021"/>
              <a:gd name="connsiteX8" fmla="*/ 1511 w 611111"/>
              <a:gd name="connsiteY8" fmla="*/ 663489 h 859021"/>
              <a:gd name="connsiteX9" fmla="*/ 1511 w 611111"/>
              <a:gd name="connsiteY9" fmla="*/ 801511 h 859021"/>
              <a:gd name="connsiteX10" fmla="*/ 1511 w 611111"/>
              <a:gd name="connsiteY10" fmla="*/ 859021 h 859021"/>
              <a:gd name="connsiteX11" fmla="*/ 1511 w 611111"/>
              <a:gd name="connsiteY11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42567 w 614144"/>
              <a:gd name="connsiteY5" fmla="*/ 260923 h 859021"/>
              <a:gd name="connsiteX6" fmla="*/ 79307 w 614144"/>
              <a:gd name="connsiteY6" fmla="*/ 375942 h 859021"/>
              <a:gd name="connsiteX7" fmla="*/ 27548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4544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42567 w 614144"/>
              <a:gd name="connsiteY5" fmla="*/ 260923 h 859021"/>
              <a:gd name="connsiteX6" fmla="*/ 79307 w 614144"/>
              <a:gd name="connsiteY6" fmla="*/ 375942 h 859021"/>
              <a:gd name="connsiteX7" fmla="*/ 27548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2086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42567 w 614144"/>
              <a:gd name="connsiteY5" fmla="*/ 260923 h 859021"/>
              <a:gd name="connsiteX6" fmla="*/ 69475 w 614144"/>
              <a:gd name="connsiteY6" fmla="*/ 375942 h 859021"/>
              <a:gd name="connsiteX7" fmla="*/ 27548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2086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42567 w 614144"/>
              <a:gd name="connsiteY5" fmla="*/ 260923 h 859021"/>
              <a:gd name="connsiteX6" fmla="*/ 69475 w 614144"/>
              <a:gd name="connsiteY6" fmla="*/ 375942 h 859021"/>
              <a:gd name="connsiteX7" fmla="*/ 20174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2086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37651 w 614144"/>
              <a:gd name="connsiteY5" fmla="*/ 253549 h 859021"/>
              <a:gd name="connsiteX6" fmla="*/ 69475 w 614144"/>
              <a:gd name="connsiteY6" fmla="*/ 375942 h 859021"/>
              <a:gd name="connsiteX7" fmla="*/ 20174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2086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1402 h 858293"/>
              <a:gd name="connsiteX1" fmla="*/ 545133 w 614144"/>
              <a:gd name="connsiteY1" fmla="*/ 1402 h 858293"/>
              <a:gd name="connsiteX2" fmla="*/ 441616 w 614144"/>
              <a:gd name="connsiteY2" fmla="*/ 20325 h 858293"/>
              <a:gd name="connsiteX3" fmla="*/ 349601 w 614144"/>
              <a:gd name="connsiteY3" fmla="*/ 70413 h 858293"/>
              <a:gd name="connsiteX4" fmla="*/ 240333 w 614144"/>
              <a:gd name="connsiteY4" fmla="*/ 145176 h 858293"/>
              <a:gd name="connsiteX5" fmla="*/ 137651 w 614144"/>
              <a:gd name="connsiteY5" fmla="*/ 252821 h 858293"/>
              <a:gd name="connsiteX6" fmla="*/ 69475 w 614144"/>
              <a:gd name="connsiteY6" fmla="*/ 375214 h 858293"/>
              <a:gd name="connsiteX7" fmla="*/ 20174 w 614144"/>
              <a:gd name="connsiteY7" fmla="*/ 530489 h 858293"/>
              <a:gd name="connsiteX8" fmla="*/ 4544 w 614144"/>
              <a:gd name="connsiteY8" fmla="*/ 662761 h 858293"/>
              <a:gd name="connsiteX9" fmla="*/ 0 w 614144"/>
              <a:gd name="connsiteY9" fmla="*/ 753060 h 858293"/>
              <a:gd name="connsiteX10" fmla="*/ 2086 w 614144"/>
              <a:gd name="connsiteY10" fmla="*/ 800783 h 858293"/>
              <a:gd name="connsiteX11" fmla="*/ 4544 w 614144"/>
              <a:gd name="connsiteY11" fmla="*/ 858293 h 858293"/>
              <a:gd name="connsiteX12" fmla="*/ 4544 w 614144"/>
              <a:gd name="connsiteY12" fmla="*/ 858293 h 858293"/>
              <a:gd name="connsiteX0" fmla="*/ 614144 w 614144"/>
              <a:gd name="connsiteY0" fmla="*/ 1402 h 858293"/>
              <a:gd name="connsiteX1" fmla="*/ 545133 w 614144"/>
              <a:gd name="connsiteY1" fmla="*/ 1402 h 858293"/>
              <a:gd name="connsiteX2" fmla="*/ 441616 w 614144"/>
              <a:gd name="connsiteY2" fmla="*/ 20325 h 858293"/>
              <a:gd name="connsiteX3" fmla="*/ 347142 w 614144"/>
              <a:gd name="connsiteY3" fmla="*/ 63039 h 858293"/>
              <a:gd name="connsiteX4" fmla="*/ 240333 w 614144"/>
              <a:gd name="connsiteY4" fmla="*/ 145176 h 858293"/>
              <a:gd name="connsiteX5" fmla="*/ 137651 w 614144"/>
              <a:gd name="connsiteY5" fmla="*/ 252821 h 858293"/>
              <a:gd name="connsiteX6" fmla="*/ 69475 w 614144"/>
              <a:gd name="connsiteY6" fmla="*/ 375214 h 858293"/>
              <a:gd name="connsiteX7" fmla="*/ 20174 w 614144"/>
              <a:gd name="connsiteY7" fmla="*/ 530489 h 858293"/>
              <a:gd name="connsiteX8" fmla="*/ 4544 w 614144"/>
              <a:gd name="connsiteY8" fmla="*/ 662761 h 858293"/>
              <a:gd name="connsiteX9" fmla="*/ 0 w 614144"/>
              <a:gd name="connsiteY9" fmla="*/ 753060 h 858293"/>
              <a:gd name="connsiteX10" fmla="*/ 2086 w 614144"/>
              <a:gd name="connsiteY10" fmla="*/ 800783 h 858293"/>
              <a:gd name="connsiteX11" fmla="*/ 4544 w 614144"/>
              <a:gd name="connsiteY11" fmla="*/ 858293 h 858293"/>
              <a:gd name="connsiteX12" fmla="*/ 4544 w 614144"/>
              <a:gd name="connsiteY12" fmla="*/ 858293 h 858293"/>
              <a:gd name="connsiteX0" fmla="*/ 614144 w 614144"/>
              <a:gd name="connsiteY0" fmla="*/ 1402 h 858293"/>
              <a:gd name="connsiteX1" fmla="*/ 545133 w 614144"/>
              <a:gd name="connsiteY1" fmla="*/ 1402 h 858293"/>
              <a:gd name="connsiteX2" fmla="*/ 441616 w 614144"/>
              <a:gd name="connsiteY2" fmla="*/ 20325 h 858293"/>
              <a:gd name="connsiteX3" fmla="*/ 347142 w 614144"/>
              <a:gd name="connsiteY3" fmla="*/ 63039 h 858293"/>
              <a:gd name="connsiteX4" fmla="*/ 240333 w 614144"/>
              <a:gd name="connsiteY4" fmla="*/ 145176 h 858293"/>
              <a:gd name="connsiteX5" fmla="*/ 137651 w 614144"/>
              <a:gd name="connsiteY5" fmla="*/ 252821 h 858293"/>
              <a:gd name="connsiteX6" fmla="*/ 69475 w 614144"/>
              <a:gd name="connsiteY6" fmla="*/ 375214 h 858293"/>
              <a:gd name="connsiteX7" fmla="*/ 20174 w 614144"/>
              <a:gd name="connsiteY7" fmla="*/ 530489 h 858293"/>
              <a:gd name="connsiteX8" fmla="*/ 4544 w 614144"/>
              <a:gd name="connsiteY8" fmla="*/ 662761 h 858293"/>
              <a:gd name="connsiteX9" fmla="*/ 0 w 614144"/>
              <a:gd name="connsiteY9" fmla="*/ 753060 h 858293"/>
              <a:gd name="connsiteX10" fmla="*/ 2086 w 614144"/>
              <a:gd name="connsiteY10" fmla="*/ 800783 h 858293"/>
              <a:gd name="connsiteX11" fmla="*/ 4544 w 614144"/>
              <a:gd name="connsiteY11" fmla="*/ 858293 h 858293"/>
              <a:gd name="connsiteX12" fmla="*/ 4544 w 614144"/>
              <a:gd name="connsiteY12" fmla="*/ 858293 h 858293"/>
              <a:gd name="connsiteX0" fmla="*/ 614144 w 614144"/>
              <a:gd name="connsiteY0" fmla="*/ 1402 h 858293"/>
              <a:gd name="connsiteX1" fmla="*/ 545133 w 614144"/>
              <a:gd name="connsiteY1" fmla="*/ 1402 h 858293"/>
              <a:gd name="connsiteX2" fmla="*/ 441616 w 614144"/>
              <a:gd name="connsiteY2" fmla="*/ 20325 h 858293"/>
              <a:gd name="connsiteX3" fmla="*/ 347142 w 614144"/>
              <a:gd name="connsiteY3" fmla="*/ 63039 h 858293"/>
              <a:gd name="connsiteX4" fmla="*/ 240333 w 614144"/>
              <a:gd name="connsiteY4" fmla="*/ 145176 h 858293"/>
              <a:gd name="connsiteX5" fmla="*/ 137651 w 614144"/>
              <a:gd name="connsiteY5" fmla="*/ 252821 h 858293"/>
              <a:gd name="connsiteX6" fmla="*/ 69475 w 614144"/>
              <a:gd name="connsiteY6" fmla="*/ 375214 h 858293"/>
              <a:gd name="connsiteX7" fmla="*/ 20174 w 614144"/>
              <a:gd name="connsiteY7" fmla="*/ 530489 h 858293"/>
              <a:gd name="connsiteX8" fmla="*/ 4544 w 614144"/>
              <a:gd name="connsiteY8" fmla="*/ 662761 h 858293"/>
              <a:gd name="connsiteX9" fmla="*/ 0 w 614144"/>
              <a:gd name="connsiteY9" fmla="*/ 753060 h 858293"/>
              <a:gd name="connsiteX10" fmla="*/ 2086 w 614144"/>
              <a:gd name="connsiteY10" fmla="*/ 800783 h 858293"/>
              <a:gd name="connsiteX11" fmla="*/ 4544 w 614144"/>
              <a:gd name="connsiteY11" fmla="*/ 858293 h 858293"/>
              <a:gd name="connsiteX12" fmla="*/ 4544 w 614144"/>
              <a:gd name="connsiteY12" fmla="*/ 858293 h 858293"/>
              <a:gd name="connsiteX0" fmla="*/ 614144 w 614144"/>
              <a:gd name="connsiteY0" fmla="*/ 5647 h 862538"/>
              <a:gd name="connsiteX1" fmla="*/ 545133 w 614144"/>
              <a:gd name="connsiteY1" fmla="*/ 731 h 862538"/>
              <a:gd name="connsiteX2" fmla="*/ 441616 w 614144"/>
              <a:gd name="connsiteY2" fmla="*/ 24570 h 862538"/>
              <a:gd name="connsiteX3" fmla="*/ 347142 w 614144"/>
              <a:gd name="connsiteY3" fmla="*/ 67284 h 862538"/>
              <a:gd name="connsiteX4" fmla="*/ 240333 w 614144"/>
              <a:gd name="connsiteY4" fmla="*/ 149421 h 862538"/>
              <a:gd name="connsiteX5" fmla="*/ 137651 w 614144"/>
              <a:gd name="connsiteY5" fmla="*/ 257066 h 862538"/>
              <a:gd name="connsiteX6" fmla="*/ 69475 w 614144"/>
              <a:gd name="connsiteY6" fmla="*/ 379459 h 862538"/>
              <a:gd name="connsiteX7" fmla="*/ 20174 w 614144"/>
              <a:gd name="connsiteY7" fmla="*/ 534734 h 862538"/>
              <a:gd name="connsiteX8" fmla="*/ 4544 w 614144"/>
              <a:gd name="connsiteY8" fmla="*/ 667006 h 862538"/>
              <a:gd name="connsiteX9" fmla="*/ 0 w 614144"/>
              <a:gd name="connsiteY9" fmla="*/ 757305 h 862538"/>
              <a:gd name="connsiteX10" fmla="*/ 2086 w 614144"/>
              <a:gd name="connsiteY10" fmla="*/ 805028 h 862538"/>
              <a:gd name="connsiteX11" fmla="*/ 4544 w 614144"/>
              <a:gd name="connsiteY11" fmla="*/ 862538 h 862538"/>
              <a:gd name="connsiteX12" fmla="*/ 4544 w 614144"/>
              <a:gd name="connsiteY12" fmla="*/ 862538 h 862538"/>
              <a:gd name="connsiteX0" fmla="*/ 614144 w 614144"/>
              <a:gd name="connsiteY0" fmla="*/ 6563 h 863454"/>
              <a:gd name="connsiteX1" fmla="*/ 545133 w 614144"/>
              <a:gd name="connsiteY1" fmla="*/ 1647 h 863454"/>
              <a:gd name="connsiteX2" fmla="*/ 441616 w 614144"/>
              <a:gd name="connsiteY2" fmla="*/ 25486 h 863454"/>
              <a:gd name="connsiteX3" fmla="*/ 347142 w 614144"/>
              <a:gd name="connsiteY3" fmla="*/ 68200 h 863454"/>
              <a:gd name="connsiteX4" fmla="*/ 240333 w 614144"/>
              <a:gd name="connsiteY4" fmla="*/ 150337 h 863454"/>
              <a:gd name="connsiteX5" fmla="*/ 137651 w 614144"/>
              <a:gd name="connsiteY5" fmla="*/ 257982 h 863454"/>
              <a:gd name="connsiteX6" fmla="*/ 69475 w 614144"/>
              <a:gd name="connsiteY6" fmla="*/ 380375 h 863454"/>
              <a:gd name="connsiteX7" fmla="*/ 20174 w 614144"/>
              <a:gd name="connsiteY7" fmla="*/ 535650 h 863454"/>
              <a:gd name="connsiteX8" fmla="*/ 4544 w 614144"/>
              <a:gd name="connsiteY8" fmla="*/ 667922 h 863454"/>
              <a:gd name="connsiteX9" fmla="*/ 0 w 614144"/>
              <a:gd name="connsiteY9" fmla="*/ 758221 h 863454"/>
              <a:gd name="connsiteX10" fmla="*/ 2086 w 614144"/>
              <a:gd name="connsiteY10" fmla="*/ 805944 h 863454"/>
              <a:gd name="connsiteX11" fmla="*/ 4544 w 614144"/>
              <a:gd name="connsiteY11" fmla="*/ 863454 h 863454"/>
              <a:gd name="connsiteX12" fmla="*/ 4544 w 614144"/>
              <a:gd name="connsiteY12" fmla="*/ 863454 h 863454"/>
              <a:gd name="connsiteX0" fmla="*/ 614144 w 614144"/>
              <a:gd name="connsiteY0" fmla="*/ 0 h 866723"/>
              <a:gd name="connsiteX1" fmla="*/ 545133 w 614144"/>
              <a:gd name="connsiteY1" fmla="*/ 4916 h 866723"/>
              <a:gd name="connsiteX2" fmla="*/ 441616 w 614144"/>
              <a:gd name="connsiteY2" fmla="*/ 28755 h 866723"/>
              <a:gd name="connsiteX3" fmla="*/ 347142 w 614144"/>
              <a:gd name="connsiteY3" fmla="*/ 71469 h 866723"/>
              <a:gd name="connsiteX4" fmla="*/ 240333 w 614144"/>
              <a:gd name="connsiteY4" fmla="*/ 153606 h 866723"/>
              <a:gd name="connsiteX5" fmla="*/ 137651 w 614144"/>
              <a:gd name="connsiteY5" fmla="*/ 261251 h 866723"/>
              <a:gd name="connsiteX6" fmla="*/ 69475 w 614144"/>
              <a:gd name="connsiteY6" fmla="*/ 383644 h 866723"/>
              <a:gd name="connsiteX7" fmla="*/ 20174 w 614144"/>
              <a:gd name="connsiteY7" fmla="*/ 538919 h 866723"/>
              <a:gd name="connsiteX8" fmla="*/ 4544 w 614144"/>
              <a:gd name="connsiteY8" fmla="*/ 671191 h 866723"/>
              <a:gd name="connsiteX9" fmla="*/ 0 w 614144"/>
              <a:gd name="connsiteY9" fmla="*/ 761490 h 866723"/>
              <a:gd name="connsiteX10" fmla="*/ 2086 w 614144"/>
              <a:gd name="connsiteY10" fmla="*/ 809213 h 866723"/>
              <a:gd name="connsiteX11" fmla="*/ 4544 w 614144"/>
              <a:gd name="connsiteY11" fmla="*/ 866723 h 866723"/>
              <a:gd name="connsiteX12" fmla="*/ 4544 w 614144"/>
              <a:gd name="connsiteY12" fmla="*/ 866723 h 866723"/>
              <a:gd name="connsiteX0" fmla="*/ 614144 w 614144"/>
              <a:gd name="connsiteY0" fmla="*/ 1766 h 863573"/>
              <a:gd name="connsiteX1" fmla="*/ 545133 w 614144"/>
              <a:gd name="connsiteY1" fmla="*/ 1766 h 863573"/>
              <a:gd name="connsiteX2" fmla="*/ 441616 w 614144"/>
              <a:gd name="connsiteY2" fmla="*/ 25605 h 863573"/>
              <a:gd name="connsiteX3" fmla="*/ 347142 w 614144"/>
              <a:gd name="connsiteY3" fmla="*/ 68319 h 863573"/>
              <a:gd name="connsiteX4" fmla="*/ 240333 w 614144"/>
              <a:gd name="connsiteY4" fmla="*/ 150456 h 863573"/>
              <a:gd name="connsiteX5" fmla="*/ 137651 w 614144"/>
              <a:gd name="connsiteY5" fmla="*/ 258101 h 863573"/>
              <a:gd name="connsiteX6" fmla="*/ 69475 w 614144"/>
              <a:gd name="connsiteY6" fmla="*/ 380494 h 863573"/>
              <a:gd name="connsiteX7" fmla="*/ 20174 w 614144"/>
              <a:gd name="connsiteY7" fmla="*/ 535769 h 863573"/>
              <a:gd name="connsiteX8" fmla="*/ 4544 w 614144"/>
              <a:gd name="connsiteY8" fmla="*/ 668041 h 863573"/>
              <a:gd name="connsiteX9" fmla="*/ 0 w 614144"/>
              <a:gd name="connsiteY9" fmla="*/ 758340 h 863573"/>
              <a:gd name="connsiteX10" fmla="*/ 2086 w 614144"/>
              <a:gd name="connsiteY10" fmla="*/ 806063 h 863573"/>
              <a:gd name="connsiteX11" fmla="*/ 4544 w 614144"/>
              <a:gd name="connsiteY11" fmla="*/ 863573 h 863573"/>
              <a:gd name="connsiteX12" fmla="*/ 4544 w 614144"/>
              <a:gd name="connsiteY12" fmla="*/ 863573 h 863573"/>
              <a:gd name="connsiteX0" fmla="*/ 614381 w 614381"/>
              <a:gd name="connsiteY0" fmla="*/ 1766 h 863573"/>
              <a:gd name="connsiteX1" fmla="*/ 545370 w 614381"/>
              <a:gd name="connsiteY1" fmla="*/ 1766 h 863573"/>
              <a:gd name="connsiteX2" fmla="*/ 441853 w 614381"/>
              <a:gd name="connsiteY2" fmla="*/ 25605 h 863573"/>
              <a:gd name="connsiteX3" fmla="*/ 347379 w 614381"/>
              <a:gd name="connsiteY3" fmla="*/ 68319 h 863573"/>
              <a:gd name="connsiteX4" fmla="*/ 240570 w 614381"/>
              <a:gd name="connsiteY4" fmla="*/ 150456 h 863573"/>
              <a:gd name="connsiteX5" fmla="*/ 137888 w 614381"/>
              <a:gd name="connsiteY5" fmla="*/ 258101 h 863573"/>
              <a:gd name="connsiteX6" fmla="*/ 69712 w 614381"/>
              <a:gd name="connsiteY6" fmla="*/ 380494 h 863573"/>
              <a:gd name="connsiteX7" fmla="*/ 20411 w 614381"/>
              <a:gd name="connsiteY7" fmla="*/ 535769 h 863573"/>
              <a:gd name="connsiteX8" fmla="*/ 2323 w 614381"/>
              <a:gd name="connsiteY8" fmla="*/ 668041 h 863573"/>
              <a:gd name="connsiteX9" fmla="*/ 237 w 614381"/>
              <a:gd name="connsiteY9" fmla="*/ 758340 h 863573"/>
              <a:gd name="connsiteX10" fmla="*/ 2323 w 614381"/>
              <a:gd name="connsiteY10" fmla="*/ 806063 h 863573"/>
              <a:gd name="connsiteX11" fmla="*/ 4781 w 614381"/>
              <a:gd name="connsiteY11" fmla="*/ 863573 h 863573"/>
              <a:gd name="connsiteX12" fmla="*/ 4781 w 614381"/>
              <a:gd name="connsiteY12" fmla="*/ 863573 h 86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381" h="863573">
                <a:moveTo>
                  <a:pt x="614381" y="1766"/>
                </a:moveTo>
                <a:cubicBezTo>
                  <a:pt x="594253" y="1766"/>
                  <a:pt x="574125" y="-2207"/>
                  <a:pt x="545370" y="1766"/>
                </a:cubicBezTo>
                <a:cubicBezTo>
                  <a:pt x="516615" y="5739"/>
                  <a:pt x="474851" y="14513"/>
                  <a:pt x="441853" y="25605"/>
                </a:cubicBezTo>
                <a:cubicBezTo>
                  <a:pt x="408855" y="36697"/>
                  <a:pt x="380926" y="47511"/>
                  <a:pt x="347379" y="68319"/>
                </a:cubicBezTo>
                <a:cubicBezTo>
                  <a:pt x="313832" y="89127"/>
                  <a:pt x="275485" y="118826"/>
                  <a:pt x="240570" y="150456"/>
                </a:cubicBezTo>
                <a:cubicBezTo>
                  <a:pt x="205655" y="182086"/>
                  <a:pt x="166364" y="219761"/>
                  <a:pt x="137888" y="258101"/>
                </a:cubicBezTo>
                <a:cubicBezTo>
                  <a:pt x="109412" y="296441"/>
                  <a:pt x="89291" y="334216"/>
                  <a:pt x="69712" y="380494"/>
                </a:cubicBezTo>
                <a:cubicBezTo>
                  <a:pt x="50133" y="426772"/>
                  <a:pt x="31642" y="487845"/>
                  <a:pt x="20411" y="535769"/>
                </a:cubicBezTo>
                <a:cubicBezTo>
                  <a:pt x="9180" y="583693"/>
                  <a:pt x="5685" y="630946"/>
                  <a:pt x="2323" y="668041"/>
                </a:cubicBezTo>
                <a:cubicBezTo>
                  <a:pt x="-1039" y="705136"/>
                  <a:pt x="237" y="735336"/>
                  <a:pt x="237" y="758340"/>
                </a:cubicBezTo>
                <a:cubicBezTo>
                  <a:pt x="237" y="781344"/>
                  <a:pt x="1975" y="788524"/>
                  <a:pt x="2323" y="806063"/>
                </a:cubicBezTo>
                <a:cubicBezTo>
                  <a:pt x="1364" y="838652"/>
                  <a:pt x="4371" y="853988"/>
                  <a:pt x="4781" y="863573"/>
                </a:cubicBezTo>
                <a:lnTo>
                  <a:pt x="4781" y="8635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3865307" y="4316294"/>
            <a:ext cx="408038" cy="528484"/>
          </a:xfrm>
          <a:custGeom>
            <a:avLst/>
            <a:gdLst>
              <a:gd name="connsiteX0" fmla="*/ 0 w 405580"/>
              <a:gd name="connsiteY0" fmla="*/ 0 h 513736"/>
              <a:gd name="connsiteX1" fmla="*/ 29496 w 405580"/>
              <a:gd name="connsiteY1" fmla="*/ 122904 h 513736"/>
              <a:gd name="connsiteX2" fmla="*/ 66367 w 405580"/>
              <a:gd name="connsiteY2" fmla="*/ 218768 h 513736"/>
              <a:gd name="connsiteX3" fmla="*/ 108154 w 405580"/>
              <a:gd name="connsiteY3" fmla="*/ 314633 h 513736"/>
              <a:gd name="connsiteX4" fmla="*/ 181896 w 405580"/>
              <a:gd name="connsiteY4" fmla="*/ 405581 h 513736"/>
              <a:gd name="connsiteX5" fmla="*/ 270387 w 405580"/>
              <a:gd name="connsiteY5" fmla="*/ 462117 h 513736"/>
              <a:gd name="connsiteX6" fmla="*/ 344129 w 405580"/>
              <a:gd name="connsiteY6" fmla="*/ 494071 h 513736"/>
              <a:gd name="connsiteX7" fmla="*/ 405580 w 405580"/>
              <a:gd name="connsiteY7" fmla="*/ 513736 h 513736"/>
              <a:gd name="connsiteX8" fmla="*/ 405580 w 405580"/>
              <a:gd name="connsiteY8" fmla="*/ 513736 h 513736"/>
              <a:gd name="connsiteX0" fmla="*/ 0 w 408038"/>
              <a:gd name="connsiteY0" fmla="*/ 0 h 523568"/>
              <a:gd name="connsiteX1" fmla="*/ 31954 w 408038"/>
              <a:gd name="connsiteY1" fmla="*/ 132736 h 523568"/>
              <a:gd name="connsiteX2" fmla="*/ 68825 w 408038"/>
              <a:gd name="connsiteY2" fmla="*/ 228600 h 523568"/>
              <a:gd name="connsiteX3" fmla="*/ 110612 w 408038"/>
              <a:gd name="connsiteY3" fmla="*/ 324465 h 523568"/>
              <a:gd name="connsiteX4" fmla="*/ 184354 w 408038"/>
              <a:gd name="connsiteY4" fmla="*/ 415413 h 523568"/>
              <a:gd name="connsiteX5" fmla="*/ 272845 w 408038"/>
              <a:gd name="connsiteY5" fmla="*/ 471949 h 523568"/>
              <a:gd name="connsiteX6" fmla="*/ 346587 w 408038"/>
              <a:gd name="connsiteY6" fmla="*/ 503903 h 523568"/>
              <a:gd name="connsiteX7" fmla="*/ 408038 w 408038"/>
              <a:gd name="connsiteY7" fmla="*/ 523568 h 523568"/>
              <a:gd name="connsiteX8" fmla="*/ 408038 w 408038"/>
              <a:gd name="connsiteY8" fmla="*/ 523568 h 523568"/>
              <a:gd name="connsiteX0" fmla="*/ 0 w 408038"/>
              <a:gd name="connsiteY0" fmla="*/ 0 h 528484"/>
              <a:gd name="connsiteX1" fmla="*/ 31954 w 408038"/>
              <a:gd name="connsiteY1" fmla="*/ 137652 h 528484"/>
              <a:gd name="connsiteX2" fmla="*/ 68825 w 408038"/>
              <a:gd name="connsiteY2" fmla="*/ 233516 h 528484"/>
              <a:gd name="connsiteX3" fmla="*/ 110612 w 408038"/>
              <a:gd name="connsiteY3" fmla="*/ 329381 h 528484"/>
              <a:gd name="connsiteX4" fmla="*/ 184354 w 408038"/>
              <a:gd name="connsiteY4" fmla="*/ 420329 h 528484"/>
              <a:gd name="connsiteX5" fmla="*/ 272845 w 408038"/>
              <a:gd name="connsiteY5" fmla="*/ 476865 h 528484"/>
              <a:gd name="connsiteX6" fmla="*/ 346587 w 408038"/>
              <a:gd name="connsiteY6" fmla="*/ 508819 h 528484"/>
              <a:gd name="connsiteX7" fmla="*/ 408038 w 408038"/>
              <a:gd name="connsiteY7" fmla="*/ 528484 h 528484"/>
              <a:gd name="connsiteX8" fmla="*/ 408038 w 408038"/>
              <a:gd name="connsiteY8" fmla="*/ 528484 h 528484"/>
              <a:gd name="connsiteX0" fmla="*/ 0 w 408038"/>
              <a:gd name="connsiteY0" fmla="*/ 0 h 528484"/>
              <a:gd name="connsiteX1" fmla="*/ 31954 w 408038"/>
              <a:gd name="connsiteY1" fmla="*/ 137652 h 528484"/>
              <a:gd name="connsiteX2" fmla="*/ 66367 w 408038"/>
              <a:gd name="connsiteY2" fmla="*/ 233516 h 528484"/>
              <a:gd name="connsiteX3" fmla="*/ 110612 w 408038"/>
              <a:gd name="connsiteY3" fmla="*/ 329381 h 528484"/>
              <a:gd name="connsiteX4" fmla="*/ 184354 w 408038"/>
              <a:gd name="connsiteY4" fmla="*/ 420329 h 528484"/>
              <a:gd name="connsiteX5" fmla="*/ 272845 w 408038"/>
              <a:gd name="connsiteY5" fmla="*/ 476865 h 528484"/>
              <a:gd name="connsiteX6" fmla="*/ 346587 w 408038"/>
              <a:gd name="connsiteY6" fmla="*/ 508819 h 528484"/>
              <a:gd name="connsiteX7" fmla="*/ 408038 w 408038"/>
              <a:gd name="connsiteY7" fmla="*/ 528484 h 528484"/>
              <a:gd name="connsiteX8" fmla="*/ 408038 w 408038"/>
              <a:gd name="connsiteY8" fmla="*/ 528484 h 528484"/>
              <a:gd name="connsiteX0" fmla="*/ 0 w 408038"/>
              <a:gd name="connsiteY0" fmla="*/ 0 h 528484"/>
              <a:gd name="connsiteX1" fmla="*/ 31954 w 408038"/>
              <a:gd name="connsiteY1" fmla="*/ 137652 h 528484"/>
              <a:gd name="connsiteX2" fmla="*/ 66367 w 408038"/>
              <a:gd name="connsiteY2" fmla="*/ 233516 h 528484"/>
              <a:gd name="connsiteX3" fmla="*/ 113070 w 408038"/>
              <a:gd name="connsiteY3" fmla="*/ 326923 h 528484"/>
              <a:gd name="connsiteX4" fmla="*/ 184354 w 408038"/>
              <a:gd name="connsiteY4" fmla="*/ 420329 h 528484"/>
              <a:gd name="connsiteX5" fmla="*/ 272845 w 408038"/>
              <a:gd name="connsiteY5" fmla="*/ 476865 h 528484"/>
              <a:gd name="connsiteX6" fmla="*/ 346587 w 408038"/>
              <a:gd name="connsiteY6" fmla="*/ 508819 h 528484"/>
              <a:gd name="connsiteX7" fmla="*/ 408038 w 408038"/>
              <a:gd name="connsiteY7" fmla="*/ 528484 h 528484"/>
              <a:gd name="connsiteX8" fmla="*/ 408038 w 408038"/>
              <a:gd name="connsiteY8" fmla="*/ 528484 h 528484"/>
              <a:gd name="connsiteX0" fmla="*/ 0 w 408038"/>
              <a:gd name="connsiteY0" fmla="*/ 0 h 528484"/>
              <a:gd name="connsiteX1" fmla="*/ 31954 w 408038"/>
              <a:gd name="connsiteY1" fmla="*/ 137652 h 528484"/>
              <a:gd name="connsiteX2" fmla="*/ 66367 w 408038"/>
              <a:gd name="connsiteY2" fmla="*/ 233516 h 528484"/>
              <a:gd name="connsiteX3" fmla="*/ 113070 w 408038"/>
              <a:gd name="connsiteY3" fmla="*/ 326923 h 528484"/>
              <a:gd name="connsiteX4" fmla="*/ 184354 w 408038"/>
              <a:gd name="connsiteY4" fmla="*/ 412955 h 528484"/>
              <a:gd name="connsiteX5" fmla="*/ 272845 w 408038"/>
              <a:gd name="connsiteY5" fmla="*/ 476865 h 528484"/>
              <a:gd name="connsiteX6" fmla="*/ 346587 w 408038"/>
              <a:gd name="connsiteY6" fmla="*/ 508819 h 528484"/>
              <a:gd name="connsiteX7" fmla="*/ 408038 w 408038"/>
              <a:gd name="connsiteY7" fmla="*/ 528484 h 528484"/>
              <a:gd name="connsiteX8" fmla="*/ 408038 w 408038"/>
              <a:gd name="connsiteY8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31954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408038 w 408038"/>
              <a:gd name="connsiteY8" fmla="*/ 528484 h 528484"/>
              <a:gd name="connsiteX9" fmla="*/ 408038 w 408038"/>
              <a:gd name="connsiteY9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31954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408038 w 408038"/>
              <a:gd name="connsiteY8" fmla="*/ 528484 h 528484"/>
              <a:gd name="connsiteX9" fmla="*/ 408038 w 408038"/>
              <a:gd name="connsiteY9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31954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408038 w 408038"/>
              <a:gd name="connsiteY8" fmla="*/ 528484 h 528484"/>
              <a:gd name="connsiteX9" fmla="*/ 408038 w 408038"/>
              <a:gd name="connsiteY9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29496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408038 w 408038"/>
              <a:gd name="connsiteY8" fmla="*/ 528484 h 528484"/>
              <a:gd name="connsiteX9" fmla="*/ 408038 w 408038"/>
              <a:gd name="connsiteY9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29496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385916 w 408038"/>
              <a:gd name="connsiteY8" fmla="*/ 523568 h 528484"/>
              <a:gd name="connsiteX9" fmla="*/ 408038 w 408038"/>
              <a:gd name="connsiteY9" fmla="*/ 528484 h 528484"/>
              <a:gd name="connsiteX10" fmla="*/ 408038 w 408038"/>
              <a:gd name="connsiteY10" fmla="*/ 528484 h 52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038" h="528484">
                <a:moveTo>
                  <a:pt x="0" y="0"/>
                </a:moveTo>
                <a:cubicBezTo>
                  <a:pt x="2868" y="12290"/>
                  <a:pt x="2048" y="50800"/>
                  <a:pt x="12290" y="73742"/>
                </a:cubicBezTo>
                <a:cubicBezTo>
                  <a:pt x="17616" y="96684"/>
                  <a:pt x="20483" y="111023"/>
                  <a:pt x="29496" y="137652"/>
                </a:cubicBezTo>
                <a:cubicBezTo>
                  <a:pt x="38509" y="164281"/>
                  <a:pt x="52438" y="201971"/>
                  <a:pt x="66367" y="233516"/>
                </a:cubicBezTo>
                <a:cubicBezTo>
                  <a:pt x="80296" y="265061"/>
                  <a:pt x="93406" y="297017"/>
                  <a:pt x="113070" y="326923"/>
                </a:cubicBezTo>
                <a:cubicBezTo>
                  <a:pt x="132734" y="356829"/>
                  <a:pt x="157725" y="387965"/>
                  <a:pt x="184354" y="412955"/>
                </a:cubicBezTo>
                <a:cubicBezTo>
                  <a:pt x="210983" y="437945"/>
                  <a:pt x="245806" y="460888"/>
                  <a:pt x="272845" y="476865"/>
                </a:cubicBezTo>
                <a:cubicBezTo>
                  <a:pt x="299884" y="492842"/>
                  <a:pt x="327742" y="501035"/>
                  <a:pt x="346587" y="508819"/>
                </a:cubicBezTo>
                <a:cubicBezTo>
                  <a:pt x="365432" y="516603"/>
                  <a:pt x="375674" y="520291"/>
                  <a:pt x="385916" y="523568"/>
                </a:cubicBezTo>
                <a:cubicBezTo>
                  <a:pt x="396158" y="526845"/>
                  <a:pt x="404351" y="527665"/>
                  <a:pt x="408038" y="528484"/>
                </a:cubicBezTo>
                <a:lnTo>
                  <a:pt x="408038" y="52848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reeform 26"/>
          <p:cNvSpPr/>
          <p:nvPr/>
        </p:nvSpPr>
        <p:spPr>
          <a:xfrm>
            <a:off x="4258597" y="4682545"/>
            <a:ext cx="489155" cy="169785"/>
          </a:xfrm>
          <a:custGeom>
            <a:avLst/>
            <a:gdLst>
              <a:gd name="connsiteX0" fmla="*/ 0 w 479323"/>
              <a:gd name="connsiteY0" fmla="*/ 167148 h 170201"/>
              <a:gd name="connsiteX1" fmla="*/ 66368 w 479323"/>
              <a:gd name="connsiteY1" fmla="*/ 169606 h 170201"/>
              <a:gd name="connsiteX2" fmla="*/ 145026 w 479323"/>
              <a:gd name="connsiteY2" fmla="*/ 157316 h 170201"/>
              <a:gd name="connsiteX3" fmla="*/ 233516 w 479323"/>
              <a:gd name="connsiteY3" fmla="*/ 142567 h 170201"/>
              <a:gd name="connsiteX4" fmla="*/ 331839 w 479323"/>
              <a:gd name="connsiteY4" fmla="*/ 98322 h 170201"/>
              <a:gd name="connsiteX5" fmla="*/ 412955 w 479323"/>
              <a:gd name="connsiteY5" fmla="*/ 56535 h 170201"/>
              <a:gd name="connsiteX6" fmla="*/ 479323 w 479323"/>
              <a:gd name="connsiteY6" fmla="*/ 0 h 170201"/>
              <a:gd name="connsiteX7" fmla="*/ 479323 w 479323"/>
              <a:gd name="connsiteY7" fmla="*/ 0 h 170201"/>
              <a:gd name="connsiteX0" fmla="*/ 0 w 489155"/>
              <a:gd name="connsiteY0" fmla="*/ 159774 h 169620"/>
              <a:gd name="connsiteX1" fmla="*/ 76200 w 489155"/>
              <a:gd name="connsiteY1" fmla="*/ 169606 h 169620"/>
              <a:gd name="connsiteX2" fmla="*/ 154858 w 489155"/>
              <a:gd name="connsiteY2" fmla="*/ 157316 h 169620"/>
              <a:gd name="connsiteX3" fmla="*/ 243348 w 489155"/>
              <a:gd name="connsiteY3" fmla="*/ 142567 h 169620"/>
              <a:gd name="connsiteX4" fmla="*/ 341671 w 489155"/>
              <a:gd name="connsiteY4" fmla="*/ 98322 h 169620"/>
              <a:gd name="connsiteX5" fmla="*/ 422787 w 489155"/>
              <a:gd name="connsiteY5" fmla="*/ 56535 h 169620"/>
              <a:gd name="connsiteX6" fmla="*/ 489155 w 489155"/>
              <a:gd name="connsiteY6" fmla="*/ 0 h 169620"/>
              <a:gd name="connsiteX7" fmla="*/ 489155 w 489155"/>
              <a:gd name="connsiteY7" fmla="*/ 0 h 169620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41671 w 489155"/>
              <a:gd name="connsiteY4" fmla="*/ 98322 h 169686"/>
              <a:gd name="connsiteX5" fmla="*/ 422787 w 489155"/>
              <a:gd name="connsiteY5" fmla="*/ 56535 h 169686"/>
              <a:gd name="connsiteX6" fmla="*/ 489155 w 489155"/>
              <a:gd name="connsiteY6" fmla="*/ 0 h 169686"/>
              <a:gd name="connsiteX7" fmla="*/ 489155 w 489155"/>
              <a:gd name="connsiteY7" fmla="*/ 0 h 169686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07258 w 489155"/>
              <a:gd name="connsiteY4" fmla="*/ 122903 h 169686"/>
              <a:gd name="connsiteX5" fmla="*/ 341671 w 489155"/>
              <a:gd name="connsiteY5" fmla="*/ 98322 h 169686"/>
              <a:gd name="connsiteX6" fmla="*/ 422787 w 489155"/>
              <a:gd name="connsiteY6" fmla="*/ 56535 h 169686"/>
              <a:gd name="connsiteX7" fmla="*/ 489155 w 489155"/>
              <a:gd name="connsiteY7" fmla="*/ 0 h 169686"/>
              <a:gd name="connsiteX8" fmla="*/ 489155 w 489155"/>
              <a:gd name="connsiteY8" fmla="*/ 0 h 169686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07258 w 489155"/>
              <a:gd name="connsiteY4" fmla="*/ 122903 h 169686"/>
              <a:gd name="connsiteX5" fmla="*/ 344129 w 489155"/>
              <a:gd name="connsiteY5" fmla="*/ 103238 h 169686"/>
              <a:gd name="connsiteX6" fmla="*/ 422787 w 489155"/>
              <a:gd name="connsiteY6" fmla="*/ 56535 h 169686"/>
              <a:gd name="connsiteX7" fmla="*/ 489155 w 489155"/>
              <a:gd name="connsiteY7" fmla="*/ 0 h 169686"/>
              <a:gd name="connsiteX8" fmla="*/ 489155 w 489155"/>
              <a:gd name="connsiteY8" fmla="*/ 0 h 169686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07258 w 489155"/>
              <a:gd name="connsiteY4" fmla="*/ 122903 h 169686"/>
              <a:gd name="connsiteX5" fmla="*/ 344129 w 489155"/>
              <a:gd name="connsiteY5" fmla="*/ 108154 h 169686"/>
              <a:gd name="connsiteX6" fmla="*/ 422787 w 489155"/>
              <a:gd name="connsiteY6" fmla="*/ 56535 h 169686"/>
              <a:gd name="connsiteX7" fmla="*/ 489155 w 489155"/>
              <a:gd name="connsiteY7" fmla="*/ 0 h 169686"/>
              <a:gd name="connsiteX8" fmla="*/ 489155 w 489155"/>
              <a:gd name="connsiteY8" fmla="*/ 0 h 169686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07258 w 489155"/>
              <a:gd name="connsiteY4" fmla="*/ 122903 h 169686"/>
              <a:gd name="connsiteX5" fmla="*/ 344129 w 489155"/>
              <a:gd name="connsiteY5" fmla="*/ 100780 h 169686"/>
              <a:gd name="connsiteX6" fmla="*/ 422787 w 489155"/>
              <a:gd name="connsiteY6" fmla="*/ 56535 h 169686"/>
              <a:gd name="connsiteX7" fmla="*/ 489155 w 489155"/>
              <a:gd name="connsiteY7" fmla="*/ 0 h 169686"/>
              <a:gd name="connsiteX8" fmla="*/ 489155 w 489155"/>
              <a:gd name="connsiteY8" fmla="*/ 0 h 169686"/>
              <a:gd name="connsiteX0" fmla="*/ 0 w 489155"/>
              <a:gd name="connsiteY0" fmla="*/ 159774 h 169764"/>
              <a:gd name="connsiteX1" fmla="*/ 76200 w 489155"/>
              <a:gd name="connsiteY1" fmla="*/ 169606 h 169764"/>
              <a:gd name="connsiteX2" fmla="*/ 154858 w 489155"/>
              <a:gd name="connsiteY2" fmla="*/ 164690 h 169764"/>
              <a:gd name="connsiteX3" fmla="*/ 243348 w 489155"/>
              <a:gd name="connsiteY3" fmla="*/ 149942 h 169764"/>
              <a:gd name="connsiteX4" fmla="*/ 307258 w 489155"/>
              <a:gd name="connsiteY4" fmla="*/ 122903 h 169764"/>
              <a:gd name="connsiteX5" fmla="*/ 344129 w 489155"/>
              <a:gd name="connsiteY5" fmla="*/ 100780 h 169764"/>
              <a:gd name="connsiteX6" fmla="*/ 422787 w 489155"/>
              <a:gd name="connsiteY6" fmla="*/ 56535 h 169764"/>
              <a:gd name="connsiteX7" fmla="*/ 489155 w 489155"/>
              <a:gd name="connsiteY7" fmla="*/ 0 h 169764"/>
              <a:gd name="connsiteX8" fmla="*/ 489155 w 489155"/>
              <a:gd name="connsiteY8" fmla="*/ 0 h 169764"/>
              <a:gd name="connsiteX0" fmla="*/ 0 w 489155"/>
              <a:gd name="connsiteY0" fmla="*/ 159774 h 169842"/>
              <a:gd name="connsiteX1" fmla="*/ 76200 w 489155"/>
              <a:gd name="connsiteY1" fmla="*/ 169606 h 169842"/>
              <a:gd name="connsiteX2" fmla="*/ 154858 w 489155"/>
              <a:gd name="connsiteY2" fmla="*/ 164690 h 169842"/>
              <a:gd name="connsiteX3" fmla="*/ 240890 w 489155"/>
              <a:gd name="connsiteY3" fmla="*/ 142568 h 169842"/>
              <a:gd name="connsiteX4" fmla="*/ 307258 w 489155"/>
              <a:gd name="connsiteY4" fmla="*/ 122903 h 169842"/>
              <a:gd name="connsiteX5" fmla="*/ 344129 w 489155"/>
              <a:gd name="connsiteY5" fmla="*/ 100780 h 169842"/>
              <a:gd name="connsiteX6" fmla="*/ 422787 w 489155"/>
              <a:gd name="connsiteY6" fmla="*/ 56535 h 169842"/>
              <a:gd name="connsiteX7" fmla="*/ 489155 w 489155"/>
              <a:gd name="connsiteY7" fmla="*/ 0 h 169842"/>
              <a:gd name="connsiteX8" fmla="*/ 489155 w 489155"/>
              <a:gd name="connsiteY8" fmla="*/ 0 h 169842"/>
              <a:gd name="connsiteX0" fmla="*/ 0 w 489155"/>
              <a:gd name="connsiteY0" fmla="*/ 159774 h 169785"/>
              <a:gd name="connsiteX1" fmla="*/ 76200 w 489155"/>
              <a:gd name="connsiteY1" fmla="*/ 169606 h 169785"/>
              <a:gd name="connsiteX2" fmla="*/ 154858 w 489155"/>
              <a:gd name="connsiteY2" fmla="*/ 164690 h 169785"/>
              <a:gd name="connsiteX3" fmla="*/ 240890 w 489155"/>
              <a:gd name="connsiteY3" fmla="*/ 147484 h 169785"/>
              <a:gd name="connsiteX4" fmla="*/ 307258 w 489155"/>
              <a:gd name="connsiteY4" fmla="*/ 122903 h 169785"/>
              <a:gd name="connsiteX5" fmla="*/ 344129 w 489155"/>
              <a:gd name="connsiteY5" fmla="*/ 100780 h 169785"/>
              <a:gd name="connsiteX6" fmla="*/ 422787 w 489155"/>
              <a:gd name="connsiteY6" fmla="*/ 56535 h 169785"/>
              <a:gd name="connsiteX7" fmla="*/ 489155 w 489155"/>
              <a:gd name="connsiteY7" fmla="*/ 0 h 169785"/>
              <a:gd name="connsiteX8" fmla="*/ 489155 w 489155"/>
              <a:gd name="connsiteY8" fmla="*/ 0 h 169785"/>
              <a:gd name="connsiteX0" fmla="*/ 0 w 489155"/>
              <a:gd name="connsiteY0" fmla="*/ 159774 h 169785"/>
              <a:gd name="connsiteX1" fmla="*/ 76200 w 489155"/>
              <a:gd name="connsiteY1" fmla="*/ 169606 h 169785"/>
              <a:gd name="connsiteX2" fmla="*/ 154858 w 489155"/>
              <a:gd name="connsiteY2" fmla="*/ 164690 h 169785"/>
              <a:gd name="connsiteX3" fmla="*/ 240890 w 489155"/>
              <a:gd name="connsiteY3" fmla="*/ 147484 h 169785"/>
              <a:gd name="connsiteX4" fmla="*/ 307258 w 489155"/>
              <a:gd name="connsiteY4" fmla="*/ 122903 h 169785"/>
              <a:gd name="connsiteX5" fmla="*/ 344129 w 489155"/>
              <a:gd name="connsiteY5" fmla="*/ 105696 h 169785"/>
              <a:gd name="connsiteX6" fmla="*/ 422787 w 489155"/>
              <a:gd name="connsiteY6" fmla="*/ 56535 h 169785"/>
              <a:gd name="connsiteX7" fmla="*/ 489155 w 489155"/>
              <a:gd name="connsiteY7" fmla="*/ 0 h 169785"/>
              <a:gd name="connsiteX8" fmla="*/ 489155 w 489155"/>
              <a:gd name="connsiteY8" fmla="*/ 0 h 169785"/>
              <a:gd name="connsiteX0" fmla="*/ 0 w 489155"/>
              <a:gd name="connsiteY0" fmla="*/ 159774 h 169785"/>
              <a:gd name="connsiteX1" fmla="*/ 76200 w 489155"/>
              <a:gd name="connsiteY1" fmla="*/ 169606 h 169785"/>
              <a:gd name="connsiteX2" fmla="*/ 154858 w 489155"/>
              <a:gd name="connsiteY2" fmla="*/ 164690 h 169785"/>
              <a:gd name="connsiteX3" fmla="*/ 240890 w 489155"/>
              <a:gd name="connsiteY3" fmla="*/ 147484 h 169785"/>
              <a:gd name="connsiteX4" fmla="*/ 307258 w 489155"/>
              <a:gd name="connsiteY4" fmla="*/ 122903 h 169785"/>
              <a:gd name="connsiteX5" fmla="*/ 344129 w 489155"/>
              <a:gd name="connsiteY5" fmla="*/ 105696 h 169785"/>
              <a:gd name="connsiteX6" fmla="*/ 422787 w 489155"/>
              <a:gd name="connsiteY6" fmla="*/ 56535 h 169785"/>
              <a:gd name="connsiteX7" fmla="*/ 469490 w 489155"/>
              <a:gd name="connsiteY7" fmla="*/ 17207 h 169785"/>
              <a:gd name="connsiteX8" fmla="*/ 489155 w 489155"/>
              <a:gd name="connsiteY8" fmla="*/ 0 h 169785"/>
              <a:gd name="connsiteX9" fmla="*/ 489155 w 489155"/>
              <a:gd name="connsiteY9" fmla="*/ 0 h 16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9155" h="169785">
                <a:moveTo>
                  <a:pt x="0" y="159774"/>
                </a:moveTo>
                <a:cubicBezTo>
                  <a:pt x="21098" y="161822"/>
                  <a:pt x="50390" y="168787"/>
                  <a:pt x="76200" y="169606"/>
                </a:cubicBezTo>
                <a:cubicBezTo>
                  <a:pt x="102010" y="170425"/>
                  <a:pt x="127410" y="168377"/>
                  <a:pt x="154858" y="164690"/>
                </a:cubicBezTo>
                <a:cubicBezTo>
                  <a:pt x="182306" y="161003"/>
                  <a:pt x="215490" y="154448"/>
                  <a:pt x="240890" y="147484"/>
                </a:cubicBezTo>
                <a:cubicBezTo>
                  <a:pt x="266290" y="140520"/>
                  <a:pt x="290871" y="130277"/>
                  <a:pt x="307258" y="122903"/>
                </a:cubicBezTo>
                <a:cubicBezTo>
                  <a:pt x="323645" y="115529"/>
                  <a:pt x="324874" y="116757"/>
                  <a:pt x="344129" y="105696"/>
                </a:cubicBezTo>
                <a:cubicBezTo>
                  <a:pt x="363384" y="94635"/>
                  <a:pt x="401894" y="71283"/>
                  <a:pt x="422787" y="56535"/>
                </a:cubicBezTo>
                <a:cubicBezTo>
                  <a:pt x="443680" y="41787"/>
                  <a:pt x="458429" y="26629"/>
                  <a:pt x="469490" y="17207"/>
                </a:cubicBezTo>
                <a:cubicBezTo>
                  <a:pt x="480551" y="7785"/>
                  <a:pt x="485878" y="2868"/>
                  <a:pt x="489155" y="0"/>
                </a:cubicBezTo>
                <a:lnTo>
                  <a:pt x="48915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5712722" y="3461198"/>
            <a:ext cx="724963" cy="888931"/>
          </a:xfrm>
          <a:custGeom>
            <a:avLst/>
            <a:gdLst>
              <a:gd name="connsiteX0" fmla="*/ 0 w 684890"/>
              <a:gd name="connsiteY0" fmla="*/ 842560 h 842560"/>
              <a:gd name="connsiteX1" fmla="*/ 83790 w 684890"/>
              <a:gd name="connsiteY1" fmla="*/ 572976 h 842560"/>
              <a:gd name="connsiteX2" fmla="*/ 178509 w 684890"/>
              <a:gd name="connsiteY2" fmla="*/ 394467 h 842560"/>
              <a:gd name="connsiteX3" fmla="*/ 251369 w 684890"/>
              <a:gd name="connsiteY3" fmla="*/ 285176 h 842560"/>
              <a:gd name="connsiteX4" fmla="*/ 338802 w 684890"/>
              <a:gd name="connsiteY4" fmla="*/ 168600 h 842560"/>
              <a:gd name="connsiteX5" fmla="*/ 444450 w 684890"/>
              <a:gd name="connsiteY5" fmla="*/ 70238 h 842560"/>
              <a:gd name="connsiteX6" fmla="*/ 513667 w 684890"/>
              <a:gd name="connsiteY6" fmla="*/ 26522 h 842560"/>
              <a:gd name="connsiteX7" fmla="*/ 619315 w 684890"/>
              <a:gd name="connsiteY7" fmla="*/ 1020 h 842560"/>
              <a:gd name="connsiteX8" fmla="*/ 684890 w 684890"/>
              <a:gd name="connsiteY8" fmla="*/ 4663 h 842560"/>
              <a:gd name="connsiteX9" fmla="*/ 684890 w 684890"/>
              <a:gd name="connsiteY9" fmla="*/ 4663 h 842560"/>
              <a:gd name="connsiteX0" fmla="*/ 0 w 714034"/>
              <a:gd name="connsiteY0" fmla="*/ 868061 h 868061"/>
              <a:gd name="connsiteX1" fmla="*/ 112934 w 714034"/>
              <a:gd name="connsiteY1" fmla="*/ 572976 h 868061"/>
              <a:gd name="connsiteX2" fmla="*/ 207653 w 714034"/>
              <a:gd name="connsiteY2" fmla="*/ 394467 h 868061"/>
              <a:gd name="connsiteX3" fmla="*/ 280513 w 714034"/>
              <a:gd name="connsiteY3" fmla="*/ 285176 h 868061"/>
              <a:gd name="connsiteX4" fmla="*/ 367946 w 714034"/>
              <a:gd name="connsiteY4" fmla="*/ 168600 h 868061"/>
              <a:gd name="connsiteX5" fmla="*/ 473594 w 714034"/>
              <a:gd name="connsiteY5" fmla="*/ 70238 h 868061"/>
              <a:gd name="connsiteX6" fmla="*/ 542811 w 714034"/>
              <a:gd name="connsiteY6" fmla="*/ 26522 h 868061"/>
              <a:gd name="connsiteX7" fmla="*/ 648459 w 714034"/>
              <a:gd name="connsiteY7" fmla="*/ 1020 h 868061"/>
              <a:gd name="connsiteX8" fmla="*/ 714034 w 714034"/>
              <a:gd name="connsiteY8" fmla="*/ 4663 h 868061"/>
              <a:gd name="connsiteX9" fmla="*/ 714034 w 714034"/>
              <a:gd name="connsiteY9" fmla="*/ 4663 h 868061"/>
              <a:gd name="connsiteX0" fmla="*/ 0 w 724963"/>
              <a:gd name="connsiteY0" fmla="*/ 878990 h 878990"/>
              <a:gd name="connsiteX1" fmla="*/ 123863 w 724963"/>
              <a:gd name="connsiteY1" fmla="*/ 572976 h 878990"/>
              <a:gd name="connsiteX2" fmla="*/ 218582 w 724963"/>
              <a:gd name="connsiteY2" fmla="*/ 394467 h 878990"/>
              <a:gd name="connsiteX3" fmla="*/ 291442 w 724963"/>
              <a:gd name="connsiteY3" fmla="*/ 285176 h 878990"/>
              <a:gd name="connsiteX4" fmla="*/ 378875 w 724963"/>
              <a:gd name="connsiteY4" fmla="*/ 168600 h 878990"/>
              <a:gd name="connsiteX5" fmla="*/ 484523 w 724963"/>
              <a:gd name="connsiteY5" fmla="*/ 70238 h 878990"/>
              <a:gd name="connsiteX6" fmla="*/ 553740 w 724963"/>
              <a:gd name="connsiteY6" fmla="*/ 26522 h 878990"/>
              <a:gd name="connsiteX7" fmla="*/ 659388 w 724963"/>
              <a:gd name="connsiteY7" fmla="*/ 1020 h 878990"/>
              <a:gd name="connsiteX8" fmla="*/ 724963 w 724963"/>
              <a:gd name="connsiteY8" fmla="*/ 4663 h 878990"/>
              <a:gd name="connsiteX9" fmla="*/ 724963 w 724963"/>
              <a:gd name="connsiteY9" fmla="*/ 4663 h 878990"/>
              <a:gd name="connsiteX0" fmla="*/ 0 w 724963"/>
              <a:gd name="connsiteY0" fmla="*/ 893562 h 893562"/>
              <a:gd name="connsiteX1" fmla="*/ 123863 w 724963"/>
              <a:gd name="connsiteY1" fmla="*/ 572976 h 893562"/>
              <a:gd name="connsiteX2" fmla="*/ 218582 w 724963"/>
              <a:gd name="connsiteY2" fmla="*/ 394467 h 893562"/>
              <a:gd name="connsiteX3" fmla="*/ 291442 w 724963"/>
              <a:gd name="connsiteY3" fmla="*/ 285176 h 893562"/>
              <a:gd name="connsiteX4" fmla="*/ 378875 w 724963"/>
              <a:gd name="connsiteY4" fmla="*/ 168600 h 893562"/>
              <a:gd name="connsiteX5" fmla="*/ 484523 w 724963"/>
              <a:gd name="connsiteY5" fmla="*/ 70238 h 893562"/>
              <a:gd name="connsiteX6" fmla="*/ 553740 w 724963"/>
              <a:gd name="connsiteY6" fmla="*/ 26522 h 893562"/>
              <a:gd name="connsiteX7" fmla="*/ 659388 w 724963"/>
              <a:gd name="connsiteY7" fmla="*/ 1020 h 893562"/>
              <a:gd name="connsiteX8" fmla="*/ 724963 w 724963"/>
              <a:gd name="connsiteY8" fmla="*/ 4663 h 893562"/>
              <a:gd name="connsiteX9" fmla="*/ 724963 w 724963"/>
              <a:gd name="connsiteY9" fmla="*/ 4663 h 893562"/>
              <a:gd name="connsiteX0" fmla="*/ 0 w 724963"/>
              <a:gd name="connsiteY0" fmla="*/ 893562 h 893562"/>
              <a:gd name="connsiteX1" fmla="*/ 123863 w 724963"/>
              <a:gd name="connsiteY1" fmla="*/ 572976 h 893562"/>
              <a:gd name="connsiteX2" fmla="*/ 218582 w 724963"/>
              <a:gd name="connsiteY2" fmla="*/ 394467 h 893562"/>
              <a:gd name="connsiteX3" fmla="*/ 291442 w 724963"/>
              <a:gd name="connsiteY3" fmla="*/ 285176 h 893562"/>
              <a:gd name="connsiteX4" fmla="*/ 378875 w 724963"/>
              <a:gd name="connsiteY4" fmla="*/ 168600 h 893562"/>
              <a:gd name="connsiteX5" fmla="*/ 484523 w 724963"/>
              <a:gd name="connsiteY5" fmla="*/ 70238 h 893562"/>
              <a:gd name="connsiteX6" fmla="*/ 553740 w 724963"/>
              <a:gd name="connsiteY6" fmla="*/ 26522 h 893562"/>
              <a:gd name="connsiteX7" fmla="*/ 659388 w 724963"/>
              <a:gd name="connsiteY7" fmla="*/ 1020 h 893562"/>
              <a:gd name="connsiteX8" fmla="*/ 724963 w 724963"/>
              <a:gd name="connsiteY8" fmla="*/ 4663 h 893562"/>
              <a:gd name="connsiteX9" fmla="*/ 724963 w 724963"/>
              <a:gd name="connsiteY9" fmla="*/ 4663 h 893562"/>
              <a:gd name="connsiteX0" fmla="*/ 0 w 724963"/>
              <a:gd name="connsiteY0" fmla="*/ 894041 h 894041"/>
              <a:gd name="connsiteX1" fmla="*/ 123863 w 724963"/>
              <a:gd name="connsiteY1" fmla="*/ 573455 h 894041"/>
              <a:gd name="connsiteX2" fmla="*/ 218582 w 724963"/>
              <a:gd name="connsiteY2" fmla="*/ 394946 h 894041"/>
              <a:gd name="connsiteX3" fmla="*/ 291442 w 724963"/>
              <a:gd name="connsiteY3" fmla="*/ 285655 h 894041"/>
              <a:gd name="connsiteX4" fmla="*/ 378875 w 724963"/>
              <a:gd name="connsiteY4" fmla="*/ 169079 h 894041"/>
              <a:gd name="connsiteX5" fmla="*/ 484523 w 724963"/>
              <a:gd name="connsiteY5" fmla="*/ 70717 h 894041"/>
              <a:gd name="connsiteX6" fmla="*/ 553740 w 724963"/>
              <a:gd name="connsiteY6" fmla="*/ 34287 h 894041"/>
              <a:gd name="connsiteX7" fmla="*/ 659388 w 724963"/>
              <a:gd name="connsiteY7" fmla="*/ 1499 h 894041"/>
              <a:gd name="connsiteX8" fmla="*/ 724963 w 724963"/>
              <a:gd name="connsiteY8" fmla="*/ 5142 h 894041"/>
              <a:gd name="connsiteX9" fmla="*/ 724963 w 724963"/>
              <a:gd name="connsiteY9" fmla="*/ 5142 h 894041"/>
              <a:gd name="connsiteX0" fmla="*/ 0 w 724963"/>
              <a:gd name="connsiteY0" fmla="*/ 894041 h 894041"/>
              <a:gd name="connsiteX1" fmla="*/ 123863 w 724963"/>
              <a:gd name="connsiteY1" fmla="*/ 573455 h 894041"/>
              <a:gd name="connsiteX2" fmla="*/ 218582 w 724963"/>
              <a:gd name="connsiteY2" fmla="*/ 394946 h 894041"/>
              <a:gd name="connsiteX3" fmla="*/ 291442 w 724963"/>
              <a:gd name="connsiteY3" fmla="*/ 285655 h 894041"/>
              <a:gd name="connsiteX4" fmla="*/ 378875 w 724963"/>
              <a:gd name="connsiteY4" fmla="*/ 169079 h 894041"/>
              <a:gd name="connsiteX5" fmla="*/ 488166 w 724963"/>
              <a:gd name="connsiteY5" fmla="*/ 74360 h 894041"/>
              <a:gd name="connsiteX6" fmla="*/ 553740 w 724963"/>
              <a:gd name="connsiteY6" fmla="*/ 34287 h 894041"/>
              <a:gd name="connsiteX7" fmla="*/ 659388 w 724963"/>
              <a:gd name="connsiteY7" fmla="*/ 1499 h 894041"/>
              <a:gd name="connsiteX8" fmla="*/ 724963 w 724963"/>
              <a:gd name="connsiteY8" fmla="*/ 5142 h 894041"/>
              <a:gd name="connsiteX9" fmla="*/ 724963 w 724963"/>
              <a:gd name="connsiteY9" fmla="*/ 5142 h 894041"/>
              <a:gd name="connsiteX0" fmla="*/ 0 w 724963"/>
              <a:gd name="connsiteY0" fmla="*/ 888899 h 888899"/>
              <a:gd name="connsiteX1" fmla="*/ 123863 w 724963"/>
              <a:gd name="connsiteY1" fmla="*/ 568313 h 888899"/>
              <a:gd name="connsiteX2" fmla="*/ 218582 w 724963"/>
              <a:gd name="connsiteY2" fmla="*/ 389804 h 888899"/>
              <a:gd name="connsiteX3" fmla="*/ 291442 w 724963"/>
              <a:gd name="connsiteY3" fmla="*/ 280513 h 888899"/>
              <a:gd name="connsiteX4" fmla="*/ 378875 w 724963"/>
              <a:gd name="connsiteY4" fmla="*/ 163937 h 888899"/>
              <a:gd name="connsiteX5" fmla="*/ 488166 w 724963"/>
              <a:gd name="connsiteY5" fmla="*/ 69218 h 888899"/>
              <a:gd name="connsiteX6" fmla="*/ 553740 w 724963"/>
              <a:gd name="connsiteY6" fmla="*/ 29145 h 888899"/>
              <a:gd name="connsiteX7" fmla="*/ 659388 w 724963"/>
              <a:gd name="connsiteY7" fmla="*/ 3643 h 888899"/>
              <a:gd name="connsiteX8" fmla="*/ 724963 w 724963"/>
              <a:gd name="connsiteY8" fmla="*/ 0 h 888899"/>
              <a:gd name="connsiteX9" fmla="*/ 724963 w 724963"/>
              <a:gd name="connsiteY9" fmla="*/ 0 h 888899"/>
              <a:gd name="connsiteX0" fmla="*/ 0 w 724963"/>
              <a:gd name="connsiteY0" fmla="*/ 888899 h 888899"/>
              <a:gd name="connsiteX1" fmla="*/ 123863 w 724963"/>
              <a:gd name="connsiteY1" fmla="*/ 568313 h 888899"/>
              <a:gd name="connsiteX2" fmla="*/ 218582 w 724963"/>
              <a:gd name="connsiteY2" fmla="*/ 389804 h 888899"/>
              <a:gd name="connsiteX3" fmla="*/ 291442 w 724963"/>
              <a:gd name="connsiteY3" fmla="*/ 280513 h 888899"/>
              <a:gd name="connsiteX4" fmla="*/ 378875 w 724963"/>
              <a:gd name="connsiteY4" fmla="*/ 163937 h 888899"/>
              <a:gd name="connsiteX5" fmla="*/ 488166 w 724963"/>
              <a:gd name="connsiteY5" fmla="*/ 69218 h 888899"/>
              <a:gd name="connsiteX6" fmla="*/ 553740 w 724963"/>
              <a:gd name="connsiteY6" fmla="*/ 29145 h 888899"/>
              <a:gd name="connsiteX7" fmla="*/ 659388 w 724963"/>
              <a:gd name="connsiteY7" fmla="*/ 3643 h 888899"/>
              <a:gd name="connsiteX8" fmla="*/ 724963 w 724963"/>
              <a:gd name="connsiteY8" fmla="*/ 0 h 888899"/>
              <a:gd name="connsiteX9" fmla="*/ 724963 w 724963"/>
              <a:gd name="connsiteY9" fmla="*/ 0 h 888899"/>
              <a:gd name="connsiteX0" fmla="*/ 0 w 724963"/>
              <a:gd name="connsiteY0" fmla="*/ 888899 h 888899"/>
              <a:gd name="connsiteX1" fmla="*/ 123863 w 724963"/>
              <a:gd name="connsiteY1" fmla="*/ 568313 h 888899"/>
              <a:gd name="connsiteX2" fmla="*/ 218582 w 724963"/>
              <a:gd name="connsiteY2" fmla="*/ 389804 h 888899"/>
              <a:gd name="connsiteX3" fmla="*/ 291442 w 724963"/>
              <a:gd name="connsiteY3" fmla="*/ 280513 h 888899"/>
              <a:gd name="connsiteX4" fmla="*/ 378875 w 724963"/>
              <a:gd name="connsiteY4" fmla="*/ 163937 h 888899"/>
              <a:gd name="connsiteX5" fmla="*/ 488166 w 724963"/>
              <a:gd name="connsiteY5" fmla="*/ 69218 h 888899"/>
              <a:gd name="connsiteX6" fmla="*/ 553740 w 724963"/>
              <a:gd name="connsiteY6" fmla="*/ 29145 h 888899"/>
              <a:gd name="connsiteX7" fmla="*/ 659388 w 724963"/>
              <a:gd name="connsiteY7" fmla="*/ 3643 h 888899"/>
              <a:gd name="connsiteX8" fmla="*/ 724963 w 724963"/>
              <a:gd name="connsiteY8" fmla="*/ 0 h 888899"/>
              <a:gd name="connsiteX9" fmla="*/ 724963 w 724963"/>
              <a:gd name="connsiteY9" fmla="*/ 0 h 888899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91809 w 724963"/>
              <a:gd name="connsiteY5" fmla="*/ 72893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1964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72893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72893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76536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4963" h="888931">
                <a:moveTo>
                  <a:pt x="0" y="888931"/>
                </a:moveTo>
                <a:cubicBezTo>
                  <a:pt x="27019" y="791480"/>
                  <a:pt x="87433" y="651528"/>
                  <a:pt x="123863" y="568345"/>
                </a:cubicBezTo>
                <a:cubicBezTo>
                  <a:pt x="160293" y="485163"/>
                  <a:pt x="190652" y="437803"/>
                  <a:pt x="218582" y="389836"/>
                </a:cubicBezTo>
                <a:cubicBezTo>
                  <a:pt x="246512" y="341869"/>
                  <a:pt x="264727" y="318189"/>
                  <a:pt x="291442" y="280545"/>
                </a:cubicBezTo>
                <a:cubicBezTo>
                  <a:pt x="318157" y="242901"/>
                  <a:pt x="346088" y="199185"/>
                  <a:pt x="378875" y="163969"/>
                </a:cubicBezTo>
                <a:cubicBezTo>
                  <a:pt x="411662" y="128753"/>
                  <a:pt x="455379" y="87465"/>
                  <a:pt x="488166" y="69250"/>
                </a:cubicBezTo>
                <a:cubicBezTo>
                  <a:pt x="520953" y="51035"/>
                  <a:pt x="525203" y="43749"/>
                  <a:pt x="553740" y="32820"/>
                </a:cubicBezTo>
                <a:cubicBezTo>
                  <a:pt x="582277" y="21891"/>
                  <a:pt x="630851" y="9140"/>
                  <a:pt x="659388" y="3675"/>
                </a:cubicBezTo>
                <a:cubicBezTo>
                  <a:pt x="687925" y="-1790"/>
                  <a:pt x="714034" y="639"/>
                  <a:pt x="724963" y="32"/>
                </a:cubicBezTo>
                <a:lnTo>
                  <a:pt x="724963" y="32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6419470" y="3457586"/>
            <a:ext cx="324498" cy="1449925"/>
          </a:xfrm>
          <a:custGeom>
            <a:avLst/>
            <a:gdLst>
              <a:gd name="connsiteX0" fmla="*/ 0 w 313755"/>
              <a:gd name="connsiteY0" fmla="*/ 0 h 1446282"/>
              <a:gd name="connsiteX1" fmla="*/ 54645 w 313755"/>
              <a:gd name="connsiteY1" fmla="*/ 7286 h 1446282"/>
              <a:gd name="connsiteX2" fmla="*/ 105647 w 313755"/>
              <a:gd name="connsiteY2" fmla="*/ 25502 h 1446282"/>
              <a:gd name="connsiteX3" fmla="*/ 160293 w 313755"/>
              <a:gd name="connsiteY3" fmla="*/ 51003 h 1446282"/>
              <a:gd name="connsiteX4" fmla="*/ 214938 w 313755"/>
              <a:gd name="connsiteY4" fmla="*/ 102005 h 1446282"/>
              <a:gd name="connsiteX5" fmla="*/ 251369 w 313755"/>
              <a:gd name="connsiteY5" fmla="*/ 174866 h 1446282"/>
              <a:gd name="connsiteX6" fmla="*/ 291442 w 313755"/>
              <a:gd name="connsiteY6" fmla="*/ 291443 h 1446282"/>
              <a:gd name="connsiteX7" fmla="*/ 302371 w 313755"/>
              <a:gd name="connsiteY7" fmla="*/ 415306 h 1446282"/>
              <a:gd name="connsiteX8" fmla="*/ 309657 w 313755"/>
              <a:gd name="connsiteY8" fmla="*/ 546455 h 1446282"/>
              <a:gd name="connsiteX9" fmla="*/ 313300 w 313755"/>
              <a:gd name="connsiteY9" fmla="*/ 648459 h 1446282"/>
              <a:gd name="connsiteX10" fmla="*/ 313300 w 313755"/>
              <a:gd name="connsiteY10" fmla="*/ 750464 h 1446282"/>
              <a:gd name="connsiteX11" fmla="*/ 313300 w 313755"/>
              <a:gd name="connsiteY11" fmla="*/ 863398 h 1446282"/>
              <a:gd name="connsiteX12" fmla="*/ 313300 w 313755"/>
              <a:gd name="connsiteY12" fmla="*/ 954474 h 1446282"/>
              <a:gd name="connsiteX13" fmla="*/ 313300 w 313755"/>
              <a:gd name="connsiteY13" fmla="*/ 1074694 h 1446282"/>
              <a:gd name="connsiteX14" fmla="*/ 309657 w 313755"/>
              <a:gd name="connsiteY14" fmla="*/ 1176698 h 1446282"/>
              <a:gd name="connsiteX15" fmla="*/ 313300 w 313755"/>
              <a:gd name="connsiteY15" fmla="*/ 1296918 h 1446282"/>
              <a:gd name="connsiteX16" fmla="*/ 313300 w 313755"/>
              <a:gd name="connsiteY16" fmla="*/ 1355207 h 1446282"/>
              <a:gd name="connsiteX17" fmla="*/ 309657 w 313755"/>
              <a:gd name="connsiteY17" fmla="*/ 1391637 h 1446282"/>
              <a:gd name="connsiteX18" fmla="*/ 309657 w 313755"/>
              <a:gd name="connsiteY18" fmla="*/ 1446282 h 1446282"/>
              <a:gd name="connsiteX19" fmla="*/ 309657 w 313755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13300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13300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13300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13300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09657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7010"/>
              <a:gd name="connsiteY0" fmla="*/ 0 h 1446282"/>
              <a:gd name="connsiteX1" fmla="*/ 54645 w 317010"/>
              <a:gd name="connsiteY1" fmla="*/ 7286 h 1446282"/>
              <a:gd name="connsiteX2" fmla="*/ 105647 w 317010"/>
              <a:gd name="connsiteY2" fmla="*/ 25502 h 1446282"/>
              <a:gd name="connsiteX3" fmla="*/ 160293 w 317010"/>
              <a:gd name="connsiteY3" fmla="*/ 51003 h 1446282"/>
              <a:gd name="connsiteX4" fmla="*/ 214938 w 317010"/>
              <a:gd name="connsiteY4" fmla="*/ 102005 h 1446282"/>
              <a:gd name="connsiteX5" fmla="*/ 251369 w 317010"/>
              <a:gd name="connsiteY5" fmla="*/ 174866 h 1446282"/>
              <a:gd name="connsiteX6" fmla="*/ 291442 w 317010"/>
              <a:gd name="connsiteY6" fmla="*/ 291443 h 1446282"/>
              <a:gd name="connsiteX7" fmla="*/ 302371 w 317010"/>
              <a:gd name="connsiteY7" fmla="*/ 415306 h 1446282"/>
              <a:gd name="connsiteX8" fmla="*/ 309657 w 317010"/>
              <a:gd name="connsiteY8" fmla="*/ 546455 h 1446282"/>
              <a:gd name="connsiteX9" fmla="*/ 313300 w 317010"/>
              <a:gd name="connsiteY9" fmla="*/ 648459 h 1446282"/>
              <a:gd name="connsiteX10" fmla="*/ 313300 w 317010"/>
              <a:gd name="connsiteY10" fmla="*/ 750464 h 1446282"/>
              <a:gd name="connsiteX11" fmla="*/ 313300 w 317010"/>
              <a:gd name="connsiteY11" fmla="*/ 863398 h 1446282"/>
              <a:gd name="connsiteX12" fmla="*/ 316943 w 317010"/>
              <a:gd name="connsiteY12" fmla="*/ 950830 h 1446282"/>
              <a:gd name="connsiteX13" fmla="*/ 309657 w 317010"/>
              <a:gd name="connsiteY13" fmla="*/ 1074694 h 1446282"/>
              <a:gd name="connsiteX14" fmla="*/ 309657 w 317010"/>
              <a:gd name="connsiteY14" fmla="*/ 1176698 h 1446282"/>
              <a:gd name="connsiteX15" fmla="*/ 309657 w 317010"/>
              <a:gd name="connsiteY15" fmla="*/ 1296918 h 1446282"/>
              <a:gd name="connsiteX16" fmla="*/ 309657 w 317010"/>
              <a:gd name="connsiteY16" fmla="*/ 1355207 h 1446282"/>
              <a:gd name="connsiteX17" fmla="*/ 309657 w 317010"/>
              <a:gd name="connsiteY17" fmla="*/ 1391637 h 1446282"/>
              <a:gd name="connsiteX18" fmla="*/ 309657 w 317010"/>
              <a:gd name="connsiteY18" fmla="*/ 1446282 h 1446282"/>
              <a:gd name="connsiteX19" fmla="*/ 309657 w 317010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5012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65941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8655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24498"/>
              <a:gd name="connsiteY0" fmla="*/ 0 h 1449925"/>
              <a:gd name="connsiteX1" fmla="*/ 65574 w 324498"/>
              <a:gd name="connsiteY1" fmla="*/ 10929 h 1449925"/>
              <a:gd name="connsiteX2" fmla="*/ 116576 w 324498"/>
              <a:gd name="connsiteY2" fmla="*/ 29145 h 1449925"/>
              <a:gd name="connsiteX3" fmla="*/ 171222 w 324498"/>
              <a:gd name="connsiteY3" fmla="*/ 54646 h 1449925"/>
              <a:gd name="connsiteX4" fmla="*/ 225867 w 324498"/>
              <a:gd name="connsiteY4" fmla="*/ 105648 h 1449925"/>
              <a:gd name="connsiteX5" fmla="*/ 269584 w 324498"/>
              <a:gd name="connsiteY5" fmla="*/ 178509 h 1449925"/>
              <a:gd name="connsiteX6" fmla="*/ 302371 w 324498"/>
              <a:gd name="connsiteY6" fmla="*/ 295086 h 1449925"/>
              <a:gd name="connsiteX7" fmla="*/ 313300 w 324498"/>
              <a:gd name="connsiteY7" fmla="*/ 418949 h 1449925"/>
              <a:gd name="connsiteX8" fmla="*/ 320586 w 324498"/>
              <a:gd name="connsiteY8" fmla="*/ 550098 h 1449925"/>
              <a:gd name="connsiteX9" fmla="*/ 324229 w 324498"/>
              <a:gd name="connsiteY9" fmla="*/ 652102 h 1449925"/>
              <a:gd name="connsiteX10" fmla="*/ 324229 w 324498"/>
              <a:gd name="connsiteY10" fmla="*/ 754107 h 1449925"/>
              <a:gd name="connsiteX11" fmla="*/ 324229 w 324498"/>
              <a:gd name="connsiteY11" fmla="*/ 867041 h 1449925"/>
              <a:gd name="connsiteX12" fmla="*/ 324229 w 324498"/>
              <a:gd name="connsiteY12" fmla="*/ 954473 h 1449925"/>
              <a:gd name="connsiteX13" fmla="*/ 320586 w 324498"/>
              <a:gd name="connsiteY13" fmla="*/ 1078337 h 1449925"/>
              <a:gd name="connsiteX14" fmla="*/ 320586 w 324498"/>
              <a:gd name="connsiteY14" fmla="*/ 1180341 h 1449925"/>
              <a:gd name="connsiteX15" fmla="*/ 320586 w 324498"/>
              <a:gd name="connsiteY15" fmla="*/ 1300561 h 1449925"/>
              <a:gd name="connsiteX16" fmla="*/ 320586 w 324498"/>
              <a:gd name="connsiteY16" fmla="*/ 1358850 h 1449925"/>
              <a:gd name="connsiteX17" fmla="*/ 320586 w 324498"/>
              <a:gd name="connsiteY17" fmla="*/ 1395280 h 1449925"/>
              <a:gd name="connsiteX18" fmla="*/ 320586 w 324498"/>
              <a:gd name="connsiteY18" fmla="*/ 1449925 h 1449925"/>
              <a:gd name="connsiteX19" fmla="*/ 320586 w 324498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4229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7872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4229 w 328141"/>
              <a:gd name="connsiteY12" fmla="*/ 958116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4229 w 328141"/>
              <a:gd name="connsiteY12" fmla="*/ 958116 h 1449925"/>
              <a:gd name="connsiteX13" fmla="*/ 324229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327"/>
              <a:gd name="connsiteY0" fmla="*/ 0 h 1449925"/>
              <a:gd name="connsiteX1" fmla="*/ 69217 w 328327"/>
              <a:gd name="connsiteY1" fmla="*/ 10929 h 1449925"/>
              <a:gd name="connsiteX2" fmla="*/ 120219 w 328327"/>
              <a:gd name="connsiteY2" fmla="*/ 29145 h 1449925"/>
              <a:gd name="connsiteX3" fmla="*/ 174865 w 328327"/>
              <a:gd name="connsiteY3" fmla="*/ 54646 h 1449925"/>
              <a:gd name="connsiteX4" fmla="*/ 229510 w 328327"/>
              <a:gd name="connsiteY4" fmla="*/ 105648 h 1449925"/>
              <a:gd name="connsiteX5" fmla="*/ 273227 w 328327"/>
              <a:gd name="connsiteY5" fmla="*/ 178509 h 1449925"/>
              <a:gd name="connsiteX6" fmla="*/ 306014 w 328327"/>
              <a:gd name="connsiteY6" fmla="*/ 295086 h 1449925"/>
              <a:gd name="connsiteX7" fmla="*/ 316943 w 328327"/>
              <a:gd name="connsiteY7" fmla="*/ 418949 h 1449925"/>
              <a:gd name="connsiteX8" fmla="*/ 324229 w 328327"/>
              <a:gd name="connsiteY8" fmla="*/ 550098 h 1449925"/>
              <a:gd name="connsiteX9" fmla="*/ 327872 w 328327"/>
              <a:gd name="connsiteY9" fmla="*/ 652102 h 1449925"/>
              <a:gd name="connsiteX10" fmla="*/ 327872 w 328327"/>
              <a:gd name="connsiteY10" fmla="*/ 754107 h 1449925"/>
              <a:gd name="connsiteX11" fmla="*/ 324229 w 328327"/>
              <a:gd name="connsiteY11" fmla="*/ 867041 h 1449925"/>
              <a:gd name="connsiteX12" fmla="*/ 324229 w 328327"/>
              <a:gd name="connsiteY12" fmla="*/ 958116 h 1449925"/>
              <a:gd name="connsiteX13" fmla="*/ 324229 w 328327"/>
              <a:gd name="connsiteY13" fmla="*/ 1078337 h 1449925"/>
              <a:gd name="connsiteX14" fmla="*/ 324229 w 328327"/>
              <a:gd name="connsiteY14" fmla="*/ 1180341 h 1449925"/>
              <a:gd name="connsiteX15" fmla="*/ 324229 w 328327"/>
              <a:gd name="connsiteY15" fmla="*/ 1300561 h 1449925"/>
              <a:gd name="connsiteX16" fmla="*/ 324229 w 328327"/>
              <a:gd name="connsiteY16" fmla="*/ 1358850 h 1449925"/>
              <a:gd name="connsiteX17" fmla="*/ 324229 w 328327"/>
              <a:gd name="connsiteY17" fmla="*/ 1395280 h 1449925"/>
              <a:gd name="connsiteX18" fmla="*/ 324229 w 328327"/>
              <a:gd name="connsiteY18" fmla="*/ 1449925 h 1449925"/>
              <a:gd name="connsiteX19" fmla="*/ 324229 w 328327"/>
              <a:gd name="connsiteY19" fmla="*/ 1449925 h 1449925"/>
              <a:gd name="connsiteX0" fmla="*/ 0 w 327872"/>
              <a:gd name="connsiteY0" fmla="*/ 0 h 1449925"/>
              <a:gd name="connsiteX1" fmla="*/ 69217 w 327872"/>
              <a:gd name="connsiteY1" fmla="*/ 10929 h 1449925"/>
              <a:gd name="connsiteX2" fmla="*/ 120219 w 327872"/>
              <a:gd name="connsiteY2" fmla="*/ 29145 h 1449925"/>
              <a:gd name="connsiteX3" fmla="*/ 174865 w 327872"/>
              <a:gd name="connsiteY3" fmla="*/ 54646 h 1449925"/>
              <a:gd name="connsiteX4" fmla="*/ 229510 w 327872"/>
              <a:gd name="connsiteY4" fmla="*/ 105648 h 1449925"/>
              <a:gd name="connsiteX5" fmla="*/ 273227 w 327872"/>
              <a:gd name="connsiteY5" fmla="*/ 178509 h 1449925"/>
              <a:gd name="connsiteX6" fmla="*/ 306014 w 327872"/>
              <a:gd name="connsiteY6" fmla="*/ 295086 h 1449925"/>
              <a:gd name="connsiteX7" fmla="*/ 316943 w 327872"/>
              <a:gd name="connsiteY7" fmla="*/ 418949 h 1449925"/>
              <a:gd name="connsiteX8" fmla="*/ 324229 w 327872"/>
              <a:gd name="connsiteY8" fmla="*/ 550098 h 1449925"/>
              <a:gd name="connsiteX9" fmla="*/ 327872 w 327872"/>
              <a:gd name="connsiteY9" fmla="*/ 652102 h 1449925"/>
              <a:gd name="connsiteX10" fmla="*/ 324229 w 327872"/>
              <a:gd name="connsiteY10" fmla="*/ 750464 h 1449925"/>
              <a:gd name="connsiteX11" fmla="*/ 324229 w 327872"/>
              <a:gd name="connsiteY11" fmla="*/ 867041 h 1449925"/>
              <a:gd name="connsiteX12" fmla="*/ 324229 w 327872"/>
              <a:gd name="connsiteY12" fmla="*/ 958116 h 1449925"/>
              <a:gd name="connsiteX13" fmla="*/ 324229 w 327872"/>
              <a:gd name="connsiteY13" fmla="*/ 1078337 h 1449925"/>
              <a:gd name="connsiteX14" fmla="*/ 324229 w 327872"/>
              <a:gd name="connsiteY14" fmla="*/ 1180341 h 1449925"/>
              <a:gd name="connsiteX15" fmla="*/ 324229 w 327872"/>
              <a:gd name="connsiteY15" fmla="*/ 1300561 h 1449925"/>
              <a:gd name="connsiteX16" fmla="*/ 324229 w 327872"/>
              <a:gd name="connsiteY16" fmla="*/ 1358850 h 1449925"/>
              <a:gd name="connsiteX17" fmla="*/ 324229 w 327872"/>
              <a:gd name="connsiteY17" fmla="*/ 1395280 h 1449925"/>
              <a:gd name="connsiteX18" fmla="*/ 324229 w 327872"/>
              <a:gd name="connsiteY18" fmla="*/ 1449925 h 1449925"/>
              <a:gd name="connsiteX19" fmla="*/ 324229 w 327872"/>
              <a:gd name="connsiteY19" fmla="*/ 1449925 h 1449925"/>
              <a:gd name="connsiteX0" fmla="*/ 0 w 328088"/>
              <a:gd name="connsiteY0" fmla="*/ 0 h 1449925"/>
              <a:gd name="connsiteX1" fmla="*/ 69217 w 328088"/>
              <a:gd name="connsiteY1" fmla="*/ 10929 h 1449925"/>
              <a:gd name="connsiteX2" fmla="*/ 120219 w 328088"/>
              <a:gd name="connsiteY2" fmla="*/ 29145 h 1449925"/>
              <a:gd name="connsiteX3" fmla="*/ 174865 w 328088"/>
              <a:gd name="connsiteY3" fmla="*/ 54646 h 1449925"/>
              <a:gd name="connsiteX4" fmla="*/ 229510 w 328088"/>
              <a:gd name="connsiteY4" fmla="*/ 105648 h 1449925"/>
              <a:gd name="connsiteX5" fmla="*/ 273227 w 328088"/>
              <a:gd name="connsiteY5" fmla="*/ 178509 h 1449925"/>
              <a:gd name="connsiteX6" fmla="*/ 306014 w 328088"/>
              <a:gd name="connsiteY6" fmla="*/ 295086 h 1449925"/>
              <a:gd name="connsiteX7" fmla="*/ 316943 w 328088"/>
              <a:gd name="connsiteY7" fmla="*/ 418949 h 1449925"/>
              <a:gd name="connsiteX8" fmla="*/ 316943 w 328088"/>
              <a:gd name="connsiteY8" fmla="*/ 550098 h 1449925"/>
              <a:gd name="connsiteX9" fmla="*/ 327872 w 328088"/>
              <a:gd name="connsiteY9" fmla="*/ 652102 h 1449925"/>
              <a:gd name="connsiteX10" fmla="*/ 324229 w 328088"/>
              <a:gd name="connsiteY10" fmla="*/ 750464 h 1449925"/>
              <a:gd name="connsiteX11" fmla="*/ 324229 w 328088"/>
              <a:gd name="connsiteY11" fmla="*/ 867041 h 1449925"/>
              <a:gd name="connsiteX12" fmla="*/ 324229 w 328088"/>
              <a:gd name="connsiteY12" fmla="*/ 958116 h 1449925"/>
              <a:gd name="connsiteX13" fmla="*/ 324229 w 328088"/>
              <a:gd name="connsiteY13" fmla="*/ 1078337 h 1449925"/>
              <a:gd name="connsiteX14" fmla="*/ 324229 w 328088"/>
              <a:gd name="connsiteY14" fmla="*/ 1180341 h 1449925"/>
              <a:gd name="connsiteX15" fmla="*/ 324229 w 328088"/>
              <a:gd name="connsiteY15" fmla="*/ 1300561 h 1449925"/>
              <a:gd name="connsiteX16" fmla="*/ 324229 w 328088"/>
              <a:gd name="connsiteY16" fmla="*/ 1358850 h 1449925"/>
              <a:gd name="connsiteX17" fmla="*/ 324229 w 328088"/>
              <a:gd name="connsiteY17" fmla="*/ 1395280 h 1449925"/>
              <a:gd name="connsiteX18" fmla="*/ 324229 w 328088"/>
              <a:gd name="connsiteY18" fmla="*/ 1449925 h 1449925"/>
              <a:gd name="connsiteX19" fmla="*/ 324229 w 328088"/>
              <a:gd name="connsiteY19" fmla="*/ 1449925 h 1449925"/>
              <a:gd name="connsiteX0" fmla="*/ 0 w 324768"/>
              <a:gd name="connsiteY0" fmla="*/ 0 h 1449925"/>
              <a:gd name="connsiteX1" fmla="*/ 69217 w 324768"/>
              <a:gd name="connsiteY1" fmla="*/ 10929 h 1449925"/>
              <a:gd name="connsiteX2" fmla="*/ 120219 w 324768"/>
              <a:gd name="connsiteY2" fmla="*/ 29145 h 1449925"/>
              <a:gd name="connsiteX3" fmla="*/ 174865 w 324768"/>
              <a:gd name="connsiteY3" fmla="*/ 54646 h 1449925"/>
              <a:gd name="connsiteX4" fmla="*/ 229510 w 324768"/>
              <a:gd name="connsiteY4" fmla="*/ 105648 h 1449925"/>
              <a:gd name="connsiteX5" fmla="*/ 273227 w 324768"/>
              <a:gd name="connsiteY5" fmla="*/ 178509 h 1449925"/>
              <a:gd name="connsiteX6" fmla="*/ 306014 w 324768"/>
              <a:gd name="connsiteY6" fmla="*/ 295086 h 1449925"/>
              <a:gd name="connsiteX7" fmla="*/ 316943 w 324768"/>
              <a:gd name="connsiteY7" fmla="*/ 418949 h 1449925"/>
              <a:gd name="connsiteX8" fmla="*/ 316943 w 324768"/>
              <a:gd name="connsiteY8" fmla="*/ 550098 h 1449925"/>
              <a:gd name="connsiteX9" fmla="*/ 324229 w 324768"/>
              <a:gd name="connsiteY9" fmla="*/ 652102 h 1449925"/>
              <a:gd name="connsiteX10" fmla="*/ 324229 w 324768"/>
              <a:gd name="connsiteY10" fmla="*/ 750464 h 1449925"/>
              <a:gd name="connsiteX11" fmla="*/ 324229 w 324768"/>
              <a:gd name="connsiteY11" fmla="*/ 867041 h 1449925"/>
              <a:gd name="connsiteX12" fmla="*/ 324229 w 324768"/>
              <a:gd name="connsiteY12" fmla="*/ 958116 h 1449925"/>
              <a:gd name="connsiteX13" fmla="*/ 324229 w 324768"/>
              <a:gd name="connsiteY13" fmla="*/ 1078337 h 1449925"/>
              <a:gd name="connsiteX14" fmla="*/ 324229 w 324768"/>
              <a:gd name="connsiteY14" fmla="*/ 1180341 h 1449925"/>
              <a:gd name="connsiteX15" fmla="*/ 324229 w 324768"/>
              <a:gd name="connsiteY15" fmla="*/ 1300561 h 1449925"/>
              <a:gd name="connsiteX16" fmla="*/ 324229 w 324768"/>
              <a:gd name="connsiteY16" fmla="*/ 1358850 h 1449925"/>
              <a:gd name="connsiteX17" fmla="*/ 324229 w 324768"/>
              <a:gd name="connsiteY17" fmla="*/ 1395280 h 1449925"/>
              <a:gd name="connsiteX18" fmla="*/ 324229 w 324768"/>
              <a:gd name="connsiteY18" fmla="*/ 1449925 h 1449925"/>
              <a:gd name="connsiteX19" fmla="*/ 324229 w 324768"/>
              <a:gd name="connsiteY19" fmla="*/ 1449925 h 1449925"/>
              <a:gd name="connsiteX0" fmla="*/ 0 w 324498"/>
              <a:gd name="connsiteY0" fmla="*/ 0 h 1449925"/>
              <a:gd name="connsiteX1" fmla="*/ 69217 w 324498"/>
              <a:gd name="connsiteY1" fmla="*/ 10929 h 1449925"/>
              <a:gd name="connsiteX2" fmla="*/ 120219 w 324498"/>
              <a:gd name="connsiteY2" fmla="*/ 29145 h 1449925"/>
              <a:gd name="connsiteX3" fmla="*/ 174865 w 324498"/>
              <a:gd name="connsiteY3" fmla="*/ 54646 h 1449925"/>
              <a:gd name="connsiteX4" fmla="*/ 229510 w 324498"/>
              <a:gd name="connsiteY4" fmla="*/ 105648 h 1449925"/>
              <a:gd name="connsiteX5" fmla="*/ 273227 w 324498"/>
              <a:gd name="connsiteY5" fmla="*/ 178509 h 1449925"/>
              <a:gd name="connsiteX6" fmla="*/ 306014 w 324498"/>
              <a:gd name="connsiteY6" fmla="*/ 295086 h 1449925"/>
              <a:gd name="connsiteX7" fmla="*/ 316943 w 324498"/>
              <a:gd name="connsiteY7" fmla="*/ 418949 h 1449925"/>
              <a:gd name="connsiteX8" fmla="*/ 320586 w 324498"/>
              <a:gd name="connsiteY8" fmla="*/ 557385 h 1449925"/>
              <a:gd name="connsiteX9" fmla="*/ 324229 w 324498"/>
              <a:gd name="connsiteY9" fmla="*/ 652102 h 1449925"/>
              <a:gd name="connsiteX10" fmla="*/ 324229 w 324498"/>
              <a:gd name="connsiteY10" fmla="*/ 750464 h 1449925"/>
              <a:gd name="connsiteX11" fmla="*/ 324229 w 324498"/>
              <a:gd name="connsiteY11" fmla="*/ 867041 h 1449925"/>
              <a:gd name="connsiteX12" fmla="*/ 324229 w 324498"/>
              <a:gd name="connsiteY12" fmla="*/ 958116 h 1449925"/>
              <a:gd name="connsiteX13" fmla="*/ 324229 w 324498"/>
              <a:gd name="connsiteY13" fmla="*/ 1078337 h 1449925"/>
              <a:gd name="connsiteX14" fmla="*/ 324229 w 324498"/>
              <a:gd name="connsiteY14" fmla="*/ 1180341 h 1449925"/>
              <a:gd name="connsiteX15" fmla="*/ 324229 w 324498"/>
              <a:gd name="connsiteY15" fmla="*/ 1300561 h 1449925"/>
              <a:gd name="connsiteX16" fmla="*/ 324229 w 324498"/>
              <a:gd name="connsiteY16" fmla="*/ 1358850 h 1449925"/>
              <a:gd name="connsiteX17" fmla="*/ 324229 w 324498"/>
              <a:gd name="connsiteY17" fmla="*/ 1395280 h 1449925"/>
              <a:gd name="connsiteX18" fmla="*/ 324229 w 324498"/>
              <a:gd name="connsiteY18" fmla="*/ 1449925 h 1449925"/>
              <a:gd name="connsiteX19" fmla="*/ 324229 w 324498"/>
              <a:gd name="connsiteY19" fmla="*/ 1449925 h 1449925"/>
              <a:gd name="connsiteX0" fmla="*/ 0 w 324768"/>
              <a:gd name="connsiteY0" fmla="*/ 0 h 1449925"/>
              <a:gd name="connsiteX1" fmla="*/ 69217 w 324768"/>
              <a:gd name="connsiteY1" fmla="*/ 10929 h 1449925"/>
              <a:gd name="connsiteX2" fmla="*/ 120219 w 324768"/>
              <a:gd name="connsiteY2" fmla="*/ 29145 h 1449925"/>
              <a:gd name="connsiteX3" fmla="*/ 174865 w 324768"/>
              <a:gd name="connsiteY3" fmla="*/ 54646 h 1449925"/>
              <a:gd name="connsiteX4" fmla="*/ 229510 w 324768"/>
              <a:gd name="connsiteY4" fmla="*/ 105648 h 1449925"/>
              <a:gd name="connsiteX5" fmla="*/ 273227 w 324768"/>
              <a:gd name="connsiteY5" fmla="*/ 178509 h 1449925"/>
              <a:gd name="connsiteX6" fmla="*/ 306014 w 324768"/>
              <a:gd name="connsiteY6" fmla="*/ 295086 h 1449925"/>
              <a:gd name="connsiteX7" fmla="*/ 316943 w 324768"/>
              <a:gd name="connsiteY7" fmla="*/ 418949 h 1449925"/>
              <a:gd name="connsiteX8" fmla="*/ 324229 w 324768"/>
              <a:gd name="connsiteY8" fmla="*/ 557385 h 1449925"/>
              <a:gd name="connsiteX9" fmla="*/ 324229 w 324768"/>
              <a:gd name="connsiteY9" fmla="*/ 652102 h 1449925"/>
              <a:gd name="connsiteX10" fmla="*/ 324229 w 324768"/>
              <a:gd name="connsiteY10" fmla="*/ 750464 h 1449925"/>
              <a:gd name="connsiteX11" fmla="*/ 324229 w 324768"/>
              <a:gd name="connsiteY11" fmla="*/ 867041 h 1449925"/>
              <a:gd name="connsiteX12" fmla="*/ 324229 w 324768"/>
              <a:gd name="connsiteY12" fmla="*/ 958116 h 1449925"/>
              <a:gd name="connsiteX13" fmla="*/ 324229 w 324768"/>
              <a:gd name="connsiteY13" fmla="*/ 1078337 h 1449925"/>
              <a:gd name="connsiteX14" fmla="*/ 324229 w 324768"/>
              <a:gd name="connsiteY14" fmla="*/ 1180341 h 1449925"/>
              <a:gd name="connsiteX15" fmla="*/ 324229 w 324768"/>
              <a:gd name="connsiteY15" fmla="*/ 1300561 h 1449925"/>
              <a:gd name="connsiteX16" fmla="*/ 324229 w 324768"/>
              <a:gd name="connsiteY16" fmla="*/ 1358850 h 1449925"/>
              <a:gd name="connsiteX17" fmla="*/ 324229 w 324768"/>
              <a:gd name="connsiteY17" fmla="*/ 1395280 h 1449925"/>
              <a:gd name="connsiteX18" fmla="*/ 324229 w 324768"/>
              <a:gd name="connsiteY18" fmla="*/ 1449925 h 1449925"/>
              <a:gd name="connsiteX19" fmla="*/ 324229 w 324768"/>
              <a:gd name="connsiteY19" fmla="*/ 1449925 h 1449925"/>
              <a:gd name="connsiteX0" fmla="*/ 0 w 324498"/>
              <a:gd name="connsiteY0" fmla="*/ 0 h 1449925"/>
              <a:gd name="connsiteX1" fmla="*/ 69217 w 324498"/>
              <a:gd name="connsiteY1" fmla="*/ 10929 h 1449925"/>
              <a:gd name="connsiteX2" fmla="*/ 120219 w 324498"/>
              <a:gd name="connsiteY2" fmla="*/ 29145 h 1449925"/>
              <a:gd name="connsiteX3" fmla="*/ 174865 w 324498"/>
              <a:gd name="connsiteY3" fmla="*/ 54646 h 1449925"/>
              <a:gd name="connsiteX4" fmla="*/ 229510 w 324498"/>
              <a:gd name="connsiteY4" fmla="*/ 105648 h 1449925"/>
              <a:gd name="connsiteX5" fmla="*/ 273227 w 324498"/>
              <a:gd name="connsiteY5" fmla="*/ 178509 h 1449925"/>
              <a:gd name="connsiteX6" fmla="*/ 306014 w 324498"/>
              <a:gd name="connsiteY6" fmla="*/ 295086 h 1449925"/>
              <a:gd name="connsiteX7" fmla="*/ 320586 w 324498"/>
              <a:gd name="connsiteY7" fmla="*/ 422592 h 1449925"/>
              <a:gd name="connsiteX8" fmla="*/ 324229 w 324498"/>
              <a:gd name="connsiteY8" fmla="*/ 557385 h 1449925"/>
              <a:gd name="connsiteX9" fmla="*/ 324229 w 324498"/>
              <a:gd name="connsiteY9" fmla="*/ 652102 h 1449925"/>
              <a:gd name="connsiteX10" fmla="*/ 324229 w 324498"/>
              <a:gd name="connsiteY10" fmla="*/ 750464 h 1449925"/>
              <a:gd name="connsiteX11" fmla="*/ 324229 w 324498"/>
              <a:gd name="connsiteY11" fmla="*/ 867041 h 1449925"/>
              <a:gd name="connsiteX12" fmla="*/ 324229 w 324498"/>
              <a:gd name="connsiteY12" fmla="*/ 958116 h 1449925"/>
              <a:gd name="connsiteX13" fmla="*/ 324229 w 324498"/>
              <a:gd name="connsiteY13" fmla="*/ 1078337 h 1449925"/>
              <a:gd name="connsiteX14" fmla="*/ 324229 w 324498"/>
              <a:gd name="connsiteY14" fmla="*/ 1180341 h 1449925"/>
              <a:gd name="connsiteX15" fmla="*/ 324229 w 324498"/>
              <a:gd name="connsiteY15" fmla="*/ 1300561 h 1449925"/>
              <a:gd name="connsiteX16" fmla="*/ 324229 w 324498"/>
              <a:gd name="connsiteY16" fmla="*/ 1358850 h 1449925"/>
              <a:gd name="connsiteX17" fmla="*/ 324229 w 324498"/>
              <a:gd name="connsiteY17" fmla="*/ 1395280 h 1449925"/>
              <a:gd name="connsiteX18" fmla="*/ 324229 w 324498"/>
              <a:gd name="connsiteY18" fmla="*/ 1449925 h 1449925"/>
              <a:gd name="connsiteX19" fmla="*/ 324229 w 324498"/>
              <a:gd name="connsiteY19" fmla="*/ 1449925 h 144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4498" h="1449925">
                <a:moveTo>
                  <a:pt x="0" y="0"/>
                </a:moveTo>
                <a:cubicBezTo>
                  <a:pt x="18518" y="1518"/>
                  <a:pt x="49181" y="6072"/>
                  <a:pt x="69217" y="10929"/>
                </a:cubicBezTo>
                <a:cubicBezTo>
                  <a:pt x="89254" y="15787"/>
                  <a:pt x="102611" y="21859"/>
                  <a:pt x="120219" y="29145"/>
                </a:cubicBezTo>
                <a:cubicBezTo>
                  <a:pt x="137827" y="36431"/>
                  <a:pt x="156650" y="41895"/>
                  <a:pt x="174865" y="54646"/>
                </a:cubicBezTo>
                <a:cubicBezTo>
                  <a:pt x="193080" y="67397"/>
                  <a:pt x="213116" y="85004"/>
                  <a:pt x="229510" y="105648"/>
                </a:cubicBezTo>
                <a:cubicBezTo>
                  <a:pt x="245904" y="126292"/>
                  <a:pt x="260476" y="146936"/>
                  <a:pt x="273227" y="178509"/>
                </a:cubicBezTo>
                <a:cubicBezTo>
                  <a:pt x="285978" y="210082"/>
                  <a:pt x="298121" y="254406"/>
                  <a:pt x="306014" y="295086"/>
                </a:cubicBezTo>
                <a:cubicBezTo>
                  <a:pt x="313907" y="335766"/>
                  <a:pt x="317550" y="378876"/>
                  <a:pt x="320586" y="422592"/>
                </a:cubicBezTo>
                <a:cubicBezTo>
                  <a:pt x="323622" y="466308"/>
                  <a:pt x="323622" y="519133"/>
                  <a:pt x="324229" y="557385"/>
                </a:cubicBezTo>
                <a:cubicBezTo>
                  <a:pt x="324836" y="595637"/>
                  <a:pt x="324229" y="619922"/>
                  <a:pt x="324229" y="652102"/>
                </a:cubicBezTo>
                <a:lnTo>
                  <a:pt x="324229" y="750464"/>
                </a:lnTo>
                <a:lnTo>
                  <a:pt x="324229" y="867041"/>
                </a:lnTo>
                <a:lnTo>
                  <a:pt x="324229" y="958116"/>
                </a:lnTo>
                <a:lnTo>
                  <a:pt x="324229" y="1078337"/>
                </a:lnTo>
                <a:lnTo>
                  <a:pt x="324229" y="1180341"/>
                </a:lnTo>
                <a:lnTo>
                  <a:pt x="324229" y="1300561"/>
                </a:lnTo>
                <a:lnTo>
                  <a:pt x="324229" y="1358850"/>
                </a:lnTo>
                <a:lnTo>
                  <a:pt x="324229" y="1395280"/>
                </a:lnTo>
                <a:lnTo>
                  <a:pt x="324229" y="1449925"/>
                </a:lnTo>
                <a:lnTo>
                  <a:pt x="324229" y="144992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6747343" y="3520058"/>
            <a:ext cx="531649" cy="902933"/>
          </a:xfrm>
          <a:custGeom>
            <a:avLst/>
            <a:gdLst>
              <a:gd name="connsiteX0" fmla="*/ 0 w 499095"/>
              <a:gd name="connsiteY0" fmla="*/ 834253 h 834253"/>
              <a:gd name="connsiteX1" fmla="*/ 65575 w 499095"/>
              <a:gd name="connsiteY1" fmla="*/ 663031 h 834253"/>
              <a:gd name="connsiteX2" fmla="*/ 149364 w 499095"/>
              <a:gd name="connsiteY2" fmla="*/ 462664 h 834253"/>
              <a:gd name="connsiteX3" fmla="*/ 255012 w 499095"/>
              <a:gd name="connsiteY3" fmla="*/ 255012 h 834253"/>
              <a:gd name="connsiteX4" fmla="*/ 364303 w 499095"/>
              <a:gd name="connsiteY4" fmla="*/ 127506 h 834253"/>
              <a:gd name="connsiteX5" fmla="*/ 418948 w 499095"/>
              <a:gd name="connsiteY5" fmla="*/ 76503 h 834253"/>
              <a:gd name="connsiteX6" fmla="*/ 499095 w 499095"/>
              <a:gd name="connsiteY6" fmla="*/ 0 h 834253"/>
              <a:gd name="connsiteX7" fmla="*/ 499095 w 499095"/>
              <a:gd name="connsiteY7" fmla="*/ 0 h 834253"/>
              <a:gd name="connsiteX0" fmla="*/ 0 w 513667"/>
              <a:gd name="connsiteY0" fmla="*/ 848825 h 848825"/>
              <a:gd name="connsiteX1" fmla="*/ 80147 w 513667"/>
              <a:gd name="connsiteY1" fmla="*/ 663031 h 848825"/>
              <a:gd name="connsiteX2" fmla="*/ 163936 w 513667"/>
              <a:gd name="connsiteY2" fmla="*/ 462664 h 848825"/>
              <a:gd name="connsiteX3" fmla="*/ 269584 w 513667"/>
              <a:gd name="connsiteY3" fmla="*/ 255012 h 848825"/>
              <a:gd name="connsiteX4" fmla="*/ 378875 w 513667"/>
              <a:gd name="connsiteY4" fmla="*/ 127506 h 848825"/>
              <a:gd name="connsiteX5" fmla="*/ 433520 w 513667"/>
              <a:gd name="connsiteY5" fmla="*/ 76503 h 848825"/>
              <a:gd name="connsiteX6" fmla="*/ 513667 w 513667"/>
              <a:gd name="connsiteY6" fmla="*/ 0 h 848825"/>
              <a:gd name="connsiteX7" fmla="*/ 513667 w 513667"/>
              <a:gd name="connsiteY7" fmla="*/ 0 h 848825"/>
              <a:gd name="connsiteX0" fmla="*/ 0 w 531882"/>
              <a:gd name="connsiteY0" fmla="*/ 867040 h 867040"/>
              <a:gd name="connsiteX1" fmla="*/ 98362 w 531882"/>
              <a:gd name="connsiteY1" fmla="*/ 663031 h 867040"/>
              <a:gd name="connsiteX2" fmla="*/ 182151 w 531882"/>
              <a:gd name="connsiteY2" fmla="*/ 462664 h 867040"/>
              <a:gd name="connsiteX3" fmla="*/ 287799 w 531882"/>
              <a:gd name="connsiteY3" fmla="*/ 255012 h 867040"/>
              <a:gd name="connsiteX4" fmla="*/ 397090 w 531882"/>
              <a:gd name="connsiteY4" fmla="*/ 127506 h 867040"/>
              <a:gd name="connsiteX5" fmla="*/ 451735 w 531882"/>
              <a:gd name="connsiteY5" fmla="*/ 76503 h 867040"/>
              <a:gd name="connsiteX6" fmla="*/ 531882 w 531882"/>
              <a:gd name="connsiteY6" fmla="*/ 0 h 867040"/>
              <a:gd name="connsiteX7" fmla="*/ 531882 w 531882"/>
              <a:gd name="connsiteY7" fmla="*/ 0 h 867040"/>
              <a:gd name="connsiteX0" fmla="*/ 0 w 528239"/>
              <a:gd name="connsiteY0" fmla="*/ 888899 h 888899"/>
              <a:gd name="connsiteX1" fmla="*/ 94719 w 528239"/>
              <a:gd name="connsiteY1" fmla="*/ 663031 h 888899"/>
              <a:gd name="connsiteX2" fmla="*/ 178508 w 528239"/>
              <a:gd name="connsiteY2" fmla="*/ 462664 h 888899"/>
              <a:gd name="connsiteX3" fmla="*/ 284156 w 528239"/>
              <a:gd name="connsiteY3" fmla="*/ 255012 h 888899"/>
              <a:gd name="connsiteX4" fmla="*/ 393447 w 528239"/>
              <a:gd name="connsiteY4" fmla="*/ 127506 h 888899"/>
              <a:gd name="connsiteX5" fmla="*/ 448092 w 528239"/>
              <a:gd name="connsiteY5" fmla="*/ 76503 h 888899"/>
              <a:gd name="connsiteX6" fmla="*/ 528239 w 528239"/>
              <a:gd name="connsiteY6" fmla="*/ 0 h 888899"/>
              <a:gd name="connsiteX7" fmla="*/ 528239 w 528239"/>
              <a:gd name="connsiteY7" fmla="*/ 0 h 888899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93447 w 528239"/>
              <a:gd name="connsiteY4" fmla="*/ 127506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65574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4449 w 528239"/>
              <a:gd name="connsiteY5" fmla="*/ 61931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35477"/>
              <a:gd name="connsiteY0" fmla="*/ 905482 h 905482"/>
              <a:gd name="connsiteX1" fmla="*/ 94719 w 535477"/>
              <a:gd name="connsiteY1" fmla="*/ 668685 h 905482"/>
              <a:gd name="connsiteX2" fmla="*/ 178508 w 535477"/>
              <a:gd name="connsiteY2" fmla="*/ 468318 h 905482"/>
              <a:gd name="connsiteX3" fmla="*/ 284156 w 535477"/>
              <a:gd name="connsiteY3" fmla="*/ 260666 h 905482"/>
              <a:gd name="connsiteX4" fmla="*/ 386161 w 535477"/>
              <a:gd name="connsiteY4" fmla="*/ 125874 h 905482"/>
              <a:gd name="connsiteX5" fmla="*/ 444449 w 535477"/>
              <a:gd name="connsiteY5" fmla="*/ 67585 h 905482"/>
              <a:gd name="connsiteX6" fmla="*/ 528239 w 535477"/>
              <a:gd name="connsiteY6" fmla="*/ 5654 h 905482"/>
              <a:gd name="connsiteX7" fmla="*/ 531882 w 535477"/>
              <a:gd name="connsiteY7" fmla="*/ 2011 h 905482"/>
              <a:gd name="connsiteX0" fmla="*/ 0 w 531649"/>
              <a:gd name="connsiteY0" fmla="*/ 902454 h 902454"/>
              <a:gd name="connsiteX1" fmla="*/ 94719 w 531649"/>
              <a:gd name="connsiteY1" fmla="*/ 665657 h 902454"/>
              <a:gd name="connsiteX2" fmla="*/ 178508 w 531649"/>
              <a:gd name="connsiteY2" fmla="*/ 465290 h 902454"/>
              <a:gd name="connsiteX3" fmla="*/ 284156 w 531649"/>
              <a:gd name="connsiteY3" fmla="*/ 257638 h 902454"/>
              <a:gd name="connsiteX4" fmla="*/ 386161 w 531649"/>
              <a:gd name="connsiteY4" fmla="*/ 122846 h 902454"/>
              <a:gd name="connsiteX5" fmla="*/ 444449 w 531649"/>
              <a:gd name="connsiteY5" fmla="*/ 64557 h 902454"/>
              <a:gd name="connsiteX6" fmla="*/ 528239 w 531649"/>
              <a:gd name="connsiteY6" fmla="*/ 2626 h 902454"/>
              <a:gd name="connsiteX7" fmla="*/ 517310 w 531649"/>
              <a:gd name="connsiteY7" fmla="*/ 9912 h 902454"/>
              <a:gd name="connsiteX0" fmla="*/ 0 w 531649"/>
              <a:gd name="connsiteY0" fmla="*/ 902454 h 902454"/>
              <a:gd name="connsiteX1" fmla="*/ 94719 w 531649"/>
              <a:gd name="connsiteY1" fmla="*/ 665657 h 902454"/>
              <a:gd name="connsiteX2" fmla="*/ 178508 w 531649"/>
              <a:gd name="connsiteY2" fmla="*/ 465290 h 902454"/>
              <a:gd name="connsiteX3" fmla="*/ 291442 w 531649"/>
              <a:gd name="connsiteY3" fmla="*/ 257638 h 902454"/>
              <a:gd name="connsiteX4" fmla="*/ 386161 w 531649"/>
              <a:gd name="connsiteY4" fmla="*/ 122846 h 902454"/>
              <a:gd name="connsiteX5" fmla="*/ 444449 w 531649"/>
              <a:gd name="connsiteY5" fmla="*/ 64557 h 902454"/>
              <a:gd name="connsiteX6" fmla="*/ 528239 w 531649"/>
              <a:gd name="connsiteY6" fmla="*/ 2626 h 902454"/>
              <a:gd name="connsiteX7" fmla="*/ 517310 w 531649"/>
              <a:gd name="connsiteY7" fmla="*/ 9912 h 902454"/>
              <a:gd name="connsiteX0" fmla="*/ 0 w 531649"/>
              <a:gd name="connsiteY0" fmla="*/ 902454 h 902454"/>
              <a:gd name="connsiteX1" fmla="*/ 94719 w 531649"/>
              <a:gd name="connsiteY1" fmla="*/ 665657 h 902454"/>
              <a:gd name="connsiteX2" fmla="*/ 178508 w 531649"/>
              <a:gd name="connsiteY2" fmla="*/ 465290 h 902454"/>
              <a:gd name="connsiteX3" fmla="*/ 291442 w 531649"/>
              <a:gd name="connsiteY3" fmla="*/ 257638 h 902454"/>
              <a:gd name="connsiteX4" fmla="*/ 389804 w 531649"/>
              <a:gd name="connsiteY4" fmla="*/ 130132 h 902454"/>
              <a:gd name="connsiteX5" fmla="*/ 444449 w 531649"/>
              <a:gd name="connsiteY5" fmla="*/ 64557 h 902454"/>
              <a:gd name="connsiteX6" fmla="*/ 528239 w 531649"/>
              <a:gd name="connsiteY6" fmla="*/ 2626 h 902454"/>
              <a:gd name="connsiteX7" fmla="*/ 517310 w 531649"/>
              <a:gd name="connsiteY7" fmla="*/ 9912 h 902454"/>
              <a:gd name="connsiteX0" fmla="*/ 0 w 531649"/>
              <a:gd name="connsiteY0" fmla="*/ 902933 h 902933"/>
              <a:gd name="connsiteX1" fmla="*/ 94719 w 531649"/>
              <a:gd name="connsiteY1" fmla="*/ 666136 h 902933"/>
              <a:gd name="connsiteX2" fmla="*/ 178508 w 531649"/>
              <a:gd name="connsiteY2" fmla="*/ 465769 h 902933"/>
              <a:gd name="connsiteX3" fmla="*/ 291442 w 531649"/>
              <a:gd name="connsiteY3" fmla="*/ 258117 h 902933"/>
              <a:gd name="connsiteX4" fmla="*/ 389804 w 531649"/>
              <a:gd name="connsiteY4" fmla="*/ 130611 h 902933"/>
              <a:gd name="connsiteX5" fmla="*/ 444449 w 531649"/>
              <a:gd name="connsiteY5" fmla="*/ 72322 h 902933"/>
              <a:gd name="connsiteX6" fmla="*/ 528239 w 531649"/>
              <a:gd name="connsiteY6" fmla="*/ 3105 h 902933"/>
              <a:gd name="connsiteX7" fmla="*/ 517310 w 531649"/>
              <a:gd name="connsiteY7" fmla="*/ 10391 h 902933"/>
              <a:gd name="connsiteX0" fmla="*/ 0 w 531649"/>
              <a:gd name="connsiteY0" fmla="*/ 902933 h 902933"/>
              <a:gd name="connsiteX1" fmla="*/ 94719 w 531649"/>
              <a:gd name="connsiteY1" fmla="*/ 666136 h 902933"/>
              <a:gd name="connsiteX2" fmla="*/ 178508 w 531649"/>
              <a:gd name="connsiteY2" fmla="*/ 465769 h 902933"/>
              <a:gd name="connsiteX3" fmla="*/ 291442 w 531649"/>
              <a:gd name="connsiteY3" fmla="*/ 261760 h 902933"/>
              <a:gd name="connsiteX4" fmla="*/ 389804 w 531649"/>
              <a:gd name="connsiteY4" fmla="*/ 130611 h 902933"/>
              <a:gd name="connsiteX5" fmla="*/ 444449 w 531649"/>
              <a:gd name="connsiteY5" fmla="*/ 72322 h 902933"/>
              <a:gd name="connsiteX6" fmla="*/ 528239 w 531649"/>
              <a:gd name="connsiteY6" fmla="*/ 3105 h 902933"/>
              <a:gd name="connsiteX7" fmla="*/ 517310 w 531649"/>
              <a:gd name="connsiteY7" fmla="*/ 10391 h 90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649" h="902933">
                <a:moveTo>
                  <a:pt x="0" y="902933"/>
                </a:moveTo>
                <a:cubicBezTo>
                  <a:pt x="20340" y="848287"/>
                  <a:pt x="64968" y="738997"/>
                  <a:pt x="94719" y="666136"/>
                </a:cubicBezTo>
                <a:cubicBezTo>
                  <a:pt x="124470" y="593275"/>
                  <a:pt x="145721" y="533165"/>
                  <a:pt x="178508" y="465769"/>
                </a:cubicBezTo>
                <a:cubicBezTo>
                  <a:pt x="211295" y="398373"/>
                  <a:pt x="256226" y="317620"/>
                  <a:pt x="291442" y="261760"/>
                </a:cubicBezTo>
                <a:cubicBezTo>
                  <a:pt x="326658" y="205900"/>
                  <a:pt x="364303" y="162184"/>
                  <a:pt x="389804" y="130611"/>
                </a:cubicBezTo>
                <a:cubicBezTo>
                  <a:pt x="415305" y="99038"/>
                  <a:pt x="421377" y="93573"/>
                  <a:pt x="444449" y="72322"/>
                </a:cubicBezTo>
                <a:cubicBezTo>
                  <a:pt x="467521" y="51071"/>
                  <a:pt x="516095" y="13427"/>
                  <a:pt x="528239" y="3105"/>
                </a:cubicBezTo>
                <a:cubicBezTo>
                  <a:pt x="540383" y="-7217"/>
                  <a:pt x="516096" y="11605"/>
                  <a:pt x="517310" y="1039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8273521" y="4149879"/>
            <a:ext cx="326115" cy="601074"/>
          </a:xfrm>
          <a:custGeom>
            <a:avLst/>
            <a:gdLst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63057 w 326115"/>
              <a:gd name="connsiteY2" fmla="*/ 367678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115" h="601074">
                <a:moveTo>
                  <a:pt x="0" y="601074"/>
                </a:moveTo>
                <a:cubicBezTo>
                  <a:pt x="39166" y="559776"/>
                  <a:pt x="76733" y="517946"/>
                  <a:pt x="105508" y="479580"/>
                </a:cubicBezTo>
                <a:cubicBezTo>
                  <a:pt x="134283" y="441214"/>
                  <a:pt x="153465" y="403913"/>
                  <a:pt x="172648" y="370875"/>
                </a:cubicBezTo>
                <a:cubicBezTo>
                  <a:pt x="191831" y="337837"/>
                  <a:pt x="203023" y="319187"/>
                  <a:pt x="220608" y="281354"/>
                </a:cubicBezTo>
                <a:cubicBezTo>
                  <a:pt x="238193" y="243521"/>
                  <a:pt x="265901" y="174248"/>
                  <a:pt x="278157" y="143874"/>
                </a:cubicBezTo>
                <a:cubicBezTo>
                  <a:pt x="290413" y="113501"/>
                  <a:pt x="286150" y="123092"/>
                  <a:pt x="294143" y="99113"/>
                </a:cubicBezTo>
                <a:cubicBezTo>
                  <a:pt x="302136" y="75134"/>
                  <a:pt x="320786" y="16519"/>
                  <a:pt x="326115" y="0"/>
                </a:cubicBezTo>
                <a:lnTo>
                  <a:pt x="32611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Oval 31"/>
          <p:cNvSpPr/>
          <p:nvPr/>
        </p:nvSpPr>
        <p:spPr>
          <a:xfrm>
            <a:off x="3624132" y="4611046"/>
            <a:ext cx="131573" cy="1175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3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748253" y="3586980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 33"/>
          <p:cNvSpPr/>
          <p:nvPr/>
        </p:nvSpPr>
        <p:spPr>
          <a:xfrm>
            <a:off x="4150577" y="2867112"/>
            <a:ext cx="361741" cy="296426"/>
          </a:xfrm>
          <a:custGeom>
            <a:avLst/>
            <a:gdLst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41" h="296426">
                <a:moveTo>
                  <a:pt x="0" y="296426"/>
                </a:moveTo>
                <a:cubicBezTo>
                  <a:pt x="47311" y="268374"/>
                  <a:pt x="94622" y="240322"/>
                  <a:pt x="130629" y="216039"/>
                </a:cubicBezTo>
                <a:cubicBezTo>
                  <a:pt x="166636" y="191756"/>
                  <a:pt x="184220" y="177521"/>
                  <a:pt x="216040" y="150725"/>
                </a:cubicBezTo>
                <a:cubicBezTo>
                  <a:pt x="247860" y="123929"/>
                  <a:pt x="297264" y="80386"/>
                  <a:pt x="321547" y="55265"/>
                </a:cubicBezTo>
                <a:cubicBezTo>
                  <a:pt x="345830" y="30144"/>
                  <a:pt x="355042" y="9211"/>
                  <a:pt x="361741" y="0"/>
                </a:cubicBezTo>
                <a:lnTo>
                  <a:pt x="36174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Freeform 34"/>
          <p:cNvSpPr/>
          <p:nvPr/>
        </p:nvSpPr>
        <p:spPr>
          <a:xfrm>
            <a:off x="4452334" y="2893335"/>
            <a:ext cx="361741" cy="261257"/>
          </a:xfrm>
          <a:custGeom>
            <a:avLst/>
            <a:gdLst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0 w 341644"/>
              <a:gd name="connsiteY4" fmla="*/ 0 h 256233"/>
              <a:gd name="connsiteX5" fmla="*/ 0 w 341644"/>
              <a:gd name="connsiteY5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50241 w 341644"/>
              <a:gd name="connsiteY4" fmla="*/ 25121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05991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46669 w 346669"/>
              <a:gd name="connsiteY0" fmla="*/ 261257 h 261257"/>
              <a:gd name="connsiteX1" fmla="*/ 251208 w 346669"/>
              <a:gd name="connsiteY1" fmla="*/ 205991 h 261257"/>
              <a:gd name="connsiteX2" fmla="*/ 175846 w 346669"/>
              <a:gd name="connsiteY2" fmla="*/ 155750 h 261257"/>
              <a:gd name="connsiteX3" fmla="*/ 85411 w 346669"/>
              <a:gd name="connsiteY3" fmla="*/ 75363 h 261257"/>
              <a:gd name="connsiteX4" fmla="*/ 40193 w 346669"/>
              <a:gd name="connsiteY4" fmla="*/ 30145 h 261257"/>
              <a:gd name="connsiteX5" fmla="*/ 0 w 346669"/>
              <a:gd name="connsiteY5" fmla="*/ 0 h 261257"/>
              <a:gd name="connsiteX6" fmla="*/ 0 w 346669"/>
              <a:gd name="connsiteY6" fmla="*/ 0 h 261257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61741 w 361741"/>
              <a:gd name="connsiteY0" fmla="*/ 261257 h 261257"/>
              <a:gd name="connsiteX1" fmla="*/ 251208 w 361741"/>
              <a:gd name="connsiteY1" fmla="*/ 205991 h 261257"/>
              <a:gd name="connsiteX2" fmla="*/ 175846 w 361741"/>
              <a:gd name="connsiteY2" fmla="*/ 155750 h 261257"/>
              <a:gd name="connsiteX3" fmla="*/ 85411 w 361741"/>
              <a:gd name="connsiteY3" fmla="*/ 75363 h 261257"/>
              <a:gd name="connsiteX4" fmla="*/ 40193 w 361741"/>
              <a:gd name="connsiteY4" fmla="*/ 30145 h 261257"/>
              <a:gd name="connsiteX5" fmla="*/ 0 w 361741"/>
              <a:gd name="connsiteY5" fmla="*/ 0 h 261257"/>
              <a:gd name="connsiteX6" fmla="*/ 0 w 361741"/>
              <a:gd name="connsiteY6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741" h="261257">
                <a:moveTo>
                  <a:pt x="361741" y="261257"/>
                </a:moveTo>
                <a:cubicBezTo>
                  <a:pt x="331177" y="249534"/>
                  <a:pt x="282190" y="223575"/>
                  <a:pt x="251208" y="205991"/>
                </a:cubicBezTo>
                <a:cubicBezTo>
                  <a:pt x="220226" y="188407"/>
                  <a:pt x="203479" y="177521"/>
                  <a:pt x="175846" y="155750"/>
                </a:cubicBezTo>
                <a:cubicBezTo>
                  <a:pt x="148213" y="133979"/>
                  <a:pt x="108020" y="96297"/>
                  <a:pt x="85411" y="75363"/>
                </a:cubicBezTo>
                <a:cubicBezTo>
                  <a:pt x="62802" y="54429"/>
                  <a:pt x="54428" y="42706"/>
                  <a:pt x="40193" y="30145"/>
                </a:cubicBezTo>
                <a:cubicBezTo>
                  <a:pt x="25958" y="17585"/>
                  <a:pt x="6699" y="5024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6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8647805" y="3099332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72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232 L -0.00026 -0.00208 C 0.00455 -0.00857 0.00299 -0.00764 0.0069 -0.01042 C 0.00742 -0.01065 0.00781 -0.01088 0.00833 -0.01111 C 0.00872 -0.01157 0.00911 -0.01227 0.00963 -0.01273 C 0.01028 -0.0132 0.01106 -0.01273 0.01145 -0.01343 C 0.01198 -0.01435 0.01159 -0.01597 0.01198 -0.01667 C 0.0125 -0.01806 0.01341 -0.01829 0.01419 -0.01921 C 0.01562 -0.02083 0.01692 -0.02269 0.01836 -0.02407 C 0.02838 -0.03449 0.01901 -0.02431 0.02513 -0.02963 C 0.02565 -0.03009 0.02604 -0.03079 0.02643 -0.03125 C 0.02708 -0.03195 0.02773 -0.03241 0.02825 -0.03287 C 0.02929 -0.03403 0.03007 -0.03519 0.03099 -0.03611 C 0.03229 -0.03727 0.03333 -0.03866 0.03463 -0.03935 C 0.03515 -0.03958 0.03554 -0.03982 0.03606 -0.04028 C 0.03789 -0.04167 0.0375 -0.0419 0.03919 -0.04259 C 0.03932 -0.04259 0.03958 -0.04259 0.03971 -0.04259 L 0.03971 -0.04236 C 0.04127 -0.04421 0.0431 -0.04583 0.04466 -0.04745 C 0.04843 -0.05162 0.0444 -0.04838 0.04869 -0.05232 C 0.04922 -0.05278 0.04974 -0.05278 0.05013 -0.05324 C 0.05351 -0.05625 0.05117 -0.05463 0.05377 -0.05718 C 0.05429 -0.05787 0.05494 -0.05833 0.0556 -0.0588 C 0.05612 -0.05995 0.05677 -0.06088 0.05742 -0.06204 C 0.0595 -0.0662 0.05794 -0.06458 0.06054 -0.06852 C 0.06237 -0.0713 0.06172 -0.06898 0.0638 -0.07245 C 0.06666 -0.07778 0.06328 -0.0757 0.06875 -0.08218 C 0.07031 -0.08403 0.07018 -0.08357 0.07148 -0.08634 C 0.07317 -0.08958 0.07474 -0.09282 0.07604 -0.09676 C 0.07747 -0.10139 0.07539 -0.09722 0.07734 -0.1007 L 0.07734 -0.10046 C 0.08463 -0.11921 0.07838 -0.10255 0.08151 -0.11204 C 0.08281 -0.1162 0.08216 -0.11296 0.08333 -0.11782 C 0.08346 -0.11852 0.08359 -0.11945 0.08372 -0.12014 C 0.08398 -0.1213 0.08437 -0.12222 0.08463 -0.12338 C 0.08515 -0.12546 0.08528 -0.1294 0.08554 -0.13148 C 0.08567 -0.13264 0.08593 -0.13357 0.08606 -0.13472 C 0.08619 -0.13935 0.08606 -0.14398 0.08606 -0.14838 L 0.08606 -0.14815 C 0.08593 -0.15255 0.0858 -0.15648 0.08554 -0.16065 C 0.08554 -0.16204 0.08541 -0.16343 0.08515 -0.16458 C 0.08489 -0.16551 0.08255 -0.17153 0.0819 -0.17269 C 0.08112 -0.17431 0.08047 -0.17685 0.07916 -0.17755 C 0.07877 -0.17778 0.07825 -0.17801 0.07786 -0.17847 C 0.07734 -0.1787 0.07695 -0.17963 0.07643 -0.18009 C 0.07539 -0.18079 0.07226 -0.18148 0.07148 -0.18171 C 0.06653 -0.18125 0.06145 -0.18125 0.05651 -0.18079 C 0.05586 -0.18079 0.0552 -0.18032 0.05468 -0.18009 C 0.05416 -0.17963 0.05377 -0.17894 0.05325 -0.17847 C 0.04817 -0.17315 0.0552 -0.18102 0.04922 -0.17431 C 0.04869 -0.17384 0.0483 -0.17315 0.04791 -0.17269 C 0.04726 -0.17222 0.04661 -0.17222 0.04609 -0.17199 C 0.04544 -0.17153 0.04479 -0.17083 0.04427 -0.17037 C 0.04375 -0.16991 0.04284 -0.16875 0.04284 -0.16852 L 0.04284 -0.16875 C 0.04101 -0.16644 0.03932 -0.16389 0.03737 -0.16227 C 0.03685 -0.16157 0.03619 -0.16111 0.03554 -0.16065 C 0.03398 -0.15903 0.03333 -0.15833 0.0319 -0.15648 C 0.03164 -0.15579 0.03138 -0.15486 0.03099 -0.15417 C 0.02799 -0.14838 0.02825 -0.14884 0.02552 -0.14514 C 0.02526 -0.14352 0.02526 -0.14167 0.02461 -0.14051 C 0.02435 -0.13958 0.02278 -0.13588 0.02239 -0.13472 C 0.02057 -0.12801 0.02369 -0.13681 0.02109 -0.12986 C 0.02044 -0.12593 0.02057 -0.12616 0.01966 -0.12176 C 0.01927 -0.11968 0.0181 -0.11505 0.01784 -0.11296 C 0.0177 -0.11134 0.01757 -0.10972 0.01744 -0.1081 C 0.01731 -0.10718 0.01705 -0.10648 0.01692 -0.10556 C 0.01653 -0.10232 0.01562 -0.09491 0.01562 -0.0912 C 0.01549 -0.08657 0.01562 -0.08195 0.01562 -0.07732 L 0.01562 -0.07708 C 0.01484 -0.0662 0.01484 -0.06898 0.01562 -0.05394 C 0.01562 -0.05301 0.01588 -0.05232 0.01601 -0.05162 C 0.01627 -0.05023 0.01666 -0.04884 0.01692 -0.04745 C 0.01705 -0.04514 0.01718 -0.04259 0.01744 -0.04028 C 0.01757 -0.03843 0.0181 -0.03704 0.01836 -0.03542 C 0.01979 -0.02523 0.01797 -0.03773 0.01927 -0.02963 C 0.0194 -0.0287 0.0194 -0.02755 0.01966 -0.02639 C 0.01992 -0.02523 0.02031 -0.02431 0.02057 -0.02315 C 0.0207 -0.02153 0.0207 -0.01991 0.02109 -0.01829 C 0.02135 -0.0169 0.022 -0.01574 0.02239 -0.01435 C 0.02304 -0.01227 0.02382 -0.01019 0.02422 -0.00787 C 0.02461 -0.00602 0.02474 -0.00463 0.02552 -0.00301 C 0.02864 0.00231 0.02617 -0.00255 0.02877 0.00023 C 0.02916 0.00069 0.02942 0.00139 0.02968 0.00185 L 0.02968 0.00208 C 0.03099 0.00509 0.03164 0.00741 0.03333 0.00995 C 0.03567 0.01343 0.03372 0.00995 0.03606 0.01227 C 0.03724 0.01343 0.03841 0.01505 0.03971 0.01643 C 0.04088 0.01759 0.04192 0.01968 0.04336 0.02037 C 0.04739 0.02222 0.0457 0.0213 0.0483 0.02292 C 0.04987 0.02268 0.05833 0.0243 0.06237 0.0213 C 0.06302 0.02083 0.06367 0.02014 0.06419 0.01968 C 0.06471 0.01875 0.0651 0.01782 0.06562 0.01713 C 0.06653 0.01574 0.06849 0.01389 0.06966 0.01389 L 0.07109 0.01389 L 0.07109 0.01412 C 0.07877 0.00949 0.07552 0.01065 0.0806 0.00903 C 0.08125 0.00856 0.08307 0.00694 0.08372 0.00579 C 0.0845 0.00463 0.08489 0.00301 0.08554 0.00185 C 0.08593 0.00116 0.08659 0.00093 0.08698 0.00023 C 0.0875 -0.0007 0.08776 -0.00208 0.08828 -0.00301 C 0.08932 -0.00509 0.09062 -0.00648 0.09153 -0.0088 C 0.09192 -0.00972 0.09244 -0.01088 0.09284 -0.01181 C 0.09375 -0.01435 0.09557 -0.01921 0.09557 -0.01898 C 0.09661 -0.02477 0.09531 -0.01782 0.09687 -0.02477 C 0.09752 -0.02708 0.09726 -0.02778 0.0983 -0.02963 C 0.09869 -0.03032 0.09922 -0.03079 0.09961 -0.03125 C 0.10052 -0.03449 0.10039 -0.03426 0.10143 -0.03704 C 0.10195 -0.03796 0.10247 -0.03912 0.10286 -0.04028 C 0.10299 -0.04074 0.10403 -0.04537 0.10416 -0.04676 C 0.10442 -0.04792 0.10442 -0.04931 0.10468 -0.0507 C 0.10494 -0.05232 0.10534 -0.05394 0.1056 -0.05556 C 0.10573 -0.05695 0.10573 -0.05833 0.10599 -0.05949 C 0.10625 -0.06042 0.10677 -0.06111 0.1069 -0.06204 C 0.11015 -0.07477 0.1052 -0.05833 0.10924 -0.07245 C 0.1095 -0.07338 0.10989 -0.07407 0.11015 -0.075 C 0.11015 -0.07477 0.11198 -0.08472 0.11198 -0.08449 C 0.11211 -0.08634 0.11211 -0.08796 0.11237 -0.08958 C 0.11263 -0.09097 0.11302 -0.09213 0.11328 -0.09352 C 0.11341 -0.09514 0.11354 -0.09676 0.1138 -0.09838 C 0.1151 -0.10648 0.11484 -0.10278 0.11653 -0.10972 C 0.11679 -0.11134 0.11692 -0.11296 0.11744 -0.11458 C 0.11784 -0.1162 0.11836 -0.11782 0.11875 -0.11945 C 0.11914 -0.1206 0.11927 -0.12222 0.11966 -0.12338 C 0.12005 -0.12477 0.12057 -0.12616 0.12096 -0.12755 C 0.12122 -0.12847 0.12122 -0.12963 0.12148 -0.13079 C 0.12174 -0.13218 0.12213 -0.13333 0.12239 -0.13472 C 0.12265 -0.13611 0.12291 -0.14051 0.1233 -0.1419 C 0.12356 -0.14282 0.12395 -0.14352 0.12422 -0.14445 C 0.12461 -0.14583 0.12474 -0.14722 0.12513 -0.14838 C 0.12539 -0.14954 0.12565 -0.1507 0.12604 -0.15162 C 0.1263 -0.15255 0.12669 -0.15324 0.12695 -0.15417 C 0.12786 -0.15741 0.12695 -0.15833 0.12916 -0.16134 C 0.12981 -0.16227 0.13034 -0.1632 0.13099 -0.16389 C 0.13463 -0.16782 0.13463 -0.16759 0.13737 -0.17037 C 0.13789 -0.17107 0.13841 -0.17176 0.1388 -0.17269 C 0.13919 -0.17361 0.13919 -0.175 0.13971 -0.17593 C 0.13997 -0.17662 0.14062 -0.17708 0.14101 -0.17755 C 0.14153 -0.17824 0.14349 -0.18102 0.14427 -0.18171 C 0.14492 -0.18218 0.14674 -0.18287 0.14739 -0.1831 C 0.15052 -0.18287 0.15377 -0.18333 0.1569 -0.18241 C 0.15742 -0.18218 0.15755 -0.18079 0.15781 -0.18009 C 0.1595 -0.17593 0.15872 -0.17732 0.16106 -0.17431 C 0.16211 -0.16875 0.16067 -0.17546 0.16289 -0.16782 C 0.16315 -0.16667 0.16341 -0.16528 0.1638 -0.16389 C 0.16406 -0.16227 0.16445 -0.16065 0.16471 -0.15903 C 0.16523 -0.15417 0.16484 -0.15625 0.16562 -0.15255 C 0.16575 -0.14954 0.16588 -0.14653 0.16601 -0.14352 C 0.16718 -0.11157 0.16653 -0.08912 0.16653 -0.05162 L 0.16653 -0.05139 C 0.16536 -0.0382 0.1651 -0.03889 0.16601 -0.02315 C 0.16614 -0.02153 0.16666 -0.01991 0.16692 -0.01829 C 0.16705 -0.01736 0.16718 -0.0162 0.16744 -0.01505 C 0.16718 -0.00995 0.16718 -0.00486 0.16692 0.00023 C 0.16692 0.00116 0.16653 0.00185 0.16653 0.00255 C 0.16627 0.0044 0.16614 0.00648 0.16601 0.00833 C 0.16653 0.02986 0.16653 0.02222 0.16653 0.03102 L 0.16653 0.03125 L 0.16653 -0.01435 L 0.16653 -0.01412 C 0.16653 -0.01667 0.16718 -0.04861 0.16744 -0.05232 C 0.16744 -0.05347 0.16784 -0.0544 0.16784 -0.05556 C 0.16797 -0.0588 0.16784 -0.06204 0.16784 -0.06528 L 0.16784 -0.06505 C 0.16862 -0.06759 0.1694 -0.07014 0.17005 -0.07245 C 0.17044 -0.07361 0.1707 -0.07477 0.17096 -0.0757 C 0.17135 -0.07662 0.17174 -0.07732 0.17187 -0.07824 C 0.17382 -0.08495 0.17213 -0.07963 0.1733 -0.08472 C 0.17409 -0.08796 0.17422 -0.08727 0.17461 -0.09028 C 0.17487 -0.09167 0.17487 -0.09306 0.17513 -0.09445 C 0.17539 -0.09537 0.17565 -0.09653 0.17604 -0.09769 C 0.17656 -0.09931 0.17747 -0.10046 0.17786 -0.10232 L 0.17916 -0.10972 C 0.17929 -0.11042 0.17942 -0.11134 0.17968 -0.11204 C 0.17994 -0.11296 0.18034 -0.11366 0.1806 -0.11458 C 0.18125 -0.11667 0.18151 -0.11921 0.18242 -0.12107 C 0.18294 -0.12245 0.18372 -0.12361 0.18424 -0.125 C 0.18724 -0.1331 0.1832 -0.12407 0.18606 -0.13079 C 0.18659 -0.13218 0.18724 -0.13333 0.18789 -0.13472 C 0.18815 -0.13634 0.18815 -0.1382 0.1888 -0.13958 C 0.1927 -0.14907 0.18724 -0.13634 0.19192 -0.14607 C 0.19231 -0.14676 0.19244 -0.14769 0.19284 -0.14838 C 0.19323 -0.14931 0.19375 -0.15 0.19414 -0.15093 C 0.19492 -0.15255 0.19531 -0.15417 0.19596 -0.15579 C 0.20026 -0.16505 0.19635 -0.15556 0.20013 -0.16227 C 0.20312 -0.16759 0.20052 -0.16551 0.20468 -0.17037 C 0.20507 -0.17083 0.2056 -0.17083 0.20599 -0.17107 C 0.20664 -0.17153 0.20716 -0.17222 0.20781 -0.17269 C 0.20937 -0.17384 0.2108 -0.17477 0.21237 -0.17593 C 0.21315 -0.17639 0.21393 -0.17708 0.21471 -0.17755 C 0.2151 -0.17778 0.21562 -0.17801 0.21601 -0.17847 C 0.22044 -0.18264 0.21705 -0.18079 0.22057 -0.18241 C 0.225 -0.18218 0.22942 -0.18264 0.23372 -0.18171 C 0.23424 -0.18148 0.23424 -0.17986 0.23463 -0.17917 C 0.23502 -0.1787 0.23554 -0.1787 0.23606 -0.17847 C 0.23659 -0.17732 0.23724 -0.17616 0.23789 -0.17523 C 0.23841 -0.17431 0.23906 -0.17361 0.23971 -0.17269 C 0.2427 -0.16736 0.23828 -0.17292 0.24192 -0.16875 C 0.24218 -0.16759 0.24244 -0.16644 0.24284 -0.16551 C 0.2431 -0.16458 0.24349 -0.16389 0.24375 -0.16296 C 0.24401 -0.16227 0.24401 -0.16134 0.24414 -0.16065 C 0.24453 -0.15926 0.24479 -0.15787 0.24505 -0.15648 C 0.24531 -0.15579 0.24583 -0.15509 0.24596 -0.15417 C 0.24622 -0.15347 0.24622 -0.15255 0.24648 -0.15162 C 0.24726 -0.14838 0.24739 -0.14907 0.24778 -0.14607 C 0.24791 -0.14583 0.24778 -0.1456 0.24778 -0.14514 L 0.24778 -0.14491 C 0.24882 -0.12708 0.24765 -0.14931 0.24869 -0.12176 C 0.24882 -0.11852 0.24922 -0.1125 0.24961 -0.1088 C 0.24974 -0.1081 0.25 -0.10718 0.25013 -0.10648 C 0.25117 -0.09468 0.25052 -0.10324 0.25052 -0.08056 L 0.25052 -0.08032 L 0.25052 -0.01991 L 0.25052 -0.01968 C 0.25065 -0.01759 0.25091 -0.01528 0.25104 -0.01273 C 0.25156 0.0088 0.25143 0.0125 0.25143 0.02847 L 0.25143 0.0287 L 0.25143 -0.03866 L 0.25143 -0.03843 C 0.25182 -0.04699 0.25156 -0.0463 0.25234 -0.05232 C 0.25247 -0.05301 0.25299 -0.05718 0.25325 -0.05787 C 0.25377 -0.05972 0.25481 -0.06088 0.25507 -0.06273 C 0.25638 -0.06968 0.25534 -0.06574 0.25742 -0.07083 C 0.25794 -0.07245 0.25924 -0.0757 0.25924 -0.07546 C 0.26028 -0.08125 0.25898 -0.07454 0.26054 -0.08218 C 0.26106 -0.08449 0.26106 -0.0838 0.26106 -0.08542 L 0.26106 -0.08519 C 0.26211 -0.08889 0.26328 -0.09236 0.26419 -0.09607 C 0.26458 -0.09745 0.26484 -0.09907 0.2651 -0.1007 L 0.26601 -0.10556 C 0.26627 -0.10787 0.26627 -0.11019 0.26692 -0.11204 L 0.26823 -0.1162 C 0.26862 -0.11852 0.26888 -0.1213 0.26966 -0.12338 C 0.27005 -0.12431 0.27057 -0.125 0.27096 -0.12593 C 0.27135 -0.12685 0.27161 -0.12801 0.27187 -0.12917 C 0.27213 -0.12986 0.27252 -0.13056 0.27278 -0.13148 C 0.27395 -0.13565 0.27239 -0.13241 0.27422 -0.13565 L 0.27422 -0.13542 C 0.27526 -0.13773 0.2763 -0.13982 0.27734 -0.1419 C 0.27799 -0.14306 0.27864 -0.14398 0.27916 -0.14514 C 0.27968 -0.1463 0.28007 -0.14745 0.2806 -0.14838 C 0.28086 -0.14931 0.28112 -0.15023 0.28151 -0.15093 C 0.2819 -0.15162 0.28242 -0.15208 0.28281 -0.15255 C 0.28489 -0.15741 0.28372 -0.15463 0.28606 -0.16065 C 0.28632 -0.16134 0.28645 -0.1625 0.28698 -0.16296 C 0.2875 -0.16389 0.28958 -0.1669 0.29049 -0.16782 C 0.29101 -0.16829 0.2914 -0.16852 0.29192 -0.16875 C 0.29401 -0.17245 0.29231 -0.17037 0.29505 -0.17199 C 0.29583 -0.17245 0.29661 -0.17292 0.29739 -0.17361 C 0.29778 -0.17384 0.29869 -0.17431 0.29869 -0.17407 L 0.29869 -0.17431 C 0.3 -0.17546 0.30117 -0.17662 0.30234 -0.17755 C 0.30351 -0.17847 0.30429 -0.17847 0.3056 -0.17917 C 0.30794 -0.18056 0.30755 -0.18125 0.31015 -0.18171 C 0.31562 -0.18264 0.3164 -0.18241 0.32096 -0.18241 L 0.32096 -0.18218 C 0.32239 -0.18218 0.32369 -0.18195 0.32513 -0.18171 C 0.32682 -0.18102 0.3263 -0.18056 0.32786 -0.17917 C 0.32825 -0.1787 0.32877 -0.1787 0.32916 -0.17847 C 0.32968 -0.17755 0.33007 -0.17662 0.3306 -0.17593 C 0.33242 -0.17315 0.33177 -0.1757 0.33333 -0.17107 C 0.33398 -0.16898 0.33515 -0.16458 0.33515 -0.16435 C 0.33528 -0.16296 0.33528 -0.16134 0.33554 -0.15972 C 0.3358 -0.1581 0.33645 -0.15671 0.33645 -0.15486 L 0.33645 -0.1412 L 0.33645 -0.14097 C 0.33672 -0.13889 0.33737 -0.13634 0.33737 -0.13403 C 0.33789 -0.11134 0.33789 -0.08982 0.33789 -0.06759 L 0.33789 -0.06736 C 0.33802 -0.05463 0.33802 -0.0419 0.33828 -0.02894 C 0.33841 -0.0213 0.33893 -0.02523 0.33919 -0.01829 C 0.33932 -0.01597 0.33919 -0.01343 0.33919 -0.01111 L 0.33919 -0.01088 C 0.33932 -0.00648 0.33932 -0.00185 0.33958 0.00255 C 0.33971 0.00347 0.34036 0.00417 0.34049 0.00509 C 0.34153 0.0088 0.34023 0.00648 0.34192 0.00995 C 0.34231 0.01088 0.34284 0.01134 0.34323 0.01227 C 0.34362 0.01296 0.34375 0.01412 0.34414 0.01481 C 0.34466 0.01551 0.34544 0.01574 0.34596 0.01643 C 0.34648 0.0169 0.34739 0.01805 0.34739 0.01829 L 0.34739 0.01805 C 0.34935 0.01921 0.35156 0.0213 0.35377 0.0213 C 0.35573 0.0213 0.35768 0.0206 0.35963 0.02037 C 0.36028 0.01991 0.36198 0.01805 0.36276 0.01805 C 0.36367 0.01782 0.36458 0.01805 0.36549 0.01805 L 0.36549 0.01829 C 0.36692 0.01667 0.36823 0.01528 0.36966 0.01389 C 0.37031 0.01319 0.37122 0.01319 0.37187 0.01227 C 0.37239 0.0118 0.37278 0.01065 0.3733 0.00995 C 0.37409 0.0088 0.37526 0.0081 0.37604 0.00671 C 0.37994 -0.00046 0.37487 0.00833 0.37877 0.00255 C 0.38034 0.00023 0.38007 -0.00023 0.38151 -0.00301 C 0.38177 -0.0037 0.38203 -0.00417 0.38242 -0.00463 L 0.38242 -0.0044 C 0.38307 -0.00741 0.38476 -0.01458 0.38645 -0.01759 C 0.38685 -0.01829 0.38737 -0.01875 0.38776 -0.01921 C 0.39049 -0.02894 0.38632 -0.01458 0.39049 -0.02639 C 0.39075 -0.02708 0.39075 -0.02801 0.39101 -0.02894 C 0.39127 -0.03009 0.39153 -0.03102 0.39192 -0.03218 C 0.39244 -0.0338 0.39362 -0.03634 0.39414 -0.03773 L 0.39466 -0.04028 L 0.39466 -0.04005 C 0.39544 -0.04282 0.39622 -0.0456 0.39687 -0.04838 C 0.39713 -0.04907 0.39713 -0.05 0.39739 -0.0507 C 0.39765 -0.05185 0.39804 -0.05278 0.3983 -0.05394 C 0.39843 -0.05463 0.39856 -0.05556 0.39869 -0.05625 C 0.39895 -0.05718 0.39935 -0.05787 0.39961 -0.0588 C 0.39987 -0.05949 0.39987 -0.06042 0.40013 -0.06111 C 0.40039 -0.0625 0.40078 -0.06389 0.40104 -0.06528 C 0.40143 -0.06759 0.40221 -0.07153 0.40234 -0.07407 C 0.40247 -0.07662 0.40234 -0.07894 0.40234 -0.08148 L 0.40234 -0.0812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0" y="-7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1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2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4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24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animMotion origin="layout" path="M 0.00052 -0.00995 L 0.00052 -0.00995 C -0.00391 -0.0118 -0.0082 -0.01319 -0.0125 -0.01528 C -0.01406 -0.01574 -0.01536 -0.01736 -0.0168 -0.01782 C -0.02643 -0.0199 -0.0457 -0.02291 -0.0457 -0.02291 C -0.04818 -0.02384 -0.05052 -0.02477 -0.05286 -0.02546 C -0.05625 -0.02639 -0.05964 -0.02685 -0.06302 -0.02801 C -0.06732 -0.0294 -0.07161 -0.03194 -0.07604 -0.0331 C -0.10495 -0.04051 -0.08242 -0.03171 -0.10482 -0.03819 C -0.11862 -0.04236 -0.10182 -0.03958 -0.11784 -0.04328 C -0.12266 -0.04444 -0.12747 -0.0449 -0.13229 -0.04606 C -0.15378 -0.05092 -0.1293 -0.04583 -0.14375 -0.05115 C -0.14714 -0.05231 -0.15052 -0.05278 -0.15391 -0.0537 C -0.16901 -0.06435 -0.15534 -0.05625 -0.18281 -0.06134 C -0.18477 -0.0618 -0.18659 -0.06296 -0.18854 -0.06389 C -0.19141 -0.06551 -0.19414 -0.06875 -0.19714 -0.06898 L -0.22031 -0.07153 C -0.22214 -0.07245 -0.22409 -0.07361 -0.22604 -0.07407 C -0.22995 -0.07523 -0.24714 -0.07847 -0.25052 -0.07916 C -0.25247 -0.08102 -0.25443 -0.08287 -0.25638 -0.08449 C -0.25768 -0.08541 -0.25924 -0.08634 -0.26068 -0.08703 C -0.27357 -0.09328 -0.27057 -0.09166 -0.28372 -0.09467 C -0.28724 -0.09768 -0.28997 -0.10092 -0.29388 -0.10231 C -0.29674 -0.10347 -0.29961 -0.10393 -0.30247 -0.10486 C -0.31146 -0.1081 -0.30508 -0.10625 -0.31263 -0.10995 C -0.31641 -0.1118 -0.32044 -0.11296 -0.32409 -0.11504 C -0.32708 -0.1169 -0.33021 -0.11736 -0.33281 -0.12037 C -0.33841 -0.12685 -0.33555 -0.12453 -0.34141 -0.12801 C -0.34792 -0.13958 -0.34023 -0.12731 -0.3487 -0.13565 C -0.35169 -0.13865 -0.35443 -0.14259 -0.35729 -0.14583 L -0.36159 -0.15092 L -0.36159 -0.15092 C -0.35729 -0.15278 -0.3526 -0.15254 -0.3487 -0.15625 C -0.34727 -0.1574 -0.34792 -0.16134 -0.34727 -0.16389 C -0.34544 -0.17037 -0.34414 -0.17199 -0.34141 -0.17662 C -0.33984 -0.18541 -0.34115 -0.1824 -0.33854 -0.1868 L -0.33854 -0.1868 C -0.33477 -0.18356 -0.3306 -0.18102 -0.32708 -0.17662 C -0.3151 -0.1618 -0.33294 -0.17407 -0.31979 -0.16643 C -0.31888 -0.16481 -0.31797 -0.16273 -0.31693 -0.16134 C -0.31562 -0.15926 -0.31263 -0.15625 -0.31263 -0.15625 L -0.31263 -0.15625 " pathEditMode="relative" ptsTypes="AAAAAAAAAAAAAAAAAAAAAAAAAAAAAAAAAAAAAAAAAA">
                                      <p:cBhvr>
                                        <p:cTn id="6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8" presetClass="entr" presetSubtype="3" fill="hold" grpId="0" nodeType="withEffect">
                                  <p:stCondLst>
                                    <p:cond delay="26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7" presetClass="exit" presetSubtype="0" fill="hold" nodeType="withEffect">
                                  <p:stCondLst>
                                    <p:cond delay="2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23545" y="1187554"/>
            <a:ext cx="5812968" cy="5349661"/>
            <a:chOff x="5421087" y="1187554"/>
            <a:chExt cx="6704689" cy="53496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50836" t="40463" r="39071" b="34105"/>
            <a:stretch/>
          </p:blipFill>
          <p:spPr>
            <a:xfrm>
              <a:off x="5434149" y="4266582"/>
              <a:ext cx="1588190" cy="22706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0753" t="39665" r="39071" b="25263"/>
            <a:stretch/>
          </p:blipFill>
          <p:spPr>
            <a:xfrm>
              <a:off x="5421087" y="1187554"/>
              <a:ext cx="1601252" cy="313128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6936377" y="1187554"/>
              <a:ext cx="5189399" cy="5342634"/>
              <a:chOff x="6936377" y="1187554"/>
              <a:chExt cx="5189399" cy="534263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28034" t="39665" r="39071" b="25263"/>
              <a:stretch/>
            </p:blipFill>
            <p:spPr>
              <a:xfrm>
                <a:off x="6949440" y="1187554"/>
                <a:ext cx="5176336" cy="313128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l="27974" t="40463" r="39071" b="34105"/>
              <a:stretch/>
            </p:blipFill>
            <p:spPr>
              <a:xfrm>
                <a:off x="6936377" y="4259555"/>
                <a:ext cx="5185803" cy="2270633"/>
              </a:xfrm>
              <a:prstGeom prst="rect">
                <a:avLst/>
              </a:prstGeom>
            </p:spPr>
          </p:pic>
        </p:grpSp>
      </p:grpSp>
      <p:sp>
        <p:nvSpPr>
          <p:cNvPr id="7" name="TextBox 6"/>
          <p:cNvSpPr txBox="1"/>
          <p:nvPr/>
        </p:nvSpPr>
        <p:spPr>
          <a:xfrm>
            <a:off x="3947406" y="944312"/>
            <a:ext cx="579368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4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êp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24433" y="3074824"/>
            <a:ext cx="1040921" cy="943154"/>
          </a:xfrm>
          <a:custGeom>
            <a:avLst/>
            <a:gdLst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36120 h 943154"/>
              <a:gd name="connsiteX3" fmla="*/ 603849 w 1041678"/>
              <a:gd name="connsiteY3" fmla="*/ 609600 h 943154"/>
              <a:gd name="connsiteX4" fmla="*/ 799381 w 1041678"/>
              <a:gd name="connsiteY4" fmla="*/ 465826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41870 h 943154"/>
              <a:gd name="connsiteX3" fmla="*/ 603849 w 1041678"/>
              <a:gd name="connsiteY3" fmla="*/ 609600 h 943154"/>
              <a:gd name="connsiteX4" fmla="*/ 799381 w 1041678"/>
              <a:gd name="connsiteY4" fmla="*/ 465826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41870 h 943154"/>
              <a:gd name="connsiteX3" fmla="*/ 603849 w 1041678"/>
              <a:gd name="connsiteY3" fmla="*/ 615351 h 943154"/>
              <a:gd name="connsiteX4" fmla="*/ 799381 w 1041678"/>
              <a:gd name="connsiteY4" fmla="*/ 465826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41870 h 943154"/>
              <a:gd name="connsiteX3" fmla="*/ 603849 w 1041678"/>
              <a:gd name="connsiteY3" fmla="*/ 615351 h 943154"/>
              <a:gd name="connsiteX4" fmla="*/ 799381 w 1041678"/>
              <a:gd name="connsiteY4" fmla="*/ 465826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678"/>
              <a:gd name="connsiteY0" fmla="*/ 943154 h 943154"/>
              <a:gd name="connsiteX1" fmla="*/ 201283 w 1041678"/>
              <a:gd name="connsiteY1" fmla="*/ 851139 h 943154"/>
              <a:gd name="connsiteX2" fmla="*/ 396815 w 1041678"/>
              <a:gd name="connsiteY2" fmla="*/ 741870 h 943154"/>
              <a:gd name="connsiteX3" fmla="*/ 603849 w 1041678"/>
              <a:gd name="connsiteY3" fmla="*/ 615351 h 943154"/>
              <a:gd name="connsiteX4" fmla="*/ 793630 w 1041678"/>
              <a:gd name="connsiteY4" fmla="*/ 460075 h 943154"/>
              <a:gd name="connsiteX5" fmla="*/ 925902 w 1041678"/>
              <a:gd name="connsiteY5" fmla="*/ 310551 h 943154"/>
              <a:gd name="connsiteX6" fmla="*/ 983411 w 1041678"/>
              <a:gd name="connsiteY6" fmla="*/ 207034 h 943154"/>
              <a:gd name="connsiteX7" fmla="*/ 1035170 w 1041678"/>
              <a:gd name="connsiteY7" fmla="*/ 74762 h 943154"/>
              <a:gd name="connsiteX8" fmla="*/ 1040921 w 1041678"/>
              <a:gd name="connsiteY8" fmla="*/ 0 h 943154"/>
              <a:gd name="connsiteX9" fmla="*/ 1040921 w 1041678"/>
              <a:gd name="connsiteY9" fmla="*/ 0 h 943154"/>
              <a:gd name="connsiteX0" fmla="*/ 0 w 1041381"/>
              <a:gd name="connsiteY0" fmla="*/ 943154 h 943154"/>
              <a:gd name="connsiteX1" fmla="*/ 201283 w 1041381"/>
              <a:gd name="connsiteY1" fmla="*/ 851139 h 943154"/>
              <a:gd name="connsiteX2" fmla="*/ 396815 w 1041381"/>
              <a:gd name="connsiteY2" fmla="*/ 741870 h 943154"/>
              <a:gd name="connsiteX3" fmla="*/ 603849 w 1041381"/>
              <a:gd name="connsiteY3" fmla="*/ 615351 h 943154"/>
              <a:gd name="connsiteX4" fmla="*/ 793630 w 1041381"/>
              <a:gd name="connsiteY4" fmla="*/ 460075 h 943154"/>
              <a:gd name="connsiteX5" fmla="*/ 925902 w 1041381"/>
              <a:gd name="connsiteY5" fmla="*/ 310551 h 943154"/>
              <a:gd name="connsiteX6" fmla="*/ 989162 w 1041381"/>
              <a:gd name="connsiteY6" fmla="*/ 207034 h 943154"/>
              <a:gd name="connsiteX7" fmla="*/ 1035170 w 1041381"/>
              <a:gd name="connsiteY7" fmla="*/ 74762 h 943154"/>
              <a:gd name="connsiteX8" fmla="*/ 1040921 w 1041381"/>
              <a:gd name="connsiteY8" fmla="*/ 0 h 943154"/>
              <a:gd name="connsiteX9" fmla="*/ 1040921 w 1041381"/>
              <a:gd name="connsiteY9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96815 w 1040921"/>
              <a:gd name="connsiteY2" fmla="*/ 741870 h 943154"/>
              <a:gd name="connsiteX3" fmla="*/ 603849 w 1040921"/>
              <a:gd name="connsiteY3" fmla="*/ 615351 h 943154"/>
              <a:gd name="connsiteX4" fmla="*/ 793630 w 1040921"/>
              <a:gd name="connsiteY4" fmla="*/ 460075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96815 w 1040921"/>
              <a:gd name="connsiteY2" fmla="*/ 741870 h 943154"/>
              <a:gd name="connsiteX3" fmla="*/ 601391 w 1040921"/>
              <a:gd name="connsiteY3" fmla="*/ 612893 h 943154"/>
              <a:gd name="connsiteX4" fmla="*/ 793630 w 1040921"/>
              <a:gd name="connsiteY4" fmla="*/ 460075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96815 w 1040921"/>
              <a:gd name="connsiteY2" fmla="*/ 741870 h 943154"/>
              <a:gd name="connsiteX3" fmla="*/ 591559 w 1040921"/>
              <a:gd name="connsiteY3" fmla="*/ 610434 h 943154"/>
              <a:gd name="connsiteX4" fmla="*/ 793630 w 1040921"/>
              <a:gd name="connsiteY4" fmla="*/ 460075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96815 w 1040921"/>
              <a:gd name="connsiteY2" fmla="*/ 741870 h 943154"/>
              <a:gd name="connsiteX3" fmla="*/ 591559 w 1040921"/>
              <a:gd name="connsiteY3" fmla="*/ 610434 h 943154"/>
              <a:gd name="connsiteX4" fmla="*/ 793630 w 1040921"/>
              <a:gd name="connsiteY4" fmla="*/ 455159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201283 w 1040921"/>
              <a:gd name="connsiteY1" fmla="*/ 851139 h 943154"/>
              <a:gd name="connsiteX2" fmla="*/ 386982 w 1040921"/>
              <a:gd name="connsiteY2" fmla="*/ 739412 h 943154"/>
              <a:gd name="connsiteX3" fmla="*/ 591559 w 1040921"/>
              <a:gd name="connsiteY3" fmla="*/ 610434 h 943154"/>
              <a:gd name="connsiteX4" fmla="*/ 793630 w 1040921"/>
              <a:gd name="connsiteY4" fmla="*/ 455159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  <a:gd name="connsiteX0" fmla="*/ 0 w 1040921"/>
              <a:gd name="connsiteY0" fmla="*/ 943154 h 943154"/>
              <a:gd name="connsiteX1" fmla="*/ 193908 w 1040921"/>
              <a:gd name="connsiteY1" fmla="*/ 846223 h 943154"/>
              <a:gd name="connsiteX2" fmla="*/ 386982 w 1040921"/>
              <a:gd name="connsiteY2" fmla="*/ 739412 h 943154"/>
              <a:gd name="connsiteX3" fmla="*/ 591559 w 1040921"/>
              <a:gd name="connsiteY3" fmla="*/ 610434 h 943154"/>
              <a:gd name="connsiteX4" fmla="*/ 793630 w 1040921"/>
              <a:gd name="connsiteY4" fmla="*/ 455159 h 943154"/>
              <a:gd name="connsiteX5" fmla="*/ 925902 w 1040921"/>
              <a:gd name="connsiteY5" fmla="*/ 310551 h 943154"/>
              <a:gd name="connsiteX6" fmla="*/ 989162 w 1040921"/>
              <a:gd name="connsiteY6" fmla="*/ 207034 h 943154"/>
              <a:gd name="connsiteX7" fmla="*/ 1023669 w 1040921"/>
              <a:gd name="connsiteY7" fmla="*/ 120770 h 943154"/>
              <a:gd name="connsiteX8" fmla="*/ 1035170 w 1040921"/>
              <a:gd name="connsiteY8" fmla="*/ 74762 h 943154"/>
              <a:gd name="connsiteX9" fmla="*/ 1040921 w 1040921"/>
              <a:gd name="connsiteY9" fmla="*/ 0 h 943154"/>
              <a:gd name="connsiteX10" fmla="*/ 1040921 w 1040921"/>
              <a:gd name="connsiteY10" fmla="*/ 0 h 94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921" h="943154">
                <a:moveTo>
                  <a:pt x="0" y="943154"/>
                </a:moveTo>
                <a:cubicBezTo>
                  <a:pt x="67573" y="914399"/>
                  <a:pt x="129411" y="880180"/>
                  <a:pt x="193908" y="846223"/>
                </a:cubicBezTo>
                <a:cubicBezTo>
                  <a:pt x="258405" y="812266"/>
                  <a:pt x="320707" y="778710"/>
                  <a:pt x="386982" y="739412"/>
                </a:cubicBezTo>
                <a:cubicBezTo>
                  <a:pt x="453257" y="700114"/>
                  <a:pt x="523784" y="657810"/>
                  <a:pt x="591559" y="610434"/>
                </a:cubicBezTo>
                <a:cubicBezTo>
                  <a:pt x="659334" y="563059"/>
                  <a:pt x="737906" y="505139"/>
                  <a:pt x="793630" y="455159"/>
                </a:cubicBezTo>
                <a:cubicBezTo>
                  <a:pt x="849354" y="405179"/>
                  <a:pt x="893313" y="351905"/>
                  <a:pt x="925902" y="310551"/>
                </a:cubicBezTo>
                <a:cubicBezTo>
                  <a:pt x="958491" y="269197"/>
                  <a:pt x="972868" y="238664"/>
                  <a:pt x="989162" y="207034"/>
                </a:cubicBezTo>
                <a:cubicBezTo>
                  <a:pt x="1005457" y="175404"/>
                  <a:pt x="1016001" y="142815"/>
                  <a:pt x="1023669" y="120770"/>
                </a:cubicBezTo>
                <a:cubicBezTo>
                  <a:pt x="1031337" y="98725"/>
                  <a:pt x="1032295" y="94890"/>
                  <a:pt x="1035170" y="74762"/>
                </a:cubicBezTo>
                <a:cubicBezTo>
                  <a:pt x="1038045" y="54634"/>
                  <a:pt x="1040921" y="0"/>
                  <a:pt x="1040921" y="0"/>
                </a:cubicBezTo>
                <a:lnTo>
                  <a:pt x="104092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 11"/>
          <p:cNvSpPr/>
          <p:nvPr/>
        </p:nvSpPr>
        <p:spPr>
          <a:xfrm>
            <a:off x="4677807" y="2822465"/>
            <a:ext cx="287548" cy="269611"/>
          </a:xfrm>
          <a:custGeom>
            <a:avLst/>
            <a:gdLst>
              <a:gd name="connsiteX0" fmla="*/ 287548 w 287548"/>
              <a:gd name="connsiteY0" fmla="*/ 253894 h 253894"/>
              <a:gd name="connsiteX1" fmla="*/ 276046 w 287548"/>
              <a:gd name="connsiteY1" fmla="*/ 179131 h 253894"/>
              <a:gd name="connsiteX2" fmla="*/ 241540 w 287548"/>
              <a:gd name="connsiteY2" fmla="*/ 98618 h 253894"/>
              <a:gd name="connsiteX3" fmla="*/ 178280 w 287548"/>
              <a:gd name="connsiteY3" fmla="*/ 41109 h 253894"/>
              <a:gd name="connsiteX4" fmla="*/ 97767 w 287548"/>
              <a:gd name="connsiteY4" fmla="*/ 12354 h 253894"/>
              <a:gd name="connsiteX5" fmla="*/ 23004 w 287548"/>
              <a:gd name="connsiteY5" fmla="*/ 852 h 253894"/>
              <a:gd name="connsiteX6" fmla="*/ 0 w 287548"/>
              <a:gd name="connsiteY6" fmla="*/ 852 h 253894"/>
              <a:gd name="connsiteX7" fmla="*/ 0 w 287548"/>
              <a:gd name="connsiteY7" fmla="*/ 852 h 253894"/>
              <a:gd name="connsiteX0" fmla="*/ 287548 w 287548"/>
              <a:gd name="connsiteY0" fmla="*/ 265396 h 265396"/>
              <a:gd name="connsiteX1" fmla="*/ 276046 w 287548"/>
              <a:gd name="connsiteY1" fmla="*/ 179131 h 265396"/>
              <a:gd name="connsiteX2" fmla="*/ 241540 w 287548"/>
              <a:gd name="connsiteY2" fmla="*/ 98618 h 265396"/>
              <a:gd name="connsiteX3" fmla="*/ 178280 w 287548"/>
              <a:gd name="connsiteY3" fmla="*/ 41109 h 265396"/>
              <a:gd name="connsiteX4" fmla="*/ 97767 w 287548"/>
              <a:gd name="connsiteY4" fmla="*/ 12354 h 265396"/>
              <a:gd name="connsiteX5" fmla="*/ 23004 w 287548"/>
              <a:gd name="connsiteY5" fmla="*/ 852 h 265396"/>
              <a:gd name="connsiteX6" fmla="*/ 0 w 287548"/>
              <a:gd name="connsiteY6" fmla="*/ 852 h 265396"/>
              <a:gd name="connsiteX7" fmla="*/ 0 w 287548"/>
              <a:gd name="connsiteY7" fmla="*/ 852 h 265396"/>
              <a:gd name="connsiteX0" fmla="*/ 287548 w 287548"/>
              <a:gd name="connsiteY0" fmla="*/ 265396 h 265396"/>
              <a:gd name="connsiteX1" fmla="*/ 276046 w 287548"/>
              <a:gd name="connsiteY1" fmla="*/ 179131 h 265396"/>
              <a:gd name="connsiteX2" fmla="*/ 241540 w 287548"/>
              <a:gd name="connsiteY2" fmla="*/ 98618 h 265396"/>
              <a:gd name="connsiteX3" fmla="*/ 178280 w 287548"/>
              <a:gd name="connsiteY3" fmla="*/ 41109 h 265396"/>
              <a:gd name="connsiteX4" fmla="*/ 97767 w 287548"/>
              <a:gd name="connsiteY4" fmla="*/ 12354 h 265396"/>
              <a:gd name="connsiteX5" fmla="*/ 23004 w 287548"/>
              <a:gd name="connsiteY5" fmla="*/ 852 h 265396"/>
              <a:gd name="connsiteX6" fmla="*/ 0 w 287548"/>
              <a:gd name="connsiteY6" fmla="*/ 852 h 265396"/>
              <a:gd name="connsiteX7" fmla="*/ 0 w 287548"/>
              <a:gd name="connsiteY7" fmla="*/ 852 h 265396"/>
              <a:gd name="connsiteX0" fmla="*/ 287548 w 287548"/>
              <a:gd name="connsiteY0" fmla="*/ 265032 h 265032"/>
              <a:gd name="connsiteX1" fmla="*/ 276046 w 287548"/>
              <a:gd name="connsiteY1" fmla="*/ 178767 h 265032"/>
              <a:gd name="connsiteX2" fmla="*/ 241540 w 287548"/>
              <a:gd name="connsiteY2" fmla="*/ 98254 h 265032"/>
              <a:gd name="connsiteX3" fmla="*/ 178280 w 287548"/>
              <a:gd name="connsiteY3" fmla="*/ 40745 h 265032"/>
              <a:gd name="connsiteX4" fmla="*/ 97767 w 287548"/>
              <a:gd name="connsiteY4" fmla="*/ 7074 h 265032"/>
              <a:gd name="connsiteX5" fmla="*/ 23004 w 287548"/>
              <a:gd name="connsiteY5" fmla="*/ 488 h 265032"/>
              <a:gd name="connsiteX6" fmla="*/ 0 w 287548"/>
              <a:gd name="connsiteY6" fmla="*/ 488 h 265032"/>
              <a:gd name="connsiteX7" fmla="*/ 0 w 287548"/>
              <a:gd name="connsiteY7" fmla="*/ 488 h 265032"/>
              <a:gd name="connsiteX0" fmla="*/ 287548 w 287548"/>
              <a:gd name="connsiteY0" fmla="*/ 266148 h 266148"/>
              <a:gd name="connsiteX1" fmla="*/ 276046 w 287548"/>
              <a:gd name="connsiteY1" fmla="*/ 179883 h 266148"/>
              <a:gd name="connsiteX2" fmla="*/ 241540 w 287548"/>
              <a:gd name="connsiteY2" fmla="*/ 99370 h 266148"/>
              <a:gd name="connsiteX3" fmla="*/ 178280 w 287548"/>
              <a:gd name="connsiteY3" fmla="*/ 41861 h 266148"/>
              <a:gd name="connsiteX4" fmla="*/ 97767 w 287548"/>
              <a:gd name="connsiteY4" fmla="*/ 8190 h 266148"/>
              <a:gd name="connsiteX5" fmla="*/ 23004 w 287548"/>
              <a:gd name="connsiteY5" fmla="*/ 1604 h 266148"/>
              <a:gd name="connsiteX6" fmla="*/ 0 w 287548"/>
              <a:gd name="connsiteY6" fmla="*/ 1604 h 266148"/>
              <a:gd name="connsiteX7" fmla="*/ 0 w 287548"/>
              <a:gd name="connsiteY7" fmla="*/ 1604 h 266148"/>
              <a:gd name="connsiteX0" fmla="*/ 287548 w 287548"/>
              <a:gd name="connsiteY0" fmla="*/ 274465 h 274465"/>
              <a:gd name="connsiteX1" fmla="*/ 276046 w 287548"/>
              <a:gd name="connsiteY1" fmla="*/ 188200 h 274465"/>
              <a:gd name="connsiteX2" fmla="*/ 241540 w 287548"/>
              <a:gd name="connsiteY2" fmla="*/ 107687 h 274465"/>
              <a:gd name="connsiteX3" fmla="*/ 178280 w 287548"/>
              <a:gd name="connsiteY3" fmla="*/ 50178 h 274465"/>
              <a:gd name="connsiteX4" fmla="*/ 97767 w 287548"/>
              <a:gd name="connsiteY4" fmla="*/ 16507 h 274465"/>
              <a:gd name="connsiteX5" fmla="*/ 23004 w 287548"/>
              <a:gd name="connsiteY5" fmla="*/ 89 h 274465"/>
              <a:gd name="connsiteX6" fmla="*/ 0 w 287548"/>
              <a:gd name="connsiteY6" fmla="*/ 9921 h 274465"/>
              <a:gd name="connsiteX7" fmla="*/ 0 w 287548"/>
              <a:gd name="connsiteY7" fmla="*/ 9921 h 274465"/>
              <a:gd name="connsiteX0" fmla="*/ 287548 w 287548"/>
              <a:gd name="connsiteY0" fmla="*/ 267234 h 267234"/>
              <a:gd name="connsiteX1" fmla="*/ 276046 w 287548"/>
              <a:gd name="connsiteY1" fmla="*/ 180969 h 267234"/>
              <a:gd name="connsiteX2" fmla="*/ 241540 w 287548"/>
              <a:gd name="connsiteY2" fmla="*/ 100456 h 267234"/>
              <a:gd name="connsiteX3" fmla="*/ 178280 w 287548"/>
              <a:gd name="connsiteY3" fmla="*/ 42947 h 267234"/>
              <a:gd name="connsiteX4" fmla="*/ 97767 w 287548"/>
              <a:gd name="connsiteY4" fmla="*/ 9276 h 267234"/>
              <a:gd name="connsiteX5" fmla="*/ 15630 w 287548"/>
              <a:gd name="connsiteY5" fmla="*/ 232 h 267234"/>
              <a:gd name="connsiteX6" fmla="*/ 0 w 287548"/>
              <a:gd name="connsiteY6" fmla="*/ 2690 h 267234"/>
              <a:gd name="connsiteX7" fmla="*/ 0 w 287548"/>
              <a:gd name="connsiteY7" fmla="*/ 2690 h 267234"/>
              <a:gd name="connsiteX0" fmla="*/ 287548 w 287548"/>
              <a:gd name="connsiteY0" fmla="*/ 269611 h 269611"/>
              <a:gd name="connsiteX1" fmla="*/ 276046 w 287548"/>
              <a:gd name="connsiteY1" fmla="*/ 183346 h 269611"/>
              <a:gd name="connsiteX2" fmla="*/ 241540 w 287548"/>
              <a:gd name="connsiteY2" fmla="*/ 102833 h 269611"/>
              <a:gd name="connsiteX3" fmla="*/ 178280 w 287548"/>
              <a:gd name="connsiteY3" fmla="*/ 45324 h 269611"/>
              <a:gd name="connsiteX4" fmla="*/ 97767 w 287548"/>
              <a:gd name="connsiteY4" fmla="*/ 11653 h 269611"/>
              <a:gd name="connsiteX5" fmla="*/ 15630 w 287548"/>
              <a:gd name="connsiteY5" fmla="*/ 151 h 269611"/>
              <a:gd name="connsiteX6" fmla="*/ 0 w 287548"/>
              <a:gd name="connsiteY6" fmla="*/ 5067 h 269611"/>
              <a:gd name="connsiteX7" fmla="*/ 0 w 287548"/>
              <a:gd name="connsiteY7" fmla="*/ 5067 h 269611"/>
              <a:gd name="connsiteX0" fmla="*/ 287548 w 287548"/>
              <a:gd name="connsiteY0" fmla="*/ 269611 h 269611"/>
              <a:gd name="connsiteX1" fmla="*/ 276046 w 287548"/>
              <a:gd name="connsiteY1" fmla="*/ 183346 h 269611"/>
              <a:gd name="connsiteX2" fmla="*/ 241540 w 287548"/>
              <a:gd name="connsiteY2" fmla="*/ 102833 h 269611"/>
              <a:gd name="connsiteX3" fmla="*/ 178280 w 287548"/>
              <a:gd name="connsiteY3" fmla="*/ 45324 h 269611"/>
              <a:gd name="connsiteX4" fmla="*/ 97767 w 287548"/>
              <a:gd name="connsiteY4" fmla="*/ 11653 h 269611"/>
              <a:gd name="connsiteX5" fmla="*/ 15630 w 287548"/>
              <a:gd name="connsiteY5" fmla="*/ 151 h 269611"/>
              <a:gd name="connsiteX6" fmla="*/ 0 w 287548"/>
              <a:gd name="connsiteY6" fmla="*/ 5067 h 269611"/>
              <a:gd name="connsiteX7" fmla="*/ 0 w 287548"/>
              <a:gd name="connsiteY7" fmla="*/ 5067 h 26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548" h="269611">
                <a:moveTo>
                  <a:pt x="287548" y="269611"/>
                </a:moveTo>
                <a:cubicBezTo>
                  <a:pt x="285631" y="245169"/>
                  <a:pt x="283714" y="211142"/>
                  <a:pt x="276046" y="183346"/>
                </a:cubicBezTo>
                <a:cubicBezTo>
                  <a:pt x="268378" y="155550"/>
                  <a:pt x="257834" y="125837"/>
                  <a:pt x="241540" y="102833"/>
                </a:cubicBezTo>
                <a:cubicBezTo>
                  <a:pt x="225246" y="79829"/>
                  <a:pt x="202242" y="60521"/>
                  <a:pt x="178280" y="45324"/>
                </a:cubicBezTo>
                <a:cubicBezTo>
                  <a:pt x="154318" y="30127"/>
                  <a:pt x="124875" y="19182"/>
                  <a:pt x="97767" y="11653"/>
                </a:cubicBezTo>
                <a:cubicBezTo>
                  <a:pt x="70659" y="4124"/>
                  <a:pt x="31925" y="1249"/>
                  <a:pt x="15630" y="151"/>
                </a:cubicBezTo>
                <a:cubicBezTo>
                  <a:pt x="-664" y="-947"/>
                  <a:pt x="2605" y="4248"/>
                  <a:pt x="0" y="5067"/>
                </a:cubicBezTo>
                <a:lnTo>
                  <a:pt x="0" y="5067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 12"/>
          <p:cNvSpPr/>
          <p:nvPr/>
        </p:nvSpPr>
        <p:spPr>
          <a:xfrm>
            <a:off x="4074926" y="2820850"/>
            <a:ext cx="614381" cy="863573"/>
          </a:xfrm>
          <a:custGeom>
            <a:avLst/>
            <a:gdLst>
              <a:gd name="connsiteX0" fmla="*/ 610026 w 610026"/>
              <a:gd name="connsiteY0" fmla="*/ 0 h 862642"/>
              <a:gd name="connsiteX1" fmla="*/ 541015 w 610026"/>
              <a:gd name="connsiteY1" fmla="*/ 5751 h 862642"/>
              <a:gd name="connsiteX2" fmla="*/ 437498 w 610026"/>
              <a:gd name="connsiteY2" fmla="*/ 34506 h 862642"/>
              <a:gd name="connsiteX3" fmla="*/ 345483 w 610026"/>
              <a:gd name="connsiteY3" fmla="*/ 74762 h 862642"/>
              <a:gd name="connsiteX4" fmla="*/ 236215 w 610026"/>
              <a:gd name="connsiteY4" fmla="*/ 149525 h 862642"/>
              <a:gd name="connsiteX5" fmla="*/ 144200 w 610026"/>
              <a:gd name="connsiteY5" fmla="*/ 264544 h 862642"/>
              <a:gd name="connsiteX6" fmla="*/ 75189 w 610026"/>
              <a:gd name="connsiteY6" fmla="*/ 373812 h 862642"/>
              <a:gd name="connsiteX7" fmla="*/ 23430 w 610026"/>
              <a:gd name="connsiteY7" fmla="*/ 534838 h 862642"/>
              <a:gd name="connsiteX8" fmla="*/ 6177 w 610026"/>
              <a:gd name="connsiteY8" fmla="*/ 667110 h 862642"/>
              <a:gd name="connsiteX9" fmla="*/ 426 w 610026"/>
              <a:gd name="connsiteY9" fmla="*/ 805132 h 862642"/>
              <a:gd name="connsiteX10" fmla="*/ 426 w 610026"/>
              <a:gd name="connsiteY10" fmla="*/ 862642 h 862642"/>
              <a:gd name="connsiteX11" fmla="*/ 426 w 610026"/>
              <a:gd name="connsiteY11" fmla="*/ 862642 h 862642"/>
              <a:gd name="connsiteX0" fmla="*/ 610026 w 610026"/>
              <a:gd name="connsiteY0" fmla="*/ 0 h 862642"/>
              <a:gd name="connsiteX1" fmla="*/ 541015 w 610026"/>
              <a:gd name="connsiteY1" fmla="*/ 5751 h 862642"/>
              <a:gd name="connsiteX2" fmla="*/ 437498 w 610026"/>
              <a:gd name="connsiteY2" fmla="*/ 34506 h 862642"/>
              <a:gd name="connsiteX3" fmla="*/ 345483 w 610026"/>
              <a:gd name="connsiteY3" fmla="*/ 74762 h 862642"/>
              <a:gd name="connsiteX4" fmla="*/ 236215 w 610026"/>
              <a:gd name="connsiteY4" fmla="*/ 149525 h 862642"/>
              <a:gd name="connsiteX5" fmla="*/ 138449 w 610026"/>
              <a:gd name="connsiteY5" fmla="*/ 264544 h 862642"/>
              <a:gd name="connsiteX6" fmla="*/ 75189 w 610026"/>
              <a:gd name="connsiteY6" fmla="*/ 373812 h 862642"/>
              <a:gd name="connsiteX7" fmla="*/ 23430 w 610026"/>
              <a:gd name="connsiteY7" fmla="*/ 534838 h 862642"/>
              <a:gd name="connsiteX8" fmla="*/ 6177 w 610026"/>
              <a:gd name="connsiteY8" fmla="*/ 667110 h 862642"/>
              <a:gd name="connsiteX9" fmla="*/ 426 w 610026"/>
              <a:gd name="connsiteY9" fmla="*/ 805132 h 862642"/>
              <a:gd name="connsiteX10" fmla="*/ 426 w 610026"/>
              <a:gd name="connsiteY10" fmla="*/ 862642 h 862642"/>
              <a:gd name="connsiteX11" fmla="*/ 426 w 610026"/>
              <a:gd name="connsiteY11" fmla="*/ 862642 h 862642"/>
              <a:gd name="connsiteX0" fmla="*/ 610026 w 610026"/>
              <a:gd name="connsiteY0" fmla="*/ 0 h 862642"/>
              <a:gd name="connsiteX1" fmla="*/ 541015 w 610026"/>
              <a:gd name="connsiteY1" fmla="*/ 5751 h 862642"/>
              <a:gd name="connsiteX2" fmla="*/ 437498 w 610026"/>
              <a:gd name="connsiteY2" fmla="*/ 34506 h 862642"/>
              <a:gd name="connsiteX3" fmla="*/ 345483 w 610026"/>
              <a:gd name="connsiteY3" fmla="*/ 74762 h 862642"/>
              <a:gd name="connsiteX4" fmla="*/ 236215 w 610026"/>
              <a:gd name="connsiteY4" fmla="*/ 149525 h 862642"/>
              <a:gd name="connsiteX5" fmla="*/ 138449 w 610026"/>
              <a:gd name="connsiteY5" fmla="*/ 264544 h 862642"/>
              <a:gd name="connsiteX6" fmla="*/ 75189 w 610026"/>
              <a:gd name="connsiteY6" fmla="*/ 373812 h 862642"/>
              <a:gd name="connsiteX7" fmla="*/ 23430 w 610026"/>
              <a:gd name="connsiteY7" fmla="*/ 534838 h 862642"/>
              <a:gd name="connsiteX8" fmla="*/ 6177 w 610026"/>
              <a:gd name="connsiteY8" fmla="*/ 667110 h 862642"/>
              <a:gd name="connsiteX9" fmla="*/ 426 w 610026"/>
              <a:gd name="connsiteY9" fmla="*/ 805132 h 862642"/>
              <a:gd name="connsiteX10" fmla="*/ 426 w 610026"/>
              <a:gd name="connsiteY10" fmla="*/ 862642 h 862642"/>
              <a:gd name="connsiteX11" fmla="*/ 426 w 610026"/>
              <a:gd name="connsiteY11" fmla="*/ 862642 h 862642"/>
              <a:gd name="connsiteX0" fmla="*/ 610026 w 610026"/>
              <a:gd name="connsiteY0" fmla="*/ 0 h 862642"/>
              <a:gd name="connsiteX1" fmla="*/ 541015 w 610026"/>
              <a:gd name="connsiteY1" fmla="*/ 5751 h 862642"/>
              <a:gd name="connsiteX2" fmla="*/ 437498 w 610026"/>
              <a:gd name="connsiteY2" fmla="*/ 34506 h 862642"/>
              <a:gd name="connsiteX3" fmla="*/ 345483 w 610026"/>
              <a:gd name="connsiteY3" fmla="*/ 74762 h 862642"/>
              <a:gd name="connsiteX4" fmla="*/ 236215 w 610026"/>
              <a:gd name="connsiteY4" fmla="*/ 149525 h 862642"/>
              <a:gd name="connsiteX5" fmla="*/ 138449 w 610026"/>
              <a:gd name="connsiteY5" fmla="*/ 264544 h 862642"/>
              <a:gd name="connsiteX6" fmla="*/ 75189 w 610026"/>
              <a:gd name="connsiteY6" fmla="*/ 373812 h 862642"/>
              <a:gd name="connsiteX7" fmla="*/ 23430 w 610026"/>
              <a:gd name="connsiteY7" fmla="*/ 534838 h 862642"/>
              <a:gd name="connsiteX8" fmla="*/ 6177 w 610026"/>
              <a:gd name="connsiteY8" fmla="*/ 667110 h 862642"/>
              <a:gd name="connsiteX9" fmla="*/ 426 w 610026"/>
              <a:gd name="connsiteY9" fmla="*/ 805132 h 862642"/>
              <a:gd name="connsiteX10" fmla="*/ 426 w 610026"/>
              <a:gd name="connsiteY10" fmla="*/ 862642 h 862642"/>
              <a:gd name="connsiteX11" fmla="*/ 426 w 610026"/>
              <a:gd name="connsiteY11" fmla="*/ 862642 h 862642"/>
              <a:gd name="connsiteX0" fmla="*/ 610026 w 610026"/>
              <a:gd name="connsiteY0" fmla="*/ 2130 h 859021"/>
              <a:gd name="connsiteX1" fmla="*/ 541015 w 610026"/>
              <a:gd name="connsiteY1" fmla="*/ 2130 h 859021"/>
              <a:gd name="connsiteX2" fmla="*/ 437498 w 610026"/>
              <a:gd name="connsiteY2" fmla="*/ 30885 h 859021"/>
              <a:gd name="connsiteX3" fmla="*/ 345483 w 610026"/>
              <a:gd name="connsiteY3" fmla="*/ 71141 h 859021"/>
              <a:gd name="connsiteX4" fmla="*/ 236215 w 610026"/>
              <a:gd name="connsiteY4" fmla="*/ 145904 h 859021"/>
              <a:gd name="connsiteX5" fmla="*/ 138449 w 610026"/>
              <a:gd name="connsiteY5" fmla="*/ 260923 h 859021"/>
              <a:gd name="connsiteX6" fmla="*/ 75189 w 610026"/>
              <a:gd name="connsiteY6" fmla="*/ 370191 h 859021"/>
              <a:gd name="connsiteX7" fmla="*/ 23430 w 610026"/>
              <a:gd name="connsiteY7" fmla="*/ 531217 h 859021"/>
              <a:gd name="connsiteX8" fmla="*/ 6177 w 610026"/>
              <a:gd name="connsiteY8" fmla="*/ 663489 h 859021"/>
              <a:gd name="connsiteX9" fmla="*/ 426 w 610026"/>
              <a:gd name="connsiteY9" fmla="*/ 801511 h 859021"/>
              <a:gd name="connsiteX10" fmla="*/ 426 w 610026"/>
              <a:gd name="connsiteY10" fmla="*/ 859021 h 859021"/>
              <a:gd name="connsiteX11" fmla="*/ 426 w 610026"/>
              <a:gd name="connsiteY11" fmla="*/ 859021 h 859021"/>
              <a:gd name="connsiteX0" fmla="*/ 610026 w 610026"/>
              <a:gd name="connsiteY0" fmla="*/ 2130 h 859021"/>
              <a:gd name="connsiteX1" fmla="*/ 541015 w 610026"/>
              <a:gd name="connsiteY1" fmla="*/ 2130 h 859021"/>
              <a:gd name="connsiteX2" fmla="*/ 437498 w 610026"/>
              <a:gd name="connsiteY2" fmla="*/ 30885 h 859021"/>
              <a:gd name="connsiteX3" fmla="*/ 345483 w 610026"/>
              <a:gd name="connsiteY3" fmla="*/ 71141 h 859021"/>
              <a:gd name="connsiteX4" fmla="*/ 236215 w 610026"/>
              <a:gd name="connsiteY4" fmla="*/ 145904 h 859021"/>
              <a:gd name="connsiteX5" fmla="*/ 138449 w 610026"/>
              <a:gd name="connsiteY5" fmla="*/ 260923 h 859021"/>
              <a:gd name="connsiteX6" fmla="*/ 69438 w 610026"/>
              <a:gd name="connsiteY6" fmla="*/ 370191 h 859021"/>
              <a:gd name="connsiteX7" fmla="*/ 23430 w 610026"/>
              <a:gd name="connsiteY7" fmla="*/ 531217 h 859021"/>
              <a:gd name="connsiteX8" fmla="*/ 6177 w 610026"/>
              <a:gd name="connsiteY8" fmla="*/ 663489 h 859021"/>
              <a:gd name="connsiteX9" fmla="*/ 426 w 610026"/>
              <a:gd name="connsiteY9" fmla="*/ 801511 h 859021"/>
              <a:gd name="connsiteX10" fmla="*/ 426 w 610026"/>
              <a:gd name="connsiteY10" fmla="*/ 859021 h 859021"/>
              <a:gd name="connsiteX11" fmla="*/ 426 w 610026"/>
              <a:gd name="connsiteY11" fmla="*/ 859021 h 859021"/>
              <a:gd name="connsiteX0" fmla="*/ 610026 w 610026"/>
              <a:gd name="connsiteY0" fmla="*/ 2130 h 859021"/>
              <a:gd name="connsiteX1" fmla="*/ 541015 w 610026"/>
              <a:gd name="connsiteY1" fmla="*/ 2130 h 859021"/>
              <a:gd name="connsiteX2" fmla="*/ 437498 w 610026"/>
              <a:gd name="connsiteY2" fmla="*/ 30885 h 859021"/>
              <a:gd name="connsiteX3" fmla="*/ 345483 w 610026"/>
              <a:gd name="connsiteY3" fmla="*/ 71141 h 859021"/>
              <a:gd name="connsiteX4" fmla="*/ 236215 w 610026"/>
              <a:gd name="connsiteY4" fmla="*/ 145904 h 859021"/>
              <a:gd name="connsiteX5" fmla="*/ 138449 w 610026"/>
              <a:gd name="connsiteY5" fmla="*/ 260923 h 859021"/>
              <a:gd name="connsiteX6" fmla="*/ 75189 w 610026"/>
              <a:gd name="connsiteY6" fmla="*/ 375942 h 859021"/>
              <a:gd name="connsiteX7" fmla="*/ 23430 w 610026"/>
              <a:gd name="connsiteY7" fmla="*/ 531217 h 859021"/>
              <a:gd name="connsiteX8" fmla="*/ 6177 w 610026"/>
              <a:gd name="connsiteY8" fmla="*/ 663489 h 859021"/>
              <a:gd name="connsiteX9" fmla="*/ 426 w 610026"/>
              <a:gd name="connsiteY9" fmla="*/ 801511 h 859021"/>
              <a:gd name="connsiteX10" fmla="*/ 426 w 610026"/>
              <a:gd name="connsiteY10" fmla="*/ 859021 h 859021"/>
              <a:gd name="connsiteX11" fmla="*/ 426 w 610026"/>
              <a:gd name="connsiteY11" fmla="*/ 859021 h 859021"/>
              <a:gd name="connsiteX0" fmla="*/ 616193 w 616193"/>
              <a:gd name="connsiteY0" fmla="*/ 2130 h 859021"/>
              <a:gd name="connsiteX1" fmla="*/ 547182 w 616193"/>
              <a:gd name="connsiteY1" fmla="*/ 2130 h 859021"/>
              <a:gd name="connsiteX2" fmla="*/ 443665 w 616193"/>
              <a:gd name="connsiteY2" fmla="*/ 30885 h 859021"/>
              <a:gd name="connsiteX3" fmla="*/ 351650 w 616193"/>
              <a:gd name="connsiteY3" fmla="*/ 71141 h 859021"/>
              <a:gd name="connsiteX4" fmla="*/ 242382 w 616193"/>
              <a:gd name="connsiteY4" fmla="*/ 145904 h 859021"/>
              <a:gd name="connsiteX5" fmla="*/ 144616 w 616193"/>
              <a:gd name="connsiteY5" fmla="*/ 260923 h 859021"/>
              <a:gd name="connsiteX6" fmla="*/ 81356 w 616193"/>
              <a:gd name="connsiteY6" fmla="*/ 375942 h 859021"/>
              <a:gd name="connsiteX7" fmla="*/ 29597 w 616193"/>
              <a:gd name="connsiteY7" fmla="*/ 531217 h 859021"/>
              <a:gd name="connsiteX8" fmla="*/ 842 w 616193"/>
              <a:gd name="connsiteY8" fmla="*/ 663489 h 859021"/>
              <a:gd name="connsiteX9" fmla="*/ 6593 w 616193"/>
              <a:gd name="connsiteY9" fmla="*/ 801511 h 859021"/>
              <a:gd name="connsiteX10" fmla="*/ 6593 w 616193"/>
              <a:gd name="connsiteY10" fmla="*/ 859021 h 859021"/>
              <a:gd name="connsiteX11" fmla="*/ 6593 w 616193"/>
              <a:gd name="connsiteY11" fmla="*/ 859021 h 859021"/>
              <a:gd name="connsiteX0" fmla="*/ 611111 w 611111"/>
              <a:gd name="connsiteY0" fmla="*/ 2130 h 859021"/>
              <a:gd name="connsiteX1" fmla="*/ 542100 w 611111"/>
              <a:gd name="connsiteY1" fmla="*/ 2130 h 859021"/>
              <a:gd name="connsiteX2" fmla="*/ 438583 w 611111"/>
              <a:gd name="connsiteY2" fmla="*/ 30885 h 859021"/>
              <a:gd name="connsiteX3" fmla="*/ 346568 w 611111"/>
              <a:gd name="connsiteY3" fmla="*/ 71141 h 859021"/>
              <a:gd name="connsiteX4" fmla="*/ 237300 w 611111"/>
              <a:gd name="connsiteY4" fmla="*/ 145904 h 859021"/>
              <a:gd name="connsiteX5" fmla="*/ 139534 w 611111"/>
              <a:gd name="connsiteY5" fmla="*/ 260923 h 859021"/>
              <a:gd name="connsiteX6" fmla="*/ 76274 w 611111"/>
              <a:gd name="connsiteY6" fmla="*/ 375942 h 859021"/>
              <a:gd name="connsiteX7" fmla="*/ 24515 w 611111"/>
              <a:gd name="connsiteY7" fmla="*/ 531217 h 859021"/>
              <a:gd name="connsiteX8" fmla="*/ 1511 w 611111"/>
              <a:gd name="connsiteY8" fmla="*/ 663489 h 859021"/>
              <a:gd name="connsiteX9" fmla="*/ 1511 w 611111"/>
              <a:gd name="connsiteY9" fmla="*/ 801511 h 859021"/>
              <a:gd name="connsiteX10" fmla="*/ 1511 w 611111"/>
              <a:gd name="connsiteY10" fmla="*/ 859021 h 859021"/>
              <a:gd name="connsiteX11" fmla="*/ 1511 w 611111"/>
              <a:gd name="connsiteY11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42567 w 614144"/>
              <a:gd name="connsiteY5" fmla="*/ 260923 h 859021"/>
              <a:gd name="connsiteX6" fmla="*/ 79307 w 614144"/>
              <a:gd name="connsiteY6" fmla="*/ 375942 h 859021"/>
              <a:gd name="connsiteX7" fmla="*/ 27548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4544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42567 w 614144"/>
              <a:gd name="connsiteY5" fmla="*/ 260923 h 859021"/>
              <a:gd name="connsiteX6" fmla="*/ 79307 w 614144"/>
              <a:gd name="connsiteY6" fmla="*/ 375942 h 859021"/>
              <a:gd name="connsiteX7" fmla="*/ 27548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2086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42567 w 614144"/>
              <a:gd name="connsiteY5" fmla="*/ 260923 h 859021"/>
              <a:gd name="connsiteX6" fmla="*/ 69475 w 614144"/>
              <a:gd name="connsiteY6" fmla="*/ 375942 h 859021"/>
              <a:gd name="connsiteX7" fmla="*/ 27548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2086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42567 w 614144"/>
              <a:gd name="connsiteY5" fmla="*/ 260923 h 859021"/>
              <a:gd name="connsiteX6" fmla="*/ 69475 w 614144"/>
              <a:gd name="connsiteY6" fmla="*/ 375942 h 859021"/>
              <a:gd name="connsiteX7" fmla="*/ 20174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2086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2130 h 859021"/>
              <a:gd name="connsiteX1" fmla="*/ 545133 w 614144"/>
              <a:gd name="connsiteY1" fmla="*/ 2130 h 859021"/>
              <a:gd name="connsiteX2" fmla="*/ 441616 w 614144"/>
              <a:gd name="connsiteY2" fmla="*/ 30885 h 859021"/>
              <a:gd name="connsiteX3" fmla="*/ 349601 w 614144"/>
              <a:gd name="connsiteY3" fmla="*/ 71141 h 859021"/>
              <a:gd name="connsiteX4" fmla="*/ 240333 w 614144"/>
              <a:gd name="connsiteY4" fmla="*/ 145904 h 859021"/>
              <a:gd name="connsiteX5" fmla="*/ 137651 w 614144"/>
              <a:gd name="connsiteY5" fmla="*/ 253549 h 859021"/>
              <a:gd name="connsiteX6" fmla="*/ 69475 w 614144"/>
              <a:gd name="connsiteY6" fmla="*/ 375942 h 859021"/>
              <a:gd name="connsiteX7" fmla="*/ 20174 w 614144"/>
              <a:gd name="connsiteY7" fmla="*/ 531217 h 859021"/>
              <a:gd name="connsiteX8" fmla="*/ 4544 w 614144"/>
              <a:gd name="connsiteY8" fmla="*/ 663489 h 859021"/>
              <a:gd name="connsiteX9" fmla="*/ 0 w 614144"/>
              <a:gd name="connsiteY9" fmla="*/ 753788 h 859021"/>
              <a:gd name="connsiteX10" fmla="*/ 2086 w 614144"/>
              <a:gd name="connsiteY10" fmla="*/ 801511 h 859021"/>
              <a:gd name="connsiteX11" fmla="*/ 4544 w 614144"/>
              <a:gd name="connsiteY11" fmla="*/ 859021 h 859021"/>
              <a:gd name="connsiteX12" fmla="*/ 4544 w 614144"/>
              <a:gd name="connsiteY12" fmla="*/ 859021 h 859021"/>
              <a:gd name="connsiteX0" fmla="*/ 614144 w 614144"/>
              <a:gd name="connsiteY0" fmla="*/ 1402 h 858293"/>
              <a:gd name="connsiteX1" fmla="*/ 545133 w 614144"/>
              <a:gd name="connsiteY1" fmla="*/ 1402 h 858293"/>
              <a:gd name="connsiteX2" fmla="*/ 441616 w 614144"/>
              <a:gd name="connsiteY2" fmla="*/ 20325 h 858293"/>
              <a:gd name="connsiteX3" fmla="*/ 349601 w 614144"/>
              <a:gd name="connsiteY3" fmla="*/ 70413 h 858293"/>
              <a:gd name="connsiteX4" fmla="*/ 240333 w 614144"/>
              <a:gd name="connsiteY4" fmla="*/ 145176 h 858293"/>
              <a:gd name="connsiteX5" fmla="*/ 137651 w 614144"/>
              <a:gd name="connsiteY5" fmla="*/ 252821 h 858293"/>
              <a:gd name="connsiteX6" fmla="*/ 69475 w 614144"/>
              <a:gd name="connsiteY6" fmla="*/ 375214 h 858293"/>
              <a:gd name="connsiteX7" fmla="*/ 20174 w 614144"/>
              <a:gd name="connsiteY7" fmla="*/ 530489 h 858293"/>
              <a:gd name="connsiteX8" fmla="*/ 4544 w 614144"/>
              <a:gd name="connsiteY8" fmla="*/ 662761 h 858293"/>
              <a:gd name="connsiteX9" fmla="*/ 0 w 614144"/>
              <a:gd name="connsiteY9" fmla="*/ 753060 h 858293"/>
              <a:gd name="connsiteX10" fmla="*/ 2086 w 614144"/>
              <a:gd name="connsiteY10" fmla="*/ 800783 h 858293"/>
              <a:gd name="connsiteX11" fmla="*/ 4544 w 614144"/>
              <a:gd name="connsiteY11" fmla="*/ 858293 h 858293"/>
              <a:gd name="connsiteX12" fmla="*/ 4544 w 614144"/>
              <a:gd name="connsiteY12" fmla="*/ 858293 h 858293"/>
              <a:gd name="connsiteX0" fmla="*/ 614144 w 614144"/>
              <a:gd name="connsiteY0" fmla="*/ 1402 h 858293"/>
              <a:gd name="connsiteX1" fmla="*/ 545133 w 614144"/>
              <a:gd name="connsiteY1" fmla="*/ 1402 h 858293"/>
              <a:gd name="connsiteX2" fmla="*/ 441616 w 614144"/>
              <a:gd name="connsiteY2" fmla="*/ 20325 h 858293"/>
              <a:gd name="connsiteX3" fmla="*/ 347142 w 614144"/>
              <a:gd name="connsiteY3" fmla="*/ 63039 h 858293"/>
              <a:gd name="connsiteX4" fmla="*/ 240333 w 614144"/>
              <a:gd name="connsiteY4" fmla="*/ 145176 h 858293"/>
              <a:gd name="connsiteX5" fmla="*/ 137651 w 614144"/>
              <a:gd name="connsiteY5" fmla="*/ 252821 h 858293"/>
              <a:gd name="connsiteX6" fmla="*/ 69475 w 614144"/>
              <a:gd name="connsiteY6" fmla="*/ 375214 h 858293"/>
              <a:gd name="connsiteX7" fmla="*/ 20174 w 614144"/>
              <a:gd name="connsiteY7" fmla="*/ 530489 h 858293"/>
              <a:gd name="connsiteX8" fmla="*/ 4544 w 614144"/>
              <a:gd name="connsiteY8" fmla="*/ 662761 h 858293"/>
              <a:gd name="connsiteX9" fmla="*/ 0 w 614144"/>
              <a:gd name="connsiteY9" fmla="*/ 753060 h 858293"/>
              <a:gd name="connsiteX10" fmla="*/ 2086 w 614144"/>
              <a:gd name="connsiteY10" fmla="*/ 800783 h 858293"/>
              <a:gd name="connsiteX11" fmla="*/ 4544 w 614144"/>
              <a:gd name="connsiteY11" fmla="*/ 858293 h 858293"/>
              <a:gd name="connsiteX12" fmla="*/ 4544 w 614144"/>
              <a:gd name="connsiteY12" fmla="*/ 858293 h 858293"/>
              <a:gd name="connsiteX0" fmla="*/ 614144 w 614144"/>
              <a:gd name="connsiteY0" fmla="*/ 1402 h 858293"/>
              <a:gd name="connsiteX1" fmla="*/ 545133 w 614144"/>
              <a:gd name="connsiteY1" fmla="*/ 1402 h 858293"/>
              <a:gd name="connsiteX2" fmla="*/ 441616 w 614144"/>
              <a:gd name="connsiteY2" fmla="*/ 20325 h 858293"/>
              <a:gd name="connsiteX3" fmla="*/ 347142 w 614144"/>
              <a:gd name="connsiteY3" fmla="*/ 63039 h 858293"/>
              <a:gd name="connsiteX4" fmla="*/ 240333 w 614144"/>
              <a:gd name="connsiteY4" fmla="*/ 145176 h 858293"/>
              <a:gd name="connsiteX5" fmla="*/ 137651 w 614144"/>
              <a:gd name="connsiteY5" fmla="*/ 252821 h 858293"/>
              <a:gd name="connsiteX6" fmla="*/ 69475 w 614144"/>
              <a:gd name="connsiteY6" fmla="*/ 375214 h 858293"/>
              <a:gd name="connsiteX7" fmla="*/ 20174 w 614144"/>
              <a:gd name="connsiteY7" fmla="*/ 530489 h 858293"/>
              <a:gd name="connsiteX8" fmla="*/ 4544 w 614144"/>
              <a:gd name="connsiteY8" fmla="*/ 662761 h 858293"/>
              <a:gd name="connsiteX9" fmla="*/ 0 w 614144"/>
              <a:gd name="connsiteY9" fmla="*/ 753060 h 858293"/>
              <a:gd name="connsiteX10" fmla="*/ 2086 w 614144"/>
              <a:gd name="connsiteY10" fmla="*/ 800783 h 858293"/>
              <a:gd name="connsiteX11" fmla="*/ 4544 w 614144"/>
              <a:gd name="connsiteY11" fmla="*/ 858293 h 858293"/>
              <a:gd name="connsiteX12" fmla="*/ 4544 w 614144"/>
              <a:gd name="connsiteY12" fmla="*/ 858293 h 858293"/>
              <a:gd name="connsiteX0" fmla="*/ 614144 w 614144"/>
              <a:gd name="connsiteY0" fmla="*/ 1402 h 858293"/>
              <a:gd name="connsiteX1" fmla="*/ 545133 w 614144"/>
              <a:gd name="connsiteY1" fmla="*/ 1402 h 858293"/>
              <a:gd name="connsiteX2" fmla="*/ 441616 w 614144"/>
              <a:gd name="connsiteY2" fmla="*/ 20325 h 858293"/>
              <a:gd name="connsiteX3" fmla="*/ 347142 w 614144"/>
              <a:gd name="connsiteY3" fmla="*/ 63039 h 858293"/>
              <a:gd name="connsiteX4" fmla="*/ 240333 w 614144"/>
              <a:gd name="connsiteY4" fmla="*/ 145176 h 858293"/>
              <a:gd name="connsiteX5" fmla="*/ 137651 w 614144"/>
              <a:gd name="connsiteY5" fmla="*/ 252821 h 858293"/>
              <a:gd name="connsiteX6" fmla="*/ 69475 w 614144"/>
              <a:gd name="connsiteY6" fmla="*/ 375214 h 858293"/>
              <a:gd name="connsiteX7" fmla="*/ 20174 w 614144"/>
              <a:gd name="connsiteY7" fmla="*/ 530489 h 858293"/>
              <a:gd name="connsiteX8" fmla="*/ 4544 w 614144"/>
              <a:gd name="connsiteY8" fmla="*/ 662761 h 858293"/>
              <a:gd name="connsiteX9" fmla="*/ 0 w 614144"/>
              <a:gd name="connsiteY9" fmla="*/ 753060 h 858293"/>
              <a:gd name="connsiteX10" fmla="*/ 2086 w 614144"/>
              <a:gd name="connsiteY10" fmla="*/ 800783 h 858293"/>
              <a:gd name="connsiteX11" fmla="*/ 4544 w 614144"/>
              <a:gd name="connsiteY11" fmla="*/ 858293 h 858293"/>
              <a:gd name="connsiteX12" fmla="*/ 4544 w 614144"/>
              <a:gd name="connsiteY12" fmla="*/ 858293 h 858293"/>
              <a:gd name="connsiteX0" fmla="*/ 614144 w 614144"/>
              <a:gd name="connsiteY0" fmla="*/ 5647 h 862538"/>
              <a:gd name="connsiteX1" fmla="*/ 545133 w 614144"/>
              <a:gd name="connsiteY1" fmla="*/ 731 h 862538"/>
              <a:gd name="connsiteX2" fmla="*/ 441616 w 614144"/>
              <a:gd name="connsiteY2" fmla="*/ 24570 h 862538"/>
              <a:gd name="connsiteX3" fmla="*/ 347142 w 614144"/>
              <a:gd name="connsiteY3" fmla="*/ 67284 h 862538"/>
              <a:gd name="connsiteX4" fmla="*/ 240333 w 614144"/>
              <a:gd name="connsiteY4" fmla="*/ 149421 h 862538"/>
              <a:gd name="connsiteX5" fmla="*/ 137651 w 614144"/>
              <a:gd name="connsiteY5" fmla="*/ 257066 h 862538"/>
              <a:gd name="connsiteX6" fmla="*/ 69475 w 614144"/>
              <a:gd name="connsiteY6" fmla="*/ 379459 h 862538"/>
              <a:gd name="connsiteX7" fmla="*/ 20174 w 614144"/>
              <a:gd name="connsiteY7" fmla="*/ 534734 h 862538"/>
              <a:gd name="connsiteX8" fmla="*/ 4544 w 614144"/>
              <a:gd name="connsiteY8" fmla="*/ 667006 h 862538"/>
              <a:gd name="connsiteX9" fmla="*/ 0 w 614144"/>
              <a:gd name="connsiteY9" fmla="*/ 757305 h 862538"/>
              <a:gd name="connsiteX10" fmla="*/ 2086 w 614144"/>
              <a:gd name="connsiteY10" fmla="*/ 805028 h 862538"/>
              <a:gd name="connsiteX11" fmla="*/ 4544 w 614144"/>
              <a:gd name="connsiteY11" fmla="*/ 862538 h 862538"/>
              <a:gd name="connsiteX12" fmla="*/ 4544 w 614144"/>
              <a:gd name="connsiteY12" fmla="*/ 862538 h 862538"/>
              <a:gd name="connsiteX0" fmla="*/ 614144 w 614144"/>
              <a:gd name="connsiteY0" fmla="*/ 6563 h 863454"/>
              <a:gd name="connsiteX1" fmla="*/ 545133 w 614144"/>
              <a:gd name="connsiteY1" fmla="*/ 1647 h 863454"/>
              <a:gd name="connsiteX2" fmla="*/ 441616 w 614144"/>
              <a:gd name="connsiteY2" fmla="*/ 25486 h 863454"/>
              <a:gd name="connsiteX3" fmla="*/ 347142 w 614144"/>
              <a:gd name="connsiteY3" fmla="*/ 68200 h 863454"/>
              <a:gd name="connsiteX4" fmla="*/ 240333 w 614144"/>
              <a:gd name="connsiteY4" fmla="*/ 150337 h 863454"/>
              <a:gd name="connsiteX5" fmla="*/ 137651 w 614144"/>
              <a:gd name="connsiteY5" fmla="*/ 257982 h 863454"/>
              <a:gd name="connsiteX6" fmla="*/ 69475 w 614144"/>
              <a:gd name="connsiteY6" fmla="*/ 380375 h 863454"/>
              <a:gd name="connsiteX7" fmla="*/ 20174 w 614144"/>
              <a:gd name="connsiteY7" fmla="*/ 535650 h 863454"/>
              <a:gd name="connsiteX8" fmla="*/ 4544 w 614144"/>
              <a:gd name="connsiteY8" fmla="*/ 667922 h 863454"/>
              <a:gd name="connsiteX9" fmla="*/ 0 w 614144"/>
              <a:gd name="connsiteY9" fmla="*/ 758221 h 863454"/>
              <a:gd name="connsiteX10" fmla="*/ 2086 w 614144"/>
              <a:gd name="connsiteY10" fmla="*/ 805944 h 863454"/>
              <a:gd name="connsiteX11" fmla="*/ 4544 w 614144"/>
              <a:gd name="connsiteY11" fmla="*/ 863454 h 863454"/>
              <a:gd name="connsiteX12" fmla="*/ 4544 w 614144"/>
              <a:gd name="connsiteY12" fmla="*/ 863454 h 863454"/>
              <a:gd name="connsiteX0" fmla="*/ 614144 w 614144"/>
              <a:gd name="connsiteY0" fmla="*/ 0 h 866723"/>
              <a:gd name="connsiteX1" fmla="*/ 545133 w 614144"/>
              <a:gd name="connsiteY1" fmla="*/ 4916 h 866723"/>
              <a:gd name="connsiteX2" fmla="*/ 441616 w 614144"/>
              <a:gd name="connsiteY2" fmla="*/ 28755 h 866723"/>
              <a:gd name="connsiteX3" fmla="*/ 347142 w 614144"/>
              <a:gd name="connsiteY3" fmla="*/ 71469 h 866723"/>
              <a:gd name="connsiteX4" fmla="*/ 240333 w 614144"/>
              <a:gd name="connsiteY4" fmla="*/ 153606 h 866723"/>
              <a:gd name="connsiteX5" fmla="*/ 137651 w 614144"/>
              <a:gd name="connsiteY5" fmla="*/ 261251 h 866723"/>
              <a:gd name="connsiteX6" fmla="*/ 69475 w 614144"/>
              <a:gd name="connsiteY6" fmla="*/ 383644 h 866723"/>
              <a:gd name="connsiteX7" fmla="*/ 20174 w 614144"/>
              <a:gd name="connsiteY7" fmla="*/ 538919 h 866723"/>
              <a:gd name="connsiteX8" fmla="*/ 4544 w 614144"/>
              <a:gd name="connsiteY8" fmla="*/ 671191 h 866723"/>
              <a:gd name="connsiteX9" fmla="*/ 0 w 614144"/>
              <a:gd name="connsiteY9" fmla="*/ 761490 h 866723"/>
              <a:gd name="connsiteX10" fmla="*/ 2086 w 614144"/>
              <a:gd name="connsiteY10" fmla="*/ 809213 h 866723"/>
              <a:gd name="connsiteX11" fmla="*/ 4544 w 614144"/>
              <a:gd name="connsiteY11" fmla="*/ 866723 h 866723"/>
              <a:gd name="connsiteX12" fmla="*/ 4544 w 614144"/>
              <a:gd name="connsiteY12" fmla="*/ 866723 h 866723"/>
              <a:gd name="connsiteX0" fmla="*/ 614144 w 614144"/>
              <a:gd name="connsiteY0" fmla="*/ 1766 h 863573"/>
              <a:gd name="connsiteX1" fmla="*/ 545133 w 614144"/>
              <a:gd name="connsiteY1" fmla="*/ 1766 h 863573"/>
              <a:gd name="connsiteX2" fmla="*/ 441616 w 614144"/>
              <a:gd name="connsiteY2" fmla="*/ 25605 h 863573"/>
              <a:gd name="connsiteX3" fmla="*/ 347142 w 614144"/>
              <a:gd name="connsiteY3" fmla="*/ 68319 h 863573"/>
              <a:gd name="connsiteX4" fmla="*/ 240333 w 614144"/>
              <a:gd name="connsiteY4" fmla="*/ 150456 h 863573"/>
              <a:gd name="connsiteX5" fmla="*/ 137651 w 614144"/>
              <a:gd name="connsiteY5" fmla="*/ 258101 h 863573"/>
              <a:gd name="connsiteX6" fmla="*/ 69475 w 614144"/>
              <a:gd name="connsiteY6" fmla="*/ 380494 h 863573"/>
              <a:gd name="connsiteX7" fmla="*/ 20174 w 614144"/>
              <a:gd name="connsiteY7" fmla="*/ 535769 h 863573"/>
              <a:gd name="connsiteX8" fmla="*/ 4544 w 614144"/>
              <a:gd name="connsiteY8" fmla="*/ 668041 h 863573"/>
              <a:gd name="connsiteX9" fmla="*/ 0 w 614144"/>
              <a:gd name="connsiteY9" fmla="*/ 758340 h 863573"/>
              <a:gd name="connsiteX10" fmla="*/ 2086 w 614144"/>
              <a:gd name="connsiteY10" fmla="*/ 806063 h 863573"/>
              <a:gd name="connsiteX11" fmla="*/ 4544 w 614144"/>
              <a:gd name="connsiteY11" fmla="*/ 863573 h 863573"/>
              <a:gd name="connsiteX12" fmla="*/ 4544 w 614144"/>
              <a:gd name="connsiteY12" fmla="*/ 863573 h 863573"/>
              <a:gd name="connsiteX0" fmla="*/ 614381 w 614381"/>
              <a:gd name="connsiteY0" fmla="*/ 1766 h 863573"/>
              <a:gd name="connsiteX1" fmla="*/ 545370 w 614381"/>
              <a:gd name="connsiteY1" fmla="*/ 1766 h 863573"/>
              <a:gd name="connsiteX2" fmla="*/ 441853 w 614381"/>
              <a:gd name="connsiteY2" fmla="*/ 25605 h 863573"/>
              <a:gd name="connsiteX3" fmla="*/ 347379 w 614381"/>
              <a:gd name="connsiteY3" fmla="*/ 68319 h 863573"/>
              <a:gd name="connsiteX4" fmla="*/ 240570 w 614381"/>
              <a:gd name="connsiteY4" fmla="*/ 150456 h 863573"/>
              <a:gd name="connsiteX5" fmla="*/ 137888 w 614381"/>
              <a:gd name="connsiteY5" fmla="*/ 258101 h 863573"/>
              <a:gd name="connsiteX6" fmla="*/ 69712 w 614381"/>
              <a:gd name="connsiteY6" fmla="*/ 380494 h 863573"/>
              <a:gd name="connsiteX7" fmla="*/ 20411 w 614381"/>
              <a:gd name="connsiteY7" fmla="*/ 535769 h 863573"/>
              <a:gd name="connsiteX8" fmla="*/ 2323 w 614381"/>
              <a:gd name="connsiteY8" fmla="*/ 668041 h 863573"/>
              <a:gd name="connsiteX9" fmla="*/ 237 w 614381"/>
              <a:gd name="connsiteY9" fmla="*/ 758340 h 863573"/>
              <a:gd name="connsiteX10" fmla="*/ 2323 w 614381"/>
              <a:gd name="connsiteY10" fmla="*/ 806063 h 863573"/>
              <a:gd name="connsiteX11" fmla="*/ 4781 w 614381"/>
              <a:gd name="connsiteY11" fmla="*/ 863573 h 863573"/>
              <a:gd name="connsiteX12" fmla="*/ 4781 w 614381"/>
              <a:gd name="connsiteY12" fmla="*/ 863573 h 86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381" h="863573">
                <a:moveTo>
                  <a:pt x="614381" y="1766"/>
                </a:moveTo>
                <a:cubicBezTo>
                  <a:pt x="594253" y="1766"/>
                  <a:pt x="574125" y="-2207"/>
                  <a:pt x="545370" y="1766"/>
                </a:cubicBezTo>
                <a:cubicBezTo>
                  <a:pt x="516615" y="5739"/>
                  <a:pt x="474851" y="14513"/>
                  <a:pt x="441853" y="25605"/>
                </a:cubicBezTo>
                <a:cubicBezTo>
                  <a:pt x="408855" y="36697"/>
                  <a:pt x="380926" y="47511"/>
                  <a:pt x="347379" y="68319"/>
                </a:cubicBezTo>
                <a:cubicBezTo>
                  <a:pt x="313832" y="89127"/>
                  <a:pt x="275485" y="118826"/>
                  <a:pt x="240570" y="150456"/>
                </a:cubicBezTo>
                <a:cubicBezTo>
                  <a:pt x="205655" y="182086"/>
                  <a:pt x="166364" y="219761"/>
                  <a:pt x="137888" y="258101"/>
                </a:cubicBezTo>
                <a:cubicBezTo>
                  <a:pt x="109412" y="296441"/>
                  <a:pt x="89291" y="334216"/>
                  <a:pt x="69712" y="380494"/>
                </a:cubicBezTo>
                <a:cubicBezTo>
                  <a:pt x="50133" y="426772"/>
                  <a:pt x="31642" y="487845"/>
                  <a:pt x="20411" y="535769"/>
                </a:cubicBezTo>
                <a:cubicBezTo>
                  <a:pt x="9180" y="583693"/>
                  <a:pt x="5685" y="630946"/>
                  <a:pt x="2323" y="668041"/>
                </a:cubicBezTo>
                <a:cubicBezTo>
                  <a:pt x="-1039" y="705136"/>
                  <a:pt x="237" y="735336"/>
                  <a:pt x="237" y="758340"/>
                </a:cubicBezTo>
                <a:cubicBezTo>
                  <a:pt x="237" y="781344"/>
                  <a:pt x="1975" y="788524"/>
                  <a:pt x="2323" y="806063"/>
                </a:cubicBezTo>
                <a:cubicBezTo>
                  <a:pt x="1364" y="838652"/>
                  <a:pt x="4371" y="853988"/>
                  <a:pt x="4781" y="863573"/>
                </a:cubicBezTo>
                <a:lnTo>
                  <a:pt x="4781" y="8635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 13"/>
          <p:cNvSpPr/>
          <p:nvPr/>
        </p:nvSpPr>
        <p:spPr>
          <a:xfrm>
            <a:off x="4082539" y="3667681"/>
            <a:ext cx="408038" cy="528484"/>
          </a:xfrm>
          <a:custGeom>
            <a:avLst/>
            <a:gdLst>
              <a:gd name="connsiteX0" fmla="*/ 0 w 405580"/>
              <a:gd name="connsiteY0" fmla="*/ 0 h 513736"/>
              <a:gd name="connsiteX1" fmla="*/ 29496 w 405580"/>
              <a:gd name="connsiteY1" fmla="*/ 122904 h 513736"/>
              <a:gd name="connsiteX2" fmla="*/ 66367 w 405580"/>
              <a:gd name="connsiteY2" fmla="*/ 218768 h 513736"/>
              <a:gd name="connsiteX3" fmla="*/ 108154 w 405580"/>
              <a:gd name="connsiteY3" fmla="*/ 314633 h 513736"/>
              <a:gd name="connsiteX4" fmla="*/ 181896 w 405580"/>
              <a:gd name="connsiteY4" fmla="*/ 405581 h 513736"/>
              <a:gd name="connsiteX5" fmla="*/ 270387 w 405580"/>
              <a:gd name="connsiteY5" fmla="*/ 462117 h 513736"/>
              <a:gd name="connsiteX6" fmla="*/ 344129 w 405580"/>
              <a:gd name="connsiteY6" fmla="*/ 494071 h 513736"/>
              <a:gd name="connsiteX7" fmla="*/ 405580 w 405580"/>
              <a:gd name="connsiteY7" fmla="*/ 513736 h 513736"/>
              <a:gd name="connsiteX8" fmla="*/ 405580 w 405580"/>
              <a:gd name="connsiteY8" fmla="*/ 513736 h 513736"/>
              <a:gd name="connsiteX0" fmla="*/ 0 w 408038"/>
              <a:gd name="connsiteY0" fmla="*/ 0 h 523568"/>
              <a:gd name="connsiteX1" fmla="*/ 31954 w 408038"/>
              <a:gd name="connsiteY1" fmla="*/ 132736 h 523568"/>
              <a:gd name="connsiteX2" fmla="*/ 68825 w 408038"/>
              <a:gd name="connsiteY2" fmla="*/ 228600 h 523568"/>
              <a:gd name="connsiteX3" fmla="*/ 110612 w 408038"/>
              <a:gd name="connsiteY3" fmla="*/ 324465 h 523568"/>
              <a:gd name="connsiteX4" fmla="*/ 184354 w 408038"/>
              <a:gd name="connsiteY4" fmla="*/ 415413 h 523568"/>
              <a:gd name="connsiteX5" fmla="*/ 272845 w 408038"/>
              <a:gd name="connsiteY5" fmla="*/ 471949 h 523568"/>
              <a:gd name="connsiteX6" fmla="*/ 346587 w 408038"/>
              <a:gd name="connsiteY6" fmla="*/ 503903 h 523568"/>
              <a:gd name="connsiteX7" fmla="*/ 408038 w 408038"/>
              <a:gd name="connsiteY7" fmla="*/ 523568 h 523568"/>
              <a:gd name="connsiteX8" fmla="*/ 408038 w 408038"/>
              <a:gd name="connsiteY8" fmla="*/ 523568 h 523568"/>
              <a:gd name="connsiteX0" fmla="*/ 0 w 408038"/>
              <a:gd name="connsiteY0" fmla="*/ 0 h 528484"/>
              <a:gd name="connsiteX1" fmla="*/ 31954 w 408038"/>
              <a:gd name="connsiteY1" fmla="*/ 137652 h 528484"/>
              <a:gd name="connsiteX2" fmla="*/ 68825 w 408038"/>
              <a:gd name="connsiteY2" fmla="*/ 233516 h 528484"/>
              <a:gd name="connsiteX3" fmla="*/ 110612 w 408038"/>
              <a:gd name="connsiteY3" fmla="*/ 329381 h 528484"/>
              <a:gd name="connsiteX4" fmla="*/ 184354 w 408038"/>
              <a:gd name="connsiteY4" fmla="*/ 420329 h 528484"/>
              <a:gd name="connsiteX5" fmla="*/ 272845 w 408038"/>
              <a:gd name="connsiteY5" fmla="*/ 476865 h 528484"/>
              <a:gd name="connsiteX6" fmla="*/ 346587 w 408038"/>
              <a:gd name="connsiteY6" fmla="*/ 508819 h 528484"/>
              <a:gd name="connsiteX7" fmla="*/ 408038 w 408038"/>
              <a:gd name="connsiteY7" fmla="*/ 528484 h 528484"/>
              <a:gd name="connsiteX8" fmla="*/ 408038 w 408038"/>
              <a:gd name="connsiteY8" fmla="*/ 528484 h 528484"/>
              <a:gd name="connsiteX0" fmla="*/ 0 w 408038"/>
              <a:gd name="connsiteY0" fmla="*/ 0 h 528484"/>
              <a:gd name="connsiteX1" fmla="*/ 31954 w 408038"/>
              <a:gd name="connsiteY1" fmla="*/ 137652 h 528484"/>
              <a:gd name="connsiteX2" fmla="*/ 66367 w 408038"/>
              <a:gd name="connsiteY2" fmla="*/ 233516 h 528484"/>
              <a:gd name="connsiteX3" fmla="*/ 110612 w 408038"/>
              <a:gd name="connsiteY3" fmla="*/ 329381 h 528484"/>
              <a:gd name="connsiteX4" fmla="*/ 184354 w 408038"/>
              <a:gd name="connsiteY4" fmla="*/ 420329 h 528484"/>
              <a:gd name="connsiteX5" fmla="*/ 272845 w 408038"/>
              <a:gd name="connsiteY5" fmla="*/ 476865 h 528484"/>
              <a:gd name="connsiteX6" fmla="*/ 346587 w 408038"/>
              <a:gd name="connsiteY6" fmla="*/ 508819 h 528484"/>
              <a:gd name="connsiteX7" fmla="*/ 408038 w 408038"/>
              <a:gd name="connsiteY7" fmla="*/ 528484 h 528484"/>
              <a:gd name="connsiteX8" fmla="*/ 408038 w 408038"/>
              <a:gd name="connsiteY8" fmla="*/ 528484 h 528484"/>
              <a:gd name="connsiteX0" fmla="*/ 0 w 408038"/>
              <a:gd name="connsiteY0" fmla="*/ 0 h 528484"/>
              <a:gd name="connsiteX1" fmla="*/ 31954 w 408038"/>
              <a:gd name="connsiteY1" fmla="*/ 137652 h 528484"/>
              <a:gd name="connsiteX2" fmla="*/ 66367 w 408038"/>
              <a:gd name="connsiteY2" fmla="*/ 233516 h 528484"/>
              <a:gd name="connsiteX3" fmla="*/ 113070 w 408038"/>
              <a:gd name="connsiteY3" fmla="*/ 326923 h 528484"/>
              <a:gd name="connsiteX4" fmla="*/ 184354 w 408038"/>
              <a:gd name="connsiteY4" fmla="*/ 420329 h 528484"/>
              <a:gd name="connsiteX5" fmla="*/ 272845 w 408038"/>
              <a:gd name="connsiteY5" fmla="*/ 476865 h 528484"/>
              <a:gd name="connsiteX6" fmla="*/ 346587 w 408038"/>
              <a:gd name="connsiteY6" fmla="*/ 508819 h 528484"/>
              <a:gd name="connsiteX7" fmla="*/ 408038 w 408038"/>
              <a:gd name="connsiteY7" fmla="*/ 528484 h 528484"/>
              <a:gd name="connsiteX8" fmla="*/ 408038 w 408038"/>
              <a:gd name="connsiteY8" fmla="*/ 528484 h 528484"/>
              <a:gd name="connsiteX0" fmla="*/ 0 w 408038"/>
              <a:gd name="connsiteY0" fmla="*/ 0 h 528484"/>
              <a:gd name="connsiteX1" fmla="*/ 31954 w 408038"/>
              <a:gd name="connsiteY1" fmla="*/ 137652 h 528484"/>
              <a:gd name="connsiteX2" fmla="*/ 66367 w 408038"/>
              <a:gd name="connsiteY2" fmla="*/ 233516 h 528484"/>
              <a:gd name="connsiteX3" fmla="*/ 113070 w 408038"/>
              <a:gd name="connsiteY3" fmla="*/ 326923 h 528484"/>
              <a:gd name="connsiteX4" fmla="*/ 184354 w 408038"/>
              <a:gd name="connsiteY4" fmla="*/ 412955 h 528484"/>
              <a:gd name="connsiteX5" fmla="*/ 272845 w 408038"/>
              <a:gd name="connsiteY5" fmla="*/ 476865 h 528484"/>
              <a:gd name="connsiteX6" fmla="*/ 346587 w 408038"/>
              <a:gd name="connsiteY6" fmla="*/ 508819 h 528484"/>
              <a:gd name="connsiteX7" fmla="*/ 408038 w 408038"/>
              <a:gd name="connsiteY7" fmla="*/ 528484 h 528484"/>
              <a:gd name="connsiteX8" fmla="*/ 408038 w 408038"/>
              <a:gd name="connsiteY8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31954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408038 w 408038"/>
              <a:gd name="connsiteY8" fmla="*/ 528484 h 528484"/>
              <a:gd name="connsiteX9" fmla="*/ 408038 w 408038"/>
              <a:gd name="connsiteY9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31954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408038 w 408038"/>
              <a:gd name="connsiteY8" fmla="*/ 528484 h 528484"/>
              <a:gd name="connsiteX9" fmla="*/ 408038 w 408038"/>
              <a:gd name="connsiteY9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31954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408038 w 408038"/>
              <a:gd name="connsiteY8" fmla="*/ 528484 h 528484"/>
              <a:gd name="connsiteX9" fmla="*/ 408038 w 408038"/>
              <a:gd name="connsiteY9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29496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408038 w 408038"/>
              <a:gd name="connsiteY8" fmla="*/ 528484 h 528484"/>
              <a:gd name="connsiteX9" fmla="*/ 408038 w 408038"/>
              <a:gd name="connsiteY9" fmla="*/ 528484 h 528484"/>
              <a:gd name="connsiteX0" fmla="*/ 0 w 408038"/>
              <a:gd name="connsiteY0" fmla="*/ 0 h 528484"/>
              <a:gd name="connsiteX1" fmla="*/ 12290 w 408038"/>
              <a:gd name="connsiteY1" fmla="*/ 73742 h 528484"/>
              <a:gd name="connsiteX2" fmla="*/ 29496 w 408038"/>
              <a:gd name="connsiteY2" fmla="*/ 137652 h 528484"/>
              <a:gd name="connsiteX3" fmla="*/ 66367 w 408038"/>
              <a:gd name="connsiteY3" fmla="*/ 233516 h 528484"/>
              <a:gd name="connsiteX4" fmla="*/ 113070 w 408038"/>
              <a:gd name="connsiteY4" fmla="*/ 326923 h 528484"/>
              <a:gd name="connsiteX5" fmla="*/ 184354 w 408038"/>
              <a:gd name="connsiteY5" fmla="*/ 412955 h 528484"/>
              <a:gd name="connsiteX6" fmla="*/ 272845 w 408038"/>
              <a:gd name="connsiteY6" fmla="*/ 476865 h 528484"/>
              <a:gd name="connsiteX7" fmla="*/ 346587 w 408038"/>
              <a:gd name="connsiteY7" fmla="*/ 508819 h 528484"/>
              <a:gd name="connsiteX8" fmla="*/ 385916 w 408038"/>
              <a:gd name="connsiteY8" fmla="*/ 523568 h 528484"/>
              <a:gd name="connsiteX9" fmla="*/ 408038 w 408038"/>
              <a:gd name="connsiteY9" fmla="*/ 528484 h 528484"/>
              <a:gd name="connsiteX10" fmla="*/ 408038 w 408038"/>
              <a:gd name="connsiteY10" fmla="*/ 528484 h 52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038" h="528484">
                <a:moveTo>
                  <a:pt x="0" y="0"/>
                </a:moveTo>
                <a:cubicBezTo>
                  <a:pt x="2868" y="12290"/>
                  <a:pt x="2048" y="50800"/>
                  <a:pt x="12290" y="73742"/>
                </a:cubicBezTo>
                <a:cubicBezTo>
                  <a:pt x="17616" y="96684"/>
                  <a:pt x="20483" y="111023"/>
                  <a:pt x="29496" y="137652"/>
                </a:cubicBezTo>
                <a:cubicBezTo>
                  <a:pt x="38509" y="164281"/>
                  <a:pt x="52438" y="201971"/>
                  <a:pt x="66367" y="233516"/>
                </a:cubicBezTo>
                <a:cubicBezTo>
                  <a:pt x="80296" y="265061"/>
                  <a:pt x="93406" y="297017"/>
                  <a:pt x="113070" y="326923"/>
                </a:cubicBezTo>
                <a:cubicBezTo>
                  <a:pt x="132734" y="356829"/>
                  <a:pt x="157725" y="387965"/>
                  <a:pt x="184354" y="412955"/>
                </a:cubicBezTo>
                <a:cubicBezTo>
                  <a:pt x="210983" y="437945"/>
                  <a:pt x="245806" y="460888"/>
                  <a:pt x="272845" y="476865"/>
                </a:cubicBezTo>
                <a:cubicBezTo>
                  <a:pt x="299884" y="492842"/>
                  <a:pt x="327742" y="501035"/>
                  <a:pt x="346587" y="508819"/>
                </a:cubicBezTo>
                <a:cubicBezTo>
                  <a:pt x="365432" y="516603"/>
                  <a:pt x="375674" y="520291"/>
                  <a:pt x="385916" y="523568"/>
                </a:cubicBezTo>
                <a:cubicBezTo>
                  <a:pt x="396158" y="526845"/>
                  <a:pt x="404351" y="527665"/>
                  <a:pt x="408038" y="528484"/>
                </a:cubicBezTo>
                <a:lnTo>
                  <a:pt x="408038" y="52848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 14"/>
          <p:cNvSpPr/>
          <p:nvPr/>
        </p:nvSpPr>
        <p:spPr>
          <a:xfrm>
            <a:off x="4475829" y="4033932"/>
            <a:ext cx="489155" cy="169785"/>
          </a:xfrm>
          <a:custGeom>
            <a:avLst/>
            <a:gdLst>
              <a:gd name="connsiteX0" fmla="*/ 0 w 479323"/>
              <a:gd name="connsiteY0" fmla="*/ 167148 h 170201"/>
              <a:gd name="connsiteX1" fmla="*/ 66368 w 479323"/>
              <a:gd name="connsiteY1" fmla="*/ 169606 h 170201"/>
              <a:gd name="connsiteX2" fmla="*/ 145026 w 479323"/>
              <a:gd name="connsiteY2" fmla="*/ 157316 h 170201"/>
              <a:gd name="connsiteX3" fmla="*/ 233516 w 479323"/>
              <a:gd name="connsiteY3" fmla="*/ 142567 h 170201"/>
              <a:gd name="connsiteX4" fmla="*/ 331839 w 479323"/>
              <a:gd name="connsiteY4" fmla="*/ 98322 h 170201"/>
              <a:gd name="connsiteX5" fmla="*/ 412955 w 479323"/>
              <a:gd name="connsiteY5" fmla="*/ 56535 h 170201"/>
              <a:gd name="connsiteX6" fmla="*/ 479323 w 479323"/>
              <a:gd name="connsiteY6" fmla="*/ 0 h 170201"/>
              <a:gd name="connsiteX7" fmla="*/ 479323 w 479323"/>
              <a:gd name="connsiteY7" fmla="*/ 0 h 170201"/>
              <a:gd name="connsiteX0" fmla="*/ 0 w 489155"/>
              <a:gd name="connsiteY0" fmla="*/ 159774 h 169620"/>
              <a:gd name="connsiteX1" fmla="*/ 76200 w 489155"/>
              <a:gd name="connsiteY1" fmla="*/ 169606 h 169620"/>
              <a:gd name="connsiteX2" fmla="*/ 154858 w 489155"/>
              <a:gd name="connsiteY2" fmla="*/ 157316 h 169620"/>
              <a:gd name="connsiteX3" fmla="*/ 243348 w 489155"/>
              <a:gd name="connsiteY3" fmla="*/ 142567 h 169620"/>
              <a:gd name="connsiteX4" fmla="*/ 341671 w 489155"/>
              <a:gd name="connsiteY4" fmla="*/ 98322 h 169620"/>
              <a:gd name="connsiteX5" fmla="*/ 422787 w 489155"/>
              <a:gd name="connsiteY5" fmla="*/ 56535 h 169620"/>
              <a:gd name="connsiteX6" fmla="*/ 489155 w 489155"/>
              <a:gd name="connsiteY6" fmla="*/ 0 h 169620"/>
              <a:gd name="connsiteX7" fmla="*/ 489155 w 489155"/>
              <a:gd name="connsiteY7" fmla="*/ 0 h 169620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41671 w 489155"/>
              <a:gd name="connsiteY4" fmla="*/ 98322 h 169686"/>
              <a:gd name="connsiteX5" fmla="*/ 422787 w 489155"/>
              <a:gd name="connsiteY5" fmla="*/ 56535 h 169686"/>
              <a:gd name="connsiteX6" fmla="*/ 489155 w 489155"/>
              <a:gd name="connsiteY6" fmla="*/ 0 h 169686"/>
              <a:gd name="connsiteX7" fmla="*/ 489155 w 489155"/>
              <a:gd name="connsiteY7" fmla="*/ 0 h 169686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07258 w 489155"/>
              <a:gd name="connsiteY4" fmla="*/ 122903 h 169686"/>
              <a:gd name="connsiteX5" fmla="*/ 341671 w 489155"/>
              <a:gd name="connsiteY5" fmla="*/ 98322 h 169686"/>
              <a:gd name="connsiteX6" fmla="*/ 422787 w 489155"/>
              <a:gd name="connsiteY6" fmla="*/ 56535 h 169686"/>
              <a:gd name="connsiteX7" fmla="*/ 489155 w 489155"/>
              <a:gd name="connsiteY7" fmla="*/ 0 h 169686"/>
              <a:gd name="connsiteX8" fmla="*/ 489155 w 489155"/>
              <a:gd name="connsiteY8" fmla="*/ 0 h 169686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07258 w 489155"/>
              <a:gd name="connsiteY4" fmla="*/ 122903 h 169686"/>
              <a:gd name="connsiteX5" fmla="*/ 344129 w 489155"/>
              <a:gd name="connsiteY5" fmla="*/ 103238 h 169686"/>
              <a:gd name="connsiteX6" fmla="*/ 422787 w 489155"/>
              <a:gd name="connsiteY6" fmla="*/ 56535 h 169686"/>
              <a:gd name="connsiteX7" fmla="*/ 489155 w 489155"/>
              <a:gd name="connsiteY7" fmla="*/ 0 h 169686"/>
              <a:gd name="connsiteX8" fmla="*/ 489155 w 489155"/>
              <a:gd name="connsiteY8" fmla="*/ 0 h 169686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07258 w 489155"/>
              <a:gd name="connsiteY4" fmla="*/ 122903 h 169686"/>
              <a:gd name="connsiteX5" fmla="*/ 344129 w 489155"/>
              <a:gd name="connsiteY5" fmla="*/ 108154 h 169686"/>
              <a:gd name="connsiteX6" fmla="*/ 422787 w 489155"/>
              <a:gd name="connsiteY6" fmla="*/ 56535 h 169686"/>
              <a:gd name="connsiteX7" fmla="*/ 489155 w 489155"/>
              <a:gd name="connsiteY7" fmla="*/ 0 h 169686"/>
              <a:gd name="connsiteX8" fmla="*/ 489155 w 489155"/>
              <a:gd name="connsiteY8" fmla="*/ 0 h 169686"/>
              <a:gd name="connsiteX0" fmla="*/ 0 w 489155"/>
              <a:gd name="connsiteY0" fmla="*/ 159774 h 169686"/>
              <a:gd name="connsiteX1" fmla="*/ 76200 w 489155"/>
              <a:gd name="connsiteY1" fmla="*/ 169606 h 169686"/>
              <a:gd name="connsiteX2" fmla="*/ 154858 w 489155"/>
              <a:gd name="connsiteY2" fmla="*/ 164690 h 169686"/>
              <a:gd name="connsiteX3" fmla="*/ 243348 w 489155"/>
              <a:gd name="connsiteY3" fmla="*/ 142567 h 169686"/>
              <a:gd name="connsiteX4" fmla="*/ 307258 w 489155"/>
              <a:gd name="connsiteY4" fmla="*/ 122903 h 169686"/>
              <a:gd name="connsiteX5" fmla="*/ 344129 w 489155"/>
              <a:gd name="connsiteY5" fmla="*/ 100780 h 169686"/>
              <a:gd name="connsiteX6" fmla="*/ 422787 w 489155"/>
              <a:gd name="connsiteY6" fmla="*/ 56535 h 169686"/>
              <a:gd name="connsiteX7" fmla="*/ 489155 w 489155"/>
              <a:gd name="connsiteY7" fmla="*/ 0 h 169686"/>
              <a:gd name="connsiteX8" fmla="*/ 489155 w 489155"/>
              <a:gd name="connsiteY8" fmla="*/ 0 h 169686"/>
              <a:gd name="connsiteX0" fmla="*/ 0 w 489155"/>
              <a:gd name="connsiteY0" fmla="*/ 159774 h 169764"/>
              <a:gd name="connsiteX1" fmla="*/ 76200 w 489155"/>
              <a:gd name="connsiteY1" fmla="*/ 169606 h 169764"/>
              <a:gd name="connsiteX2" fmla="*/ 154858 w 489155"/>
              <a:gd name="connsiteY2" fmla="*/ 164690 h 169764"/>
              <a:gd name="connsiteX3" fmla="*/ 243348 w 489155"/>
              <a:gd name="connsiteY3" fmla="*/ 149942 h 169764"/>
              <a:gd name="connsiteX4" fmla="*/ 307258 w 489155"/>
              <a:gd name="connsiteY4" fmla="*/ 122903 h 169764"/>
              <a:gd name="connsiteX5" fmla="*/ 344129 w 489155"/>
              <a:gd name="connsiteY5" fmla="*/ 100780 h 169764"/>
              <a:gd name="connsiteX6" fmla="*/ 422787 w 489155"/>
              <a:gd name="connsiteY6" fmla="*/ 56535 h 169764"/>
              <a:gd name="connsiteX7" fmla="*/ 489155 w 489155"/>
              <a:gd name="connsiteY7" fmla="*/ 0 h 169764"/>
              <a:gd name="connsiteX8" fmla="*/ 489155 w 489155"/>
              <a:gd name="connsiteY8" fmla="*/ 0 h 169764"/>
              <a:gd name="connsiteX0" fmla="*/ 0 w 489155"/>
              <a:gd name="connsiteY0" fmla="*/ 159774 h 169842"/>
              <a:gd name="connsiteX1" fmla="*/ 76200 w 489155"/>
              <a:gd name="connsiteY1" fmla="*/ 169606 h 169842"/>
              <a:gd name="connsiteX2" fmla="*/ 154858 w 489155"/>
              <a:gd name="connsiteY2" fmla="*/ 164690 h 169842"/>
              <a:gd name="connsiteX3" fmla="*/ 240890 w 489155"/>
              <a:gd name="connsiteY3" fmla="*/ 142568 h 169842"/>
              <a:gd name="connsiteX4" fmla="*/ 307258 w 489155"/>
              <a:gd name="connsiteY4" fmla="*/ 122903 h 169842"/>
              <a:gd name="connsiteX5" fmla="*/ 344129 w 489155"/>
              <a:gd name="connsiteY5" fmla="*/ 100780 h 169842"/>
              <a:gd name="connsiteX6" fmla="*/ 422787 w 489155"/>
              <a:gd name="connsiteY6" fmla="*/ 56535 h 169842"/>
              <a:gd name="connsiteX7" fmla="*/ 489155 w 489155"/>
              <a:gd name="connsiteY7" fmla="*/ 0 h 169842"/>
              <a:gd name="connsiteX8" fmla="*/ 489155 w 489155"/>
              <a:gd name="connsiteY8" fmla="*/ 0 h 169842"/>
              <a:gd name="connsiteX0" fmla="*/ 0 w 489155"/>
              <a:gd name="connsiteY0" fmla="*/ 159774 h 169785"/>
              <a:gd name="connsiteX1" fmla="*/ 76200 w 489155"/>
              <a:gd name="connsiteY1" fmla="*/ 169606 h 169785"/>
              <a:gd name="connsiteX2" fmla="*/ 154858 w 489155"/>
              <a:gd name="connsiteY2" fmla="*/ 164690 h 169785"/>
              <a:gd name="connsiteX3" fmla="*/ 240890 w 489155"/>
              <a:gd name="connsiteY3" fmla="*/ 147484 h 169785"/>
              <a:gd name="connsiteX4" fmla="*/ 307258 w 489155"/>
              <a:gd name="connsiteY4" fmla="*/ 122903 h 169785"/>
              <a:gd name="connsiteX5" fmla="*/ 344129 w 489155"/>
              <a:gd name="connsiteY5" fmla="*/ 100780 h 169785"/>
              <a:gd name="connsiteX6" fmla="*/ 422787 w 489155"/>
              <a:gd name="connsiteY6" fmla="*/ 56535 h 169785"/>
              <a:gd name="connsiteX7" fmla="*/ 489155 w 489155"/>
              <a:gd name="connsiteY7" fmla="*/ 0 h 169785"/>
              <a:gd name="connsiteX8" fmla="*/ 489155 w 489155"/>
              <a:gd name="connsiteY8" fmla="*/ 0 h 169785"/>
              <a:gd name="connsiteX0" fmla="*/ 0 w 489155"/>
              <a:gd name="connsiteY0" fmla="*/ 159774 h 169785"/>
              <a:gd name="connsiteX1" fmla="*/ 76200 w 489155"/>
              <a:gd name="connsiteY1" fmla="*/ 169606 h 169785"/>
              <a:gd name="connsiteX2" fmla="*/ 154858 w 489155"/>
              <a:gd name="connsiteY2" fmla="*/ 164690 h 169785"/>
              <a:gd name="connsiteX3" fmla="*/ 240890 w 489155"/>
              <a:gd name="connsiteY3" fmla="*/ 147484 h 169785"/>
              <a:gd name="connsiteX4" fmla="*/ 307258 w 489155"/>
              <a:gd name="connsiteY4" fmla="*/ 122903 h 169785"/>
              <a:gd name="connsiteX5" fmla="*/ 344129 w 489155"/>
              <a:gd name="connsiteY5" fmla="*/ 105696 h 169785"/>
              <a:gd name="connsiteX6" fmla="*/ 422787 w 489155"/>
              <a:gd name="connsiteY6" fmla="*/ 56535 h 169785"/>
              <a:gd name="connsiteX7" fmla="*/ 489155 w 489155"/>
              <a:gd name="connsiteY7" fmla="*/ 0 h 169785"/>
              <a:gd name="connsiteX8" fmla="*/ 489155 w 489155"/>
              <a:gd name="connsiteY8" fmla="*/ 0 h 169785"/>
              <a:gd name="connsiteX0" fmla="*/ 0 w 489155"/>
              <a:gd name="connsiteY0" fmla="*/ 159774 h 169785"/>
              <a:gd name="connsiteX1" fmla="*/ 76200 w 489155"/>
              <a:gd name="connsiteY1" fmla="*/ 169606 h 169785"/>
              <a:gd name="connsiteX2" fmla="*/ 154858 w 489155"/>
              <a:gd name="connsiteY2" fmla="*/ 164690 h 169785"/>
              <a:gd name="connsiteX3" fmla="*/ 240890 w 489155"/>
              <a:gd name="connsiteY3" fmla="*/ 147484 h 169785"/>
              <a:gd name="connsiteX4" fmla="*/ 307258 w 489155"/>
              <a:gd name="connsiteY4" fmla="*/ 122903 h 169785"/>
              <a:gd name="connsiteX5" fmla="*/ 344129 w 489155"/>
              <a:gd name="connsiteY5" fmla="*/ 105696 h 169785"/>
              <a:gd name="connsiteX6" fmla="*/ 422787 w 489155"/>
              <a:gd name="connsiteY6" fmla="*/ 56535 h 169785"/>
              <a:gd name="connsiteX7" fmla="*/ 469490 w 489155"/>
              <a:gd name="connsiteY7" fmla="*/ 17207 h 169785"/>
              <a:gd name="connsiteX8" fmla="*/ 489155 w 489155"/>
              <a:gd name="connsiteY8" fmla="*/ 0 h 169785"/>
              <a:gd name="connsiteX9" fmla="*/ 489155 w 489155"/>
              <a:gd name="connsiteY9" fmla="*/ 0 h 16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9155" h="169785">
                <a:moveTo>
                  <a:pt x="0" y="159774"/>
                </a:moveTo>
                <a:cubicBezTo>
                  <a:pt x="21098" y="161822"/>
                  <a:pt x="50390" y="168787"/>
                  <a:pt x="76200" y="169606"/>
                </a:cubicBezTo>
                <a:cubicBezTo>
                  <a:pt x="102010" y="170425"/>
                  <a:pt x="127410" y="168377"/>
                  <a:pt x="154858" y="164690"/>
                </a:cubicBezTo>
                <a:cubicBezTo>
                  <a:pt x="182306" y="161003"/>
                  <a:pt x="215490" y="154448"/>
                  <a:pt x="240890" y="147484"/>
                </a:cubicBezTo>
                <a:cubicBezTo>
                  <a:pt x="266290" y="140520"/>
                  <a:pt x="290871" y="130277"/>
                  <a:pt x="307258" y="122903"/>
                </a:cubicBezTo>
                <a:cubicBezTo>
                  <a:pt x="323645" y="115529"/>
                  <a:pt x="324874" y="116757"/>
                  <a:pt x="344129" y="105696"/>
                </a:cubicBezTo>
                <a:cubicBezTo>
                  <a:pt x="363384" y="94635"/>
                  <a:pt x="401894" y="71283"/>
                  <a:pt x="422787" y="56535"/>
                </a:cubicBezTo>
                <a:cubicBezTo>
                  <a:pt x="443680" y="41787"/>
                  <a:pt x="458429" y="26629"/>
                  <a:pt x="469490" y="17207"/>
                </a:cubicBezTo>
                <a:cubicBezTo>
                  <a:pt x="480551" y="7785"/>
                  <a:pt x="485878" y="2868"/>
                  <a:pt x="489155" y="0"/>
                </a:cubicBezTo>
                <a:lnTo>
                  <a:pt x="48915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 flipH="1" flipV="1">
            <a:off x="3884205" y="3953925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8" name="Freeform 17"/>
          <p:cNvSpPr/>
          <p:nvPr/>
        </p:nvSpPr>
        <p:spPr>
          <a:xfrm>
            <a:off x="4949287" y="2771335"/>
            <a:ext cx="485336" cy="1280160"/>
          </a:xfrm>
          <a:custGeom>
            <a:avLst/>
            <a:gdLst>
              <a:gd name="connsiteX0" fmla="*/ 0 w 471268"/>
              <a:gd name="connsiteY0" fmla="*/ 1280160 h 1280160"/>
              <a:gd name="connsiteX1" fmla="*/ 91440 w 471268"/>
              <a:gd name="connsiteY1" fmla="*/ 1174653 h 1280160"/>
              <a:gd name="connsiteX2" fmla="*/ 182880 w 471268"/>
              <a:gd name="connsiteY2" fmla="*/ 1019908 h 1280160"/>
              <a:gd name="connsiteX3" fmla="*/ 267287 w 471268"/>
              <a:gd name="connsiteY3" fmla="*/ 837028 h 1280160"/>
              <a:gd name="connsiteX4" fmla="*/ 337625 w 471268"/>
              <a:gd name="connsiteY4" fmla="*/ 604911 h 1280160"/>
              <a:gd name="connsiteX5" fmla="*/ 407963 w 471268"/>
              <a:gd name="connsiteY5" fmla="*/ 372794 h 1280160"/>
              <a:gd name="connsiteX6" fmla="*/ 471268 w 471268"/>
              <a:gd name="connsiteY6" fmla="*/ 0 h 1280160"/>
              <a:gd name="connsiteX7" fmla="*/ 471268 w 471268"/>
              <a:gd name="connsiteY7" fmla="*/ 0 h 1280160"/>
              <a:gd name="connsiteX0" fmla="*/ 0 w 471268"/>
              <a:gd name="connsiteY0" fmla="*/ 1280160 h 1280160"/>
              <a:gd name="connsiteX1" fmla="*/ 91440 w 471268"/>
              <a:gd name="connsiteY1" fmla="*/ 1174653 h 1280160"/>
              <a:gd name="connsiteX2" fmla="*/ 182880 w 471268"/>
              <a:gd name="connsiteY2" fmla="*/ 1019908 h 1280160"/>
              <a:gd name="connsiteX3" fmla="*/ 267287 w 471268"/>
              <a:gd name="connsiteY3" fmla="*/ 837028 h 1280160"/>
              <a:gd name="connsiteX4" fmla="*/ 344659 w 471268"/>
              <a:gd name="connsiteY4" fmla="*/ 604911 h 1280160"/>
              <a:gd name="connsiteX5" fmla="*/ 407963 w 471268"/>
              <a:gd name="connsiteY5" fmla="*/ 372794 h 1280160"/>
              <a:gd name="connsiteX6" fmla="*/ 471268 w 471268"/>
              <a:gd name="connsiteY6" fmla="*/ 0 h 1280160"/>
              <a:gd name="connsiteX7" fmla="*/ 471268 w 471268"/>
              <a:gd name="connsiteY7" fmla="*/ 0 h 1280160"/>
              <a:gd name="connsiteX0" fmla="*/ 0 w 471268"/>
              <a:gd name="connsiteY0" fmla="*/ 1280160 h 1280160"/>
              <a:gd name="connsiteX1" fmla="*/ 91440 w 471268"/>
              <a:gd name="connsiteY1" fmla="*/ 1174653 h 1280160"/>
              <a:gd name="connsiteX2" fmla="*/ 182880 w 471268"/>
              <a:gd name="connsiteY2" fmla="*/ 1019908 h 1280160"/>
              <a:gd name="connsiteX3" fmla="*/ 267287 w 471268"/>
              <a:gd name="connsiteY3" fmla="*/ 837028 h 1280160"/>
              <a:gd name="connsiteX4" fmla="*/ 344659 w 471268"/>
              <a:gd name="connsiteY4" fmla="*/ 604911 h 1280160"/>
              <a:gd name="connsiteX5" fmla="*/ 407963 w 471268"/>
              <a:gd name="connsiteY5" fmla="*/ 372794 h 1280160"/>
              <a:gd name="connsiteX6" fmla="*/ 443133 w 471268"/>
              <a:gd name="connsiteY6" fmla="*/ 161779 h 1280160"/>
              <a:gd name="connsiteX7" fmla="*/ 471268 w 471268"/>
              <a:gd name="connsiteY7" fmla="*/ 0 h 1280160"/>
              <a:gd name="connsiteX8" fmla="*/ 471268 w 471268"/>
              <a:gd name="connsiteY8" fmla="*/ 0 h 1280160"/>
              <a:gd name="connsiteX0" fmla="*/ 0 w 471268"/>
              <a:gd name="connsiteY0" fmla="*/ 1280160 h 1280160"/>
              <a:gd name="connsiteX1" fmla="*/ 91440 w 471268"/>
              <a:gd name="connsiteY1" fmla="*/ 1174653 h 1280160"/>
              <a:gd name="connsiteX2" fmla="*/ 182880 w 471268"/>
              <a:gd name="connsiteY2" fmla="*/ 1019908 h 1280160"/>
              <a:gd name="connsiteX3" fmla="*/ 267287 w 471268"/>
              <a:gd name="connsiteY3" fmla="*/ 837028 h 1280160"/>
              <a:gd name="connsiteX4" fmla="*/ 344659 w 471268"/>
              <a:gd name="connsiteY4" fmla="*/ 604911 h 1280160"/>
              <a:gd name="connsiteX5" fmla="*/ 407963 w 471268"/>
              <a:gd name="connsiteY5" fmla="*/ 372794 h 1280160"/>
              <a:gd name="connsiteX6" fmla="*/ 450167 w 471268"/>
              <a:gd name="connsiteY6" fmla="*/ 161779 h 1280160"/>
              <a:gd name="connsiteX7" fmla="*/ 471268 w 471268"/>
              <a:gd name="connsiteY7" fmla="*/ 0 h 1280160"/>
              <a:gd name="connsiteX8" fmla="*/ 471268 w 471268"/>
              <a:gd name="connsiteY8" fmla="*/ 0 h 1280160"/>
              <a:gd name="connsiteX0" fmla="*/ 0 w 485336"/>
              <a:gd name="connsiteY0" fmla="*/ 1280160 h 1280160"/>
              <a:gd name="connsiteX1" fmla="*/ 105508 w 485336"/>
              <a:gd name="connsiteY1" fmla="*/ 1174653 h 1280160"/>
              <a:gd name="connsiteX2" fmla="*/ 196948 w 485336"/>
              <a:gd name="connsiteY2" fmla="*/ 1019908 h 1280160"/>
              <a:gd name="connsiteX3" fmla="*/ 281355 w 485336"/>
              <a:gd name="connsiteY3" fmla="*/ 837028 h 1280160"/>
              <a:gd name="connsiteX4" fmla="*/ 358727 w 485336"/>
              <a:gd name="connsiteY4" fmla="*/ 604911 h 1280160"/>
              <a:gd name="connsiteX5" fmla="*/ 422031 w 485336"/>
              <a:gd name="connsiteY5" fmla="*/ 372794 h 1280160"/>
              <a:gd name="connsiteX6" fmla="*/ 464235 w 485336"/>
              <a:gd name="connsiteY6" fmla="*/ 161779 h 1280160"/>
              <a:gd name="connsiteX7" fmla="*/ 485336 w 485336"/>
              <a:gd name="connsiteY7" fmla="*/ 0 h 1280160"/>
              <a:gd name="connsiteX8" fmla="*/ 485336 w 485336"/>
              <a:gd name="connsiteY8" fmla="*/ 0 h 1280160"/>
              <a:gd name="connsiteX0" fmla="*/ 0 w 485336"/>
              <a:gd name="connsiteY0" fmla="*/ 1280160 h 1280160"/>
              <a:gd name="connsiteX1" fmla="*/ 98474 w 485336"/>
              <a:gd name="connsiteY1" fmla="*/ 1174653 h 1280160"/>
              <a:gd name="connsiteX2" fmla="*/ 196948 w 485336"/>
              <a:gd name="connsiteY2" fmla="*/ 1019908 h 1280160"/>
              <a:gd name="connsiteX3" fmla="*/ 281355 w 485336"/>
              <a:gd name="connsiteY3" fmla="*/ 837028 h 1280160"/>
              <a:gd name="connsiteX4" fmla="*/ 358727 w 485336"/>
              <a:gd name="connsiteY4" fmla="*/ 604911 h 1280160"/>
              <a:gd name="connsiteX5" fmla="*/ 422031 w 485336"/>
              <a:gd name="connsiteY5" fmla="*/ 372794 h 1280160"/>
              <a:gd name="connsiteX6" fmla="*/ 464235 w 485336"/>
              <a:gd name="connsiteY6" fmla="*/ 161779 h 1280160"/>
              <a:gd name="connsiteX7" fmla="*/ 485336 w 485336"/>
              <a:gd name="connsiteY7" fmla="*/ 0 h 1280160"/>
              <a:gd name="connsiteX8" fmla="*/ 485336 w 485336"/>
              <a:gd name="connsiteY8" fmla="*/ 0 h 1280160"/>
              <a:gd name="connsiteX0" fmla="*/ 0 w 485336"/>
              <a:gd name="connsiteY0" fmla="*/ 1280160 h 1280160"/>
              <a:gd name="connsiteX1" fmla="*/ 98474 w 485336"/>
              <a:gd name="connsiteY1" fmla="*/ 1174653 h 1280160"/>
              <a:gd name="connsiteX2" fmla="*/ 196948 w 485336"/>
              <a:gd name="connsiteY2" fmla="*/ 1019908 h 1280160"/>
              <a:gd name="connsiteX3" fmla="*/ 281355 w 485336"/>
              <a:gd name="connsiteY3" fmla="*/ 837028 h 1280160"/>
              <a:gd name="connsiteX4" fmla="*/ 316524 w 485336"/>
              <a:gd name="connsiteY4" fmla="*/ 752622 h 1280160"/>
              <a:gd name="connsiteX5" fmla="*/ 358727 w 485336"/>
              <a:gd name="connsiteY5" fmla="*/ 604911 h 1280160"/>
              <a:gd name="connsiteX6" fmla="*/ 422031 w 485336"/>
              <a:gd name="connsiteY6" fmla="*/ 372794 h 1280160"/>
              <a:gd name="connsiteX7" fmla="*/ 464235 w 485336"/>
              <a:gd name="connsiteY7" fmla="*/ 161779 h 1280160"/>
              <a:gd name="connsiteX8" fmla="*/ 485336 w 485336"/>
              <a:gd name="connsiteY8" fmla="*/ 0 h 1280160"/>
              <a:gd name="connsiteX9" fmla="*/ 485336 w 485336"/>
              <a:gd name="connsiteY9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336" h="1280160">
                <a:moveTo>
                  <a:pt x="0" y="1280160"/>
                </a:moveTo>
                <a:cubicBezTo>
                  <a:pt x="30480" y="1249094"/>
                  <a:pt x="65649" y="1218028"/>
                  <a:pt x="98474" y="1174653"/>
                </a:cubicBezTo>
                <a:cubicBezTo>
                  <a:pt x="131299" y="1131278"/>
                  <a:pt x="166468" y="1076179"/>
                  <a:pt x="196948" y="1019908"/>
                </a:cubicBezTo>
                <a:cubicBezTo>
                  <a:pt x="227428" y="963637"/>
                  <a:pt x="261426" y="881576"/>
                  <a:pt x="281355" y="837028"/>
                </a:cubicBezTo>
                <a:cubicBezTo>
                  <a:pt x="301284" y="792480"/>
                  <a:pt x="303629" y="791308"/>
                  <a:pt x="316524" y="752622"/>
                </a:cubicBezTo>
                <a:cubicBezTo>
                  <a:pt x="329419" y="713936"/>
                  <a:pt x="341143" y="668216"/>
                  <a:pt x="358727" y="604911"/>
                </a:cubicBezTo>
                <a:cubicBezTo>
                  <a:pt x="376311" y="541606"/>
                  <a:pt x="404446" y="446649"/>
                  <a:pt x="422031" y="372794"/>
                </a:cubicBezTo>
                <a:cubicBezTo>
                  <a:pt x="439616" y="298939"/>
                  <a:pt x="453684" y="223911"/>
                  <a:pt x="464235" y="161779"/>
                </a:cubicBezTo>
                <a:cubicBezTo>
                  <a:pt x="474786" y="99647"/>
                  <a:pt x="481819" y="26963"/>
                  <a:pt x="485336" y="0"/>
                </a:cubicBezTo>
                <a:lnTo>
                  <a:pt x="48533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Freeform 21"/>
          <p:cNvSpPr/>
          <p:nvPr/>
        </p:nvSpPr>
        <p:spPr>
          <a:xfrm>
            <a:off x="5443509" y="2797261"/>
            <a:ext cx="763244" cy="942365"/>
          </a:xfrm>
          <a:custGeom>
            <a:avLst/>
            <a:gdLst>
              <a:gd name="connsiteX0" fmla="*/ 0 w 753035"/>
              <a:gd name="connsiteY0" fmla="*/ 901490 h 901490"/>
              <a:gd name="connsiteX1" fmla="*/ 100853 w 753035"/>
              <a:gd name="connsiteY1" fmla="*/ 652719 h 901490"/>
              <a:gd name="connsiteX2" fmla="*/ 221877 w 753035"/>
              <a:gd name="connsiteY2" fmla="*/ 397225 h 901490"/>
              <a:gd name="connsiteX3" fmla="*/ 376518 w 753035"/>
              <a:gd name="connsiteY3" fmla="*/ 188796 h 901490"/>
              <a:gd name="connsiteX4" fmla="*/ 537882 w 753035"/>
              <a:gd name="connsiteY4" fmla="*/ 61049 h 901490"/>
              <a:gd name="connsiteX5" fmla="*/ 705971 w 753035"/>
              <a:gd name="connsiteY5" fmla="*/ 7260 h 901490"/>
              <a:gd name="connsiteX6" fmla="*/ 753035 w 753035"/>
              <a:gd name="connsiteY6" fmla="*/ 537 h 901490"/>
              <a:gd name="connsiteX7" fmla="*/ 753035 w 753035"/>
              <a:gd name="connsiteY7" fmla="*/ 537 h 901490"/>
              <a:gd name="connsiteX0" fmla="*/ 0 w 759758"/>
              <a:gd name="connsiteY0" fmla="*/ 941831 h 941831"/>
              <a:gd name="connsiteX1" fmla="*/ 107576 w 759758"/>
              <a:gd name="connsiteY1" fmla="*/ 652719 h 941831"/>
              <a:gd name="connsiteX2" fmla="*/ 228600 w 759758"/>
              <a:gd name="connsiteY2" fmla="*/ 397225 h 941831"/>
              <a:gd name="connsiteX3" fmla="*/ 383241 w 759758"/>
              <a:gd name="connsiteY3" fmla="*/ 188796 h 941831"/>
              <a:gd name="connsiteX4" fmla="*/ 544605 w 759758"/>
              <a:gd name="connsiteY4" fmla="*/ 61049 h 941831"/>
              <a:gd name="connsiteX5" fmla="*/ 712694 w 759758"/>
              <a:gd name="connsiteY5" fmla="*/ 7260 h 941831"/>
              <a:gd name="connsiteX6" fmla="*/ 759758 w 759758"/>
              <a:gd name="connsiteY6" fmla="*/ 537 h 941831"/>
              <a:gd name="connsiteX7" fmla="*/ 759758 w 759758"/>
              <a:gd name="connsiteY7" fmla="*/ 537 h 941831"/>
              <a:gd name="connsiteX0" fmla="*/ 0 w 763244"/>
              <a:gd name="connsiteY0" fmla="*/ 941854 h 941854"/>
              <a:gd name="connsiteX1" fmla="*/ 107576 w 763244"/>
              <a:gd name="connsiteY1" fmla="*/ 652742 h 941854"/>
              <a:gd name="connsiteX2" fmla="*/ 228600 w 763244"/>
              <a:gd name="connsiteY2" fmla="*/ 397248 h 941854"/>
              <a:gd name="connsiteX3" fmla="*/ 383241 w 763244"/>
              <a:gd name="connsiteY3" fmla="*/ 188819 h 941854"/>
              <a:gd name="connsiteX4" fmla="*/ 544605 w 763244"/>
              <a:gd name="connsiteY4" fmla="*/ 61072 h 941854"/>
              <a:gd name="connsiteX5" fmla="*/ 712694 w 763244"/>
              <a:gd name="connsiteY5" fmla="*/ 7283 h 941854"/>
              <a:gd name="connsiteX6" fmla="*/ 759758 w 763244"/>
              <a:gd name="connsiteY6" fmla="*/ 560 h 941854"/>
              <a:gd name="connsiteX7" fmla="*/ 759758 w 763244"/>
              <a:gd name="connsiteY7" fmla="*/ 7594 h 941854"/>
              <a:gd name="connsiteX0" fmla="*/ 0 w 763244"/>
              <a:gd name="connsiteY0" fmla="*/ 942878 h 942878"/>
              <a:gd name="connsiteX1" fmla="*/ 107576 w 763244"/>
              <a:gd name="connsiteY1" fmla="*/ 653766 h 942878"/>
              <a:gd name="connsiteX2" fmla="*/ 228600 w 763244"/>
              <a:gd name="connsiteY2" fmla="*/ 398272 h 942878"/>
              <a:gd name="connsiteX3" fmla="*/ 383241 w 763244"/>
              <a:gd name="connsiteY3" fmla="*/ 189843 h 942878"/>
              <a:gd name="connsiteX4" fmla="*/ 544605 w 763244"/>
              <a:gd name="connsiteY4" fmla="*/ 62096 h 942878"/>
              <a:gd name="connsiteX5" fmla="*/ 712694 w 763244"/>
              <a:gd name="connsiteY5" fmla="*/ 8307 h 942878"/>
              <a:gd name="connsiteX6" fmla="*/ 759758 w 763244"/>
              <a:gd name="connsiteY6" fmla="*/ 1584 h 942878"/>
              <a:gd name="connsiteX7" fmla="*/ 759758 w 763244"/>
              <a:gd name="connsiteY7" fmla="*/ 22685 h 942878"/>
              <a:gd name="connsiteX0" fmla="*/ 0 w 763244"/>
              <a:gd name="connsiteY0" fmla="*/ 942365 h 942365"/>
              <a:gd name="connsiteX1" fmla="*/ 107576 w 763244"/>
              <a:gd name="connsiteY1" fmla="*/ 653253 h 942365"/>
              <a:gd name="connsiteX2" fmla="*/ 228600 w 763244"/>
              <a:gd name="connsiteY2" fmla="*/ 397759 h 942365"/>
              <a:gd name="connsiteX3" fmla="*/ 383241 w 763244"/>
              <a:gd name="connsiteY3" fmla="*/ 189330 h 942365"/>
              <a:gd name="connsiteX4" fmla="*/ 544605 w 763244"/>
              <a:gd name="connsiteY4" fmla="*/ 61583 h 942365"/>
              <a:gd name="connsiteX5" fmla="*/ 712694 w 763244"/>
              <a:gd name="connsiteY5" fmla="*/ 7794 h 942365"/>
              <a:gd name="connsiteX6" fmla="*/ 759758 w 763244"/>
              <a:gd name="connsiteY6" fmla="*/ 1071 h 942365"/>
              <a:gd name="connsiteX7" fmla="*/ 759758 w 763244"/>
              <a:gd name="connsiteY7" fmla="*/ 15138 h 94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244" h="942365">
                <a:moveTo>
                  <a:pt x="0" y="942365"/>
                </a:moveTo>
                <a:cubicBezTo>
                  <a:pt x="31937" y="860001"/>
                  <a:pt x="69476" y="744021"/>
                  <a:pt x="107576" y="653253"/>
                </a:cubicBezTo>
                <a:cubicBezTo>
                  <a:pt x="145676" y="562485"/>
                  <a:pt x="182656" y="475079"/>
                  <a:pt x="228600" y="397759"/>
                </a:cubicBezTo>
                <a:cubicBezTo>
                  <a:pt x="274544" y="320439"/>
                  <a:pt x="330574" y="245359"/>
                  <a:pt x="383241" y="189330"/>
                </a:cubicBezTo>
                <a:cubicBezTo>
                  <a:pt x="435908" y="133301"/>
                  <a:pt x="489696" y="91839"/>
                  <a:pt x="544605" y="61583"/>
                </a:cubicBezTo>
                <a:cubicBezTo>
                  <a:pt x="599514" y="31327"/>
                  <a:pt x="676835" y="17879"/>
                  <a:pt x="712694" y="7794"/>
                </a:cubicBezTo>
                <a:cubicBezTo>
                  <a:pt x="748553" y="-2291"/>
                  <a:pt x="751914" y="-153"/>
                  <a:pt x="759758" y="1071"/>
                </a:cubicBezTo>
                <a:cubicBezTo>
                  <a:pt x="767602" y="2295"/>
                  <a:pt x="759758" y="12793"/>
                  <a:pt x="759758" y="15138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Freeform 22"/>
          <p:cNvSpPr/>
          <p:nvPr/>
        </p:nvSpPr>
        <p:spPr>
          <a:xfrm>
            <a:off x="6189510" y="2798021"/>
            <a:ext cx="336487" cy="1304676"/>
          </a:xfrm>
          <a:custGeom>
            <a:avLst/>
            <a:gdLst>
              <a:gd name="connsiteX0" fmla="*/ 0 w 329453"/>
              <a:gd name="connsiteY0" fmla="*/ 0 h 1290918"/>
              <a:gd name="connsiteX1" fmla="*/ 121024 w 329453"/>
              <a:gd name="connsiteY1" fmla="*/ 20171 h 1290918"/>
              <a:gd name="connsiteX2" fmla="*/ 221877 w 329453"/>
              <a:gd name="connsiteY2" fmla="*/ 107576 h 1290918"/>
              <a:gd name="connsiteX3" fmla="*/ 268941 w 329453"/>
              <a:gd name="connsiteY3" fmla="*/ 262218 h 1290918"/>
              <a:gd name="connsiteX4" fmla="*/ 275665 w 329453"/>
              <a:gd name="connsiteY4" fmla="*/ 463923 h 1290918"/>
              <a:gd name="connsiteX5" fmla="*/ 275665 w 329453"/>
              <a:gd name="connsiteY5" fmla="*/ 679076 h 1290918"/>
              <a:gd name="connsiteX6" fmla="*/ 282389 w 329453"/>
              <a:gd name="connsiteY6" fmla="*/ 941294 h 1290918"/>
              <a:gd name="connsiteX7" fmla="*/ 295836 w 329453"/>
              <a:gd name="connsiteY7" fmla="*/ 1176618 h 1290918"/>
              <a:gd name="connsiteX8" fmla="*/ 329453 w 329453"/>
              <a:gd name="connsiteY8" fmla="*/ 1290918 h 1290918"/>
              <a:gd name="connsiteX9" fmla="*/ 329453 w 329453"/>
              <a:gd name="connsiteY9" fmla="*/ 1290918 h 1290918"/>
              <a:gd name="connsiteX10" fmla="*/ 329453 w 329453"/>
              <a:gd name="connsiteY10" fmla="*/ 1290918 h 1290918"/>
              <a:gd name="connsiteX0" fmla="*/ 0 w 329453"/>
              <a:gd name="connsiteY0" fmla="*/ 0 h 1304365"/>
              <a:gd name="connsiteX1" fmla="*/ 121024 w 329453"/>
              <a:gd name="connsiteY1" fmla="*/ 33618 h 1304365"/>
              <a:gd name="connsiteX2" fmla="*/ 221877 w 329453"/>
              <a:gd name="connsiteY2" fmla="*/ 121023 h 1304365"/>
              <a:gd name="connsiteX3" fmla="*/ 268941 w 329453"/>
              <a:gd name="connsiteY3" fmla="*/ 275665 h 1304365"/>
              <a:gd name="connsiteX4" fmla="*/ 275665 w 329453"/>
              <a:gd name="connsiteY4" fmla="*/ 477370 h 1304365"/>
              <a:gd name="connsiteX5" fmla="*/ 275665 w 329453"/>
              <a:gd name="connsiteY5" fmla="*/ 692523 h 1304365"/>
              <a:gd name="connsiteX6" fmla="*/ 282389 w 329453"/>
              <a:gd name="connsiteY6" fmla="*/ 954741 h 1304365"/>
              <a:gd name="connsiteX7" fmla="*/ 295836 w 329453"/>
              <a:gd name="connsiteY7" fmla="*/ 1190065 h 1304365"/>
              <a:gd name="connsiteX8" fmla="*/ 329453 w 329453"/>
              <a:gd name="connsiteY8" fmla="*/ 1304365 h 1304365"/>
              <a:gd name="connsiteX9" fmla="*/ 329453 w 329453"/>
              <a:gd name="connsiteY9" fmla="*/ 1304365 h 1304365"/>
              <a:gd name="connsiteX10" fmla="*/ 329453 w 329453"/>
              <a:gd name="connsiteY10" fmla="*/ 1304365 h 1304365"/>
              <a:gd name="connsiteX0" fmla="*/ 0 w 329453"/>
              <a:gd name="connsiteY0" fmla="*/ 0 h 1290918"/>
              <a:gd name="connsiteX1" fmla="*/ 121024 w 329453"/>
              <a:gd name="connsiteY1" fmla="*/ 20171 h 1290918"/>
              <a:gd name="connsiteX2" fmla="*/ 221877 w 329453"/>
              <a:gd name="connsiteY2" fmla="*/ 107576 h 1290918"/>
              <a:gd name="connsiteX3" fmla="*/ 268941 w 329453"/>
              <a:gd name="connsiteY3" fmla="*/ 262218 h 1290918"/>
              <a:gd name="connsiteX4" fmla="*/ 275665 w 329453"/>
              <a:gd name="connsiteY4" fmla="*/ 463923 h 1290918"/>
              <a:gd name="connsiteX5" fmla="*/ 275665 w 329453"/>
              <a:gd name="connsiteY5" fmla="*/ 679076 h 1290918"/>
              <a:gd name="connsiteX6" fmla="*/ 282389 w 329453"/>
              <a:gd name="connsiteY6" fmla="*/ 941294 h 1290918"/>
              <a:gd name="connsiteX7" fmla="*/ 295836 w 329453"/>
              <a:gd name="connsiteY7" fmla="*/ 1176618 h 1290918"/>
              <a:gd name="connsiteX8" fmla="*/ 329453 w 329453"/>
              <a:gd name="connsiteY8" fmla="*/ 1290918 h 1290918"/>
              <a:gd name="connsiteX9" fmla="*/ 329453 w 329453"/>
              <a:gd name="connsiteY9" fmla="*/ 1290918 h 1290918"/>
              <a:gd name="connsiteX10" fmla="*/ 329453 w 329453"/>
              <a:gd name="connsiteY10" fmla="*/ 1290918 h 1290918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295836 w 329453"/>
              <a:gd name="connsiteY7" fmla="*/ 1183342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309283 w 329453"/>
              <a:gd name="connsiteY7" fmla="*/ 1183342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302559 w 329453"/>
              <a:gd name="connsiteY7" fmla="*/ 1190065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302559 w 329453"/>
              <a:gd name="connsiteY7" fmla="*/ 1190065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36487"/>
              <a:gd name="connsiteY0" fmla="*/ 0 h 1304676"/>
              <a:gd name="connsiteX1" fmla="*/ 128058 w 336487"/>
              <a:gd name="connsiteY1" fmla="*/ 33929 h 1304676"/>
              <a:gd name="connsiteX2" fmla="*/ 228911 w 336487"/>
              <a:gd name="connsiteY2" fmla="*/ 121334 h 1304676"/>
              <a:gd name="connsiteX3" fmla="*/ 275975 w 336487"/>
              <a:gd name="connsiteY3" fmla="*/ 275976 h 1304676"/>
              <a:gd name="connsiteX4" fmla="*/ 282699 w 336487"/>
              <a:gd name="connsiteY4" fmla="*/ 477681 h 1304676"/>
              <a:gd name="connsiteX5" fmla="*/ 282699 w 336487"/>
              <a:gd name="connsiteY5" fmla="*/ 692834 h 1304676"/>
              <a:gd name="connsiteX6" fmla="*/ 289423 w 336487"/>
              <a:gd name="connsiteY6" fmla="*/ 955052 h 1304676"/>
              <a:gd name="connsiteX7" fmla="*/ 309593 w 336487"/>
              <a:gd name="connsiteY7" fmla="*/ 1197099 h 1304676"/>
              <a:gd name="connsiteX8" fmla="*/ 336487 w 336487"/>
              <a:gd name="connsiteY8" fmla="*/ 1304676 h 1304676"/>
              <a:gd name="connsiteX9" fmla="*/ 336487 w 336487"/>
              <a:gd name="connsiteY9" fmla="*/ 1304676 h 1304676"/>
              <a:gd name="connsiteX10" fmla="*/ 336487 w 336487"/>
              <a:gd name="connsiteY10" fmla="*/ 1304676 h 130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487" h="1304676">
                <a:moveTo>
                  <a:pt x="0" y="0"/>
                </a:moveTo>
                <a:cubicBezTo>
                  <a:pt x="42022" y="1121"/>
                  <a:pt x="89906" y="13707"/>
                  <a:pt x="128058" y="33929"/>
                </a:cubicBezTo>
                <a:cubicBezTo>
                  <a:pt x="166210" y="54151"/>
                  <a:pt x="204258" y="80993"/>
                  <a:pt x="228911" y="121334"/>
                </a:cubicBezTo>
                <a:cubicBezTo>
                  <a:pt x="253564" y="161675"/>
                  <a:pt x="267010" y="216585"/>
                  <a:pt x="275975" y="275976"/>
                </a:cubicBezTo>
                <a:cubicBezTo>
                  <a:pt x="284940" y="335367"/>
                  <a:pt x="281578" y="408205"/>
                  <a:pt x="282699" y="477681"/>
                </a:cubicBezTo>
                <a:cubicBezTo>
                  <a:pt x="283820" y="547157"/>
                  <a:pt x="281578" y="613272"/>
                  <a:pt x="282699" y="692834"/>
                </a:cubicBezTo>
                <a:cubicBezTo>
                  <a:pt x="283820" y="772396"/>
                  <a:pt x="284941" y="871008"/>
                  <a:pt x="289423" y="955052"/>
                </a:cubicBezTo>
                <a:cubicBezTo>
                  <a:pt x="293905" y="1039096"/>
                  <a:pt x="301749" y="1138828"/>
                  <a:pt x="309593" y="1197099"/>
                </a:cubicBezTo>
                <a:cubicBezTo>
                  <a:pt x="317437" y="1255370"/>
                  <a:pt x="332005" y="1286747"/>
                  <a:pt x="336487" y="1304676"/>
                </a:cubicBezTo>
                <a:lnTo>
                  <a:pt x="336487" y="1304676"/>
                </a:lnTo>
                <a:lnTo>
                  <a:pt x="336487" y="1304676"/>
                </a:lnTo>
              </a:path>
            </a:pathLst>
          </a:custGeom>
          <a:noFill/>
          <a:ln w="1206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6818202" y="3493424"/>
            <a:ext cx="411891" cy="661261"/>
          </a:xfrm>
          <a:custGeom>
            <a:avLst/>
            <a:gdLst>
              <a:gd name="connsiteX0" fmla="*/ 0 w 395416"/>
              <a:gd name="connsiteY0" fmla="*/ 646670 h 646670"/>
              <a:gd name="connsiteX1" fmla="*/ 127687 w 395416"/>
              <a:gd name="connsiteY1" fmla="*/ 523102 h 646670"/>
              <a:gd name="connsiteX2" fmla="*/ 222422 w 395416"/>
              <a:gd name="connsiteY2" fmla="*/ 387178 h 646670"/>
              <a:gd name="connsiteX3" fmla="*/ 267730 w 395416"/>
              <a:gd name="connsiteY3" fmla="*/ 292443 h 646670"/>
              <a:gd name="connsiteX4" fmla="*/ 313038 w 395416"/>
              <a:gd name="connsiteY4" fmla="*/ 189470 h 646670"/>
              <a:gd name="connsiteX5" fmla="*/ 395416 w 395416"/>
              <a:gd name="connsiteY5" fmla="*/ 0 h 646670"/>
              <a:gd name="connsiteX6" fmla="*/ 395416 w 395416"/>
              <a:gd name="connsiteY6" fmla="*/ 0 h 646670"/>
              <a:gd name="connsiteX0" fmla="*/ 0 w 399535"/>
              <a:gd name="connsiteY0" fmla="*/ 638432 h 638432"/>
              <a:gd name="connsiteX1" fmla="*/ 131806 w 399535"/>
              <a:gd name="connsiteY1" fmla="*/ 523102 h 638432"/>
              <a:gd name="connsiteX2" fmla="*/ 226541 w 399535"/>
              <a:gd name="connsiteY2" fmla="*/ 387178 h 638432"/>
              <a:gd name="connsiteX3" fmla="*/ 271849 w 399535"/>
              <a:gd name="connsiteY3" fmla="*/ 292443 h 638432"/>
              <a:gd name="connsiteX4" fmla="*/ 317157 w 399535"/>
              <a:gd name="connsiteY4" fmla="*/ 189470 h 638432"/>
              <a:gd name="connsiteX5" fmla="*/ 399535 w 399535"/>
              <a:gd name="connsiteY5" fmla="*/ 0 h 638432"/>
              <a:gd name="connsiteX6" fmla="*/ 399535 w 399535"/>
              <a:gd name="connsiteY6" fmla="*/ 0 h 638432"/>
              <a:gd name="connsiteX0" fmla="*/ 0 w 411891"/>
              <a:gd name="connsiteY0" fmla="*/ 646670 h 646670"/>
              <a:gd name="connsiteX1" fmla="*/ 144162 w 411891"/>
              <a:gd name="connsiteY1" fmla="*/ 523102 h 646670"/>
              <a:gd name="connsiteX2" fmla="*/ 238897 w 411891"/>
              <a:gd name="connsiteY2" fmla="*/ 387178 h 646670"/>
              <a:gd name="connsiteX3" fmla="*/ 284205 w 411891"/>
              <a:gd name="connsiteY3" fmla="*/ 292443 h 646670"/>
              <a:gd name="connsiteX4" fmla="*/ 329513 w 411891"/>
              <a:gd name="connsiteY4" fmla="*/ 189470 h 646670"/>
              <a:gd name="connsiteX5" fmla="*/ 411891 w 411891"/>
              <a:gd name="connsiteY5" fmla="*/ 0 h 646670"/>
              <a:gd name="connsiteX6" fmla="*/ 411891 w 411891"/>
              <a:gd name="connsiteY6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38897 w 411891"/>
              <a:gd name="connsiteY3" fmla="*/ 387178 h 646670"/>
              <a:gd name="connsiteX4" fmla="*/ 284205 w 411891"/>
              <a:gd name="connsiteY4" fmla="*/ 292443 h 646670"/>
              <a:gd name="connsiteX5" fmla="*/ 329513 w 411891"/>
              <a:gd name="connsiteY5" fmla="*/ 189470 h 646670"/>
              <a:gd name="connsiteX6" fmla="*/ 411891 w 411891"/>
              <a:gd name="connsiteY6" fmla="*/ 0 h 646670"/>
              <a:gd name="connsiteX7" fmla="*/ 411891 w 411891"/>
              <a:gd name="connsiteY7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99478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89750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61261 h 661261"/>
              <a:gd name="connsiteX1" fmla="*/ 82379 w 411891"/>
              <a:gd name="connsiteY1" fmla="*/ 589750 h 661261"/>
              <a:gd name="connsiteX2" fmla="*/ 144162 w 411891"/>
              <a:gd name="connsiteY2" fmla="*/ 523102 h 661261"/>
              <a:gd name="connsiteX3" fmla="*/ 213154 w 411891"/>
              <a:gd name="connsiteY3" fmla="*/ 424246 h 661261"/>
              <a:gd name="connsiteX4" fmla="*/ 238897 w 411891"/>
              <a:gd name="connsiteY4" fmla="*/ 387178 h 661261"/>
              <a:gd name="connsiteX5" fmla="*/ 284205 w 411891"/>
              <a:gd name="connsiteY5" fmla="*/ 292443 h 661261"/>
              <a:gd name="connsiteX6" fmla="*/ 329513 w 411891"/>
              <a:gd name="connsiteY6" fmla="*/ 189470 h 661261"/>
              <a:gd name="connsiteX7" fmla="*/ 411891 w 411891"/>
              <a:gd name="connsiteY7" fmla="*/ 0 h 661261"/>
              <a:gd name="connsiteX8" fmla="*/ 411891 w 411891"/>
              <a:gd name="connsiteY8" fmla="*/ 0 h 661261"/>
              <a:gd name="connsiteX0" fmla="*/ 0 w 411891"/>
              <a:gd name="connsiteY0" fmla="*/ 661261 h 661261"/>
              <a:gd name="connsiteX1" fmla="*/ 82379 w 411891"/>
              <a:gd name="connsiteY1" fmla="*/ 589750 h 661261"/>
              <a:gd name="connsiteX2" fmla="*/ 144162 w 411891"/>
              <a:gd name="connsiteY2" fmla="*/ 523102 h 661261"/>
              <a:gd name="connsiteX3" fmla="*/ 213154 w 411891"/>
              <a:gd name="connsiteY3" fmla="*/ 424246 h 661261"/>
              <a:gd name="connsiteX4" fmla="*/ 234033 w 411891"/>
              <a:gd name="connsiteY4" fmla="*/ 387178 h 661261"/>
              <a:gd name="connsiteX5" fmla="*/ 284205 w 411891"/>
              <a:gd name="connsiteY5" fmla="*/ 292443 h 661261"/>
              <a:gd name="connsiteX6" fmla="*/ 329513 w 411891"/>
              <a:gd name="connsiteY6" fmla="*/ 189470 h 661261"/>
              <a:gd name="connsiteX7" fmla="*/ 411891 w 411891"/>
              <a:gd name="connsiteY7" fmla="*/ 0 h 661261"/>
              <a:gd name="connsiteX8" fmla="*/ 411891 w 411891"/>
              <a:gd name="connsiteY8" fmla="*/ 0 h 66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891" h="661261">
                <a:moveTo>
                  <a:pt x="0" y="661261"/>
                </a:moveTo>
                <a:cubicBezTo>
                  <a:pt x="13730" y="650277"/>
                  <a:pt x="58352" y="612776"/>
                  <a:pt x="82379" y="589750"/>
                </a:cubicBezTo>
                <a:cubicBezTo>
                  <a:pt x="106406" y="566724"/>
                  <a:pt x="122366" y="550686"/>
                  <a:pt x="144162" y="523102"/>
                </a:cubicBezTo>
                <a:cubicBezTo>
                  <a:pt x="165958" y="495518"/>
                  <a:pt x="198176" y="446900"/>
                  <a:pt x="213154" y="424246"/>
                </a:cubicBezTo>
                <a:cubicBezTo>
                  <a:pt x="228132" y="401592"/>
                  <a:pt x="222191" y="409145"/>
                  <a:pt x="234033" y="387178"/>
                </a:cubicBezTo>
                <a:cubicBezTo>
                  <a:pt x="245875" y="365211"/>
                  <a:pt x="268292" y="325394"/>
                  <a:pt x="284205" y="292443"/>
                </a:cubicBezTo>
                <a:cubicBezTo>
                  <a:pt x="300118" y="259492"/>
                  <a:pt x="329513" y="189470"/>
                  <a:pt x="329513" y="189470"/>
                </a:cubicBezTo>
                <a:lnTo>
                  <a:pt x="411891" y="0"/>
                </a:lnTo>
                <a:lnTo>
                  <a:pt x="41189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6513552" y="4067933"/>
            <a:ext cx="330740" cy="112589"/>
          </a:xfrm>
          <a:custGeom>
            <a:avLst/>
            <a:gdLst>
              <a:gd name="connsiteX0" fmla="*/ 0 w 296693"/>
              <a:gd name="connsiteY0" fmla="*/ 0 h 68814"/>
              <a:gd name="connsiteX1" fmla="*/ 38910 w 296693"/>
              <a:gd name="connsiteY1" fmla="*/ 38911 h 68814"/>
              <a:gd name="connsiteX2" fmla="*/ 87549 w 296693"/>
              <a:gd name="connsiteY2" fmla="*/ 58366 h 68814"/>
              <a:gd name="connsiteX3" fmla="*/ 131323 w 296693"/>
              <a:gd name="connsiteY3" fmla="*/ 68094 h 68814"/>
              <a:gd name="connsiteX4" fmla="*/ 170234 w 296693"/>
              <a:gd name="connsiteY4" fmla="*/ 68094 h 68814"/>
              <a:gd name="connsiteX5" fmla="*/ 204281 w 296693"/>
              <a:gd name="connsiteY5" fmla="*/ 68094 h 68814"/>
              <a:gd name="connsiteX6" fmla="*/ 248055 w 296693"/>
              <a:gd name="connsiteY6" fmla="*/ 58366 h 68814"/>
              <a:gd name="connsiteX7" fmla="*/ 296693 w 296693"/>
              <a:gd name="connsiteY7" fmla="*/ 38911 h 68814"/>
              <a:gd name="connsiteX8" fmla="*/ 296693 w 296693"/>
              <a:gd name="connsiteY8" fmla="*/ 38911 h 68814"/>
              <a:gd name="connsiteX0" fmla="*/ 0 w 306421"/>
              <a:gd name="connsiteY0" fmla="*/ 0 h 83406"/>
              <a:gd name="connsiteX1" fmla="*/ 48638 w 306421"/>
              <a:gd name="connsiteY1" fmla="*/ 53503 h 83406"/>
              <a:gd name="connsiteX2" fmla="*/ 97277 w 306421"/>
              <a:gd name="connsiteY2" fmla="*/ 72958 h 83406"/>
              <a:gd name="connsiteX3" fmla="*/ 141051 w 306421"/>
              <a:gd name="connsiteY3" fmla="*/ 82686 h 83406"/>
              <a:gd name="connsiteX4" fmla="*/ 179962 w 306421"/>
              <a:gd name="connsiteY4" fmla="*/ 82686 h 83406"/>
              <a:gd name="connsiteX5" fmla="*/ 214009 w 306421"/>
              <a:gd name="connsiteY5" fmla="*/ 82686 h 83406"/>
              <a:gd name="connsiteX6" fmla="*/ 257783 w 306421"/>
              <a:gd name="connsiteY6" fmla="*/ 72958 h 83406"/>
              <a:gd name="connsiteX7" fmla="*/ 306421 w 306421"/>
              <a:gd name="connsiteY7" fmla="*/ 53503 h 83406"/>
              <a:gd name="connsiteX8" fmla="*/ 306421 w 306421"/>
              <a:gd name="connsiteY8" fmla="*/ 53503 h 83406"/>
              <a:gd name="connsiteX0" fmla="*/ 0 w 306421"/>
              <a:gd name="connsiteY0" fmla="*/ 0 h 97997"/>
              <a:gd name="connsiteX1" fmla="*/ 48638 w 306421"/>
              <a:gd name="connsiteY1" fmla="*/ 68094 h 97997"/>
              <a:gd name="connsiteX2" fmla="*/ 97277 w 306421"/>
              <a:gd name="connsiteY2" fmla="*/ 87549 h 97997"/>
              <a:gd name="connsiteX3" fmla="*/ 141051 w 306421"/>
              <a:gd name="connsiteY3" fmla="*/ 97277 h 97997"/>
              <a:gd name="connsiteX4" fmla="*/ 179962 w 306421"/>
              <a:gd name="connsiteY4" fmla="*/ 97277 h 97997"/>
              <a:gd name="connsiteX5" fmla="*/ 214009 w 306421"/>
              <a:gd name="connsiteY5" fmla="*/ 97277 h 97997"/>
              <a:gd name="connsiteX6" fmla="*/ 257783 w 306421"/>
              <a:gd name="connsiteY6" fmla="*/ 87549 h 97997"/>
              <a:gd name="connsiteX7" fmla="*/ 306421 w 306421"/>
              <a:gd name="connsiteY7" fmla="*/ 68094 h 97997"/>
              <a:gd name="connsiteX8" fmla="*/ 306421 w 306421"/>
              <a:gd name="connsiteY8" fmla="*/ 68094 h 97997"/>
              <a:gd name="connsiteX0" fmla="*/ 0 w 306421"/>
              <a:gd name="connsiteY0" fmla="*/ 0 h 88270"/>
              <a:gd name="connsiteX1" fmla="*/ 48638 w 306421"/>
              <a:gd name="connsiteY1" fmla="*/ 58367 h 88270"/>
              <a:gd name="connsiteX2" fmla="*/ 97277 w 306421"/>
              <a:gd name="connsiteY2" fmla="*/ 77822 h 88270"/>
              <a:gd name="connsiteX3" fmla="*/ 141051 w 306421"/>
              <a:gd name="connsiteY3" fmla="*/ 87550 h 88270"/>
              <a:gd name="connsiteX4" fmla="*/ 179962 w 306421"/>
              <a:gd name="connsiteY4" fmla="*/ 87550 h 88270"/>
              <a:gd name="connsiteX5" fmla="*/ 214009 w 306421"/>
              <a:gd name="connsiteY5" fmla="*/ 87550 h 88270"/>
              <a:gd name="connsiteX6" fmla="*/ 257783 w 306421"/>
              <a:gd name="connsiteY6" fmla="*/ 77822 h 88270"/>
              <a:gd name="connsiteX7" fmla="*/ 306421 w 306421"/>
              <a:gd name="connsiteY7" fmla="*/ 58367 h 88270"/>
              <a:gd name="connsiteX8" fmla="*/ 306421 w 306421"/>
              <a:gd name="connsiteY8" fmla="*/ 58367 h 88270"/>
              <a:gd name="connsiteX0" fmla="*/ 0 w 325876"/>
              <a:gd name="connsiteY0" fmla="*/ 0 h 102861"/>
              <a:gd name="connsiteX1" fmla="*/ 68093 w 325876"/>
              <a:gd name="connsiteY1" fmla="*/ 72958 h 102861"/>
              <a:gd name="connsiteX2" fmla="*/ 116732 w 325876"/>
              <a:gd name="connsiteY2" fmla="*/ 92413 h 102861"/>
              <a:gd name="connsiteX3" fmla="*/ 160506 w 325876"/>
              <a:gd name="connsiteY3" fmla="*/ 102141 h 102861"/>
              <a:gd name="connsiteX4" fmla="*/ 199417 w 325876"/>
              <a:gd name="connsiteY4" fmla="*/ 102141 h 102861"/>
              <a:gd name="connsiteX5" fmla="*/ 233464 w 325876"/>
              <a:gd name="connsiteY5" fmla="*/ 102141 h 102861"/>
              <a:gd name="connsiteX6" fmla="*/ 277238 w 325876"/>
              <a:gd name="connsiteY6" fmla="*/ 92413 h 102861"/>
              <a:gd name="connsiteX7" fmla="*/ 325876 w 325876"/>
              <a:gd name="connsiteY7" fmla="*/ 72958 h 102861"/>
              <a:gd name="connsiteX8" fmla="*/ 325876 w 325876"/>
              <a:gd name="connsiteY8" fmla="*/ 72958 h 102861"/>
              <a:gd name="connsiteX0" fmla="*/ 0 w 306421"/>
              <a:gd name="connsiteY0" fmla="*/ 0 h 102861"/>
              <a:gd name="connsiteX1" fmla="*/ 48638 w 306421"/>
              <a:gd name="connsiteY1" fmla="*/ 72958 h 102861"/>
              <a:gd name="connsiteX2" fmla="*/ 97277 w 306421"/>
              <a:gd name="connsiteY2" fmla="*/ 92413 h 102861"/>
              <a:gd name="connsiteX3" fmla="*/ 141051 w 306421"/>
              <a:gd name="connsiteY3" fmla="*/ 102141 h 102861"/>
              <a:gd name="connsiteX4" fmla="*/ 179962 w 306421"/>
              <a:gd name="connsiteY4" fmla="*/ 102141 h 102861"/>
              <a:gd name="connsiteX5" fmla="*/ 214009 w 306421"/>
              <a:gd name="connsiteY5" fmla="*/ 102141 h 102861"/>
              <a:gd name="connsiteX6" fmla="*/ 257783 w 306421"/>
              <a:gd name="connsiteY6" fmla="*/ 92413 h 102861"/>
              <a:gd name="connsiteX7" fmla="*/ 306421 w 306421"/>
              <a:gd name="connsiteY7" fmla="*/ 72958 h 102861"/>
              <a:gd name="connsiteX8" fmla="*/ 306421 w 306421"/>
              <a:gd name="connsiteY8" fmla="*/ 72958 h 102861"/>
              <a:gd name="connsiteX0" fmla="*/ 0 w 311284"/>
              <a:gd name="connsiteY0" fmla="*/ 0 h 93133"/>
              <a:gd name="connsiteX1" fmla="*/ 53501 w 311284"/>
              <a:gd name="connsiteY1" fmla="*/ 63230 h 93133"/>
              <a:gd name="connsiteX2" fmla="*/ 102140 w 311284"/>
              <a:gd name="connsiteY2" fmla="*/ 82685 h 93133"/>
              <a:gd name="connsiteX3" fmla="*/ 145914 w 311284"/>
              <a:gd name="connsiteY3" fmla="*/ 92413 h 93133"/>
              <a:gd name="connsiteX4" fmla="*/ 184825 w 311284"/>
              <a:gd name="connsiteY4" fmla="*/ 92413 h 93133"/>
              <a:gd name="connsiteX5" fmla="*/ 218872 w 311284"/>
              <a:gd name="connsiteY5" fmla="*/ 92413 h 93133"/>
              <a:gd name="connsiteX6" fmla="*/ 262646 w 311284"/>
              <a:gd name="connsiteY6" fmla="*/ 82685 h 93133"/>
              <a:gd name="connsiteX7" fmla="*/ 311284 w 311284"/>
              <a:gd name="connsiteY7" fmla="*/ 63230 h 93133"/>
              <a:gd name="connsiteX8" fmla="*/ 311284 w 311284"/>
              <a:gd name="connsiteY8" fmla="*/ 63230 h 93133"/>
              <a:gd name="connsiteX0" fmla="*/ 0 w 321012"/>
              <a:gd name="connsiteY0" fmla="*/ 0 h 112589"/>
              <a:gd name="connsiteX1" fmla="*/ 63229 w 321012"/>
              <a:gd name="connsiteY1" fmla="*/ 82686 h 112589"/>
              <a:gd name="connsiteX2" fmla="*/ 111868 w 321012"/>
              <a:gd name="connsiteY2" fmla="*/ 102141 h 112589"/>
              <a:gd name="connsiteX3" fmla="*/ 155642 w 321012"/>
              <a:gd name="connsiteY3" fmla="*/ 111869 h 112589"/>
              <a:gd name="connsiteX4" fmla="*/ 194553 w 321012"/>
              <a:gd name="connsiteY4" fmla="*/ 111869 h 112589"/>
              <a:gd name="connsiteX5" fmla="*/ 228600 w 321012"/>
              <a:gd name="connsiteY5" fmla="*/ 111869 h 112589"/>
              <a:gd name="connsiteX6" fmla="*/ 272374 w 321012"/>
              <a:gd name="connsiteY6" fmla="*/ 102141 h 112589"/>
              <a:gd name="connsiteX7" fmla="*/ 321012 w 321012"/>
              <a:gd name="connsiteY7" fmla="*/ 82686 h 112589"/>
              <a:gd name="connsiteX8" fmla="*/ 321012 w 321012"/>
              <a:gd name="connsiteY8" fmla="*/ 82686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82686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82686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72959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72959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77823 h 112589"/>
              <a:gd name="connsiteX8" fmla="*/ 330740 w 330740"/>
              <a:gd name="connsiteY8" fmla="*/ 77822 h 11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740" h="112589">
                <a:moveTo>
                  <a:pt x="0" y="0"/>
                </a:moveTo>
                <a:cubicBezTo>
                  <a:pt x="12159" y="14591"/>
                  <a:pt x="44584" y="65663"/>
                  <a:pt x="63229" y="82686"/>
                </a:cubicBezTo>
                <a:cubicBezTo>
                  <a:pt x="81874" y="99709"/>
                  <a:pt x="96466" y="97277"/>
                  <a:pt x="111868" y="102141"/>
                </a:cubicBezTo>
                <a:cubicBezTo>
                  <a:pt x="127270" y="107005"/>
                  <a:pt x="141861" y="110248"/>
                  <a:pt x="155642" y="111869"/>
                </a:cubicBezTo>
                <a:cubicBezTo>
                  <a:pt x="169423" y="113490"/>
                  <a:pt x="194553" y="111869"/>
                  <a:pt x="194553" y="111869"/>
                </a:cubicBezTo>
                <a:cubicBezTo>
                  <a:pt x="206713" y="111869"/>
                  <a:pt x="215630" y="113490"/>
                  <a:pt x="228600" y="111869"/>
                </a:cubicBezTo>
                <a:cubicBezTo>
                  <a:pt x="241570" y="110248"/>
                  <a:pt x="256972" y="107815"/>
                  <a:pt x="272374" y="102141"/>
                </a:cubicBezTo>
                <a:cubicBezTo>
                  <a:pt x="287776" y="96467"/>
                  <a:pt x="311284" y="81876"/>
                  <a:pt x="321012" y="77823"/>
                </a:cubicBezTo>
                <a:cubicBezTo>
                  <a:pt x="330740" y="73770"/>
                  <a:pt x="327497" y="77822"/>
                  <a:pt x="330740" y="77822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5440391" y="2728928"/>
            <a:ext cx="6723" cy="3005417"/>
          </a:xfrm>
          <a:custGeom>
            <a:avLst/>
            <a:gdLst>
              <a:gd name="connsiteX0" fmla="*/ 6723 w 6723"/>
              <a:gd name="connsiteY0" fmla="*/ 0 h 3005417"/>
              <a:gd name="connsiteX1" fmla="*/ 0 w 6723"/>
              <a:gd name="connsiteY1" fmla="*/ 3005417 h 3005417"/>
              <a:gd name="connsiteX2" fmla="*/ 0 w 6723"/>
              <a:gd name="connsiteY2" fmla="*/ 3005417 h 300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3" h="3005417">
                <a:moveTo>
                  <a:pt x="6723" y="0"/>
                </a:moveTo>
                <a:lnTo>
                  <a:pt x="0" y="3005417"/>
                </a:lnTo>
                <a:lnTo>
                  <a:pt x="0" y="3005417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7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971013" y="2928350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26"/>
          <p:cNvSpPr/>
          <p:nvPr/>
        </p:nvSpPr>
        <p:spPr>
          <a:xfrm>
            <a:off x="4327566" y="2237767"/>
            <a:ext cx="361741" cy="296426"/>
          </a:xfrm>
          <a:custGeom>
            <a:avLst/>
            <a:gdLst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41" h="296426">
                <a:moveTo>
                  <a:pt x="0" y="296426"/>
                </a:moveTo>
                <a:cubicBezTo>
                  <a:pt x="47311" y="268374"/>
                  <a:pt x="94622" y="240322"/>
                  <a:pt x="130629" y="216039"/>
                </a:cubicBezTo>
                <a:cubicBezTo>
                  <a:pt x="166636" y="191756"/>
                  <a:pt x="184220" y="177521"/>
                  <a:pt x="216040" y="150725"/>
                </a:cubicBezTo>
                <a:cubicBezTo>
                  <a:pt x="247860" y="123929"/>
                  <a:pt x="297264" y="80386"/>
                  <a:pt x="321547" y="55265"/>
                </a:cubicBezTo>
                <a:cubicBezTo>
                  <a:pt x="345830" y="30144"/>
                  <a:pt x="355042" y="9211"/>
                  <a:pt x="361741" y="0"/>
                </a:cubicBezTo>
                <a:lnTo>
                  <a:pt x="36174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4629323" y="2263990"/>
            <a:ext cx="361741" cy="261257"/>
          </a:xfrm>
          <a:custGeom>
            <a:avLst/>
            <a:gdLst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0 w 341644"/>
              <a:gd name="connsiteY4" fmla="*/ 0 h 256233"/>
              <a:gd name="connsiteX5" fmla="*/ 0 w 341644"/>
              <a:gd name="connsiteY5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50241 w 341644"/>
              <a:gd name="connsiteY4" fmla="*/ 25121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05991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46669 w 346669"/>
              <a:gd name="connsiteY0" fmla="*/ 261257 h 261257"/>
              <a:gd name="connsiteX1" fmla="*/ 251208 w 346669"/>
              <a:gd name="connsiteY1" fmla="*/ 205991 h 261257"/>
              <a:gd name="connsiteX2" fmla="*/ 175846 w 346669"/>
              <a:gd name="connsiteY2" fmla="*/ 155750 h 261257"/>
              <a:gd name="connsiteX3" fmla="*/ 85411 w 346669"/>
              <a:gd name="connsiteY3" fmla="*/ 75363 h 261257"/>
              <a:gd name="connsiteX4" fmla="*/ 40193 w 346669"/>
              <a:gd name="connsiteY4" fmla="*/ 30145 h 261257"/>
              <a:gd name="connsiteX5" fmla="*/ 0 w 346669"/>
              <a:gd name="connsiteY5" fmla="*/ 0 h 261257"/>
              <a:gd name="connsiteX6" fmla="*/ 0 w 346669"/>
              <a:gd name="connsiteY6" fmla="*/ 0 h 261257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61741 w 361741"/>
              <a:gd name="connsiteY0" fmla="*/ 261257 h 261257"/>
              <a:gd name="connsiteX1" fmla="*/ 251208 w 361741"/>
              <a:gd name="connsiteY1" fmla="*/ 205991 h 261257"/>
              <a:gd name="connsiteX2" fmla="*/ 175846 w 361741"/>
              <a:gd name="connsiteY2" fmla="*/ 155750 h 261257"/>
              <a:gd name="connsiteX3" fmla="*/ 85411 w 361741"/>
              <a:gd name="connsiteY3" fmla="*/ 75363 h 261257"/>
              <a:gd name="connsiteX4" fmla="*/ 40193 w 361741"/>
              <a:gd name="connsiteY4" fmla="*/ 30145 h 261257"/>
              <a:gd name="connsiteX5" fmla="*/ 0 w 361741"/>
              <a:gd name="connsiteY5" fmla="*/ 0 h 261257"/>
              <a:gd name="connsiteX6" fmla="*/ 0 w 361741"/>
              <a:gd name="connsiteY6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741" h="261257">
                <a:moveTo>
                  <a:pt x="361741" y="261257"/>
                </a:moveTo>
                <a:cubicBezTo>
                  <a:pt x="331177" y="249534"/>
                  <a:pt x="282190" y="223575"/>
                  <a:pt x="251208" y="205991"/>
                </a:cubicBezTo>
                <a:cubicBezTo>
                  <a:pt x="220226" y="188407"/>
                  <a:pt x="203479" y="177521"/>
                  <a:pt x="175846" y="155750"/>
                </a:cubicBezTo>
                <a:cubicBezTo>
                  <a:pt x="148213" y="133979"/>
                  <a:pt x="108020" y="96297"/>
                  <a:pt x="85411" y="75363"/>
                </a:cubicBezTo>
                <a:cubicBezTo>
                  <a:pt x="62802" y="54429"/>
                  <a:pt x="54428" y="42706"/>
                  <a:pt x="40193" y="30145"/>
                </a:cubicBezTo>
                <a:cubicBezTo>
                  <a:pt x="25958" y="17585"/>
                  <a:pt x="6699" y="5024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9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7242896" y="2411461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2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-0.00013 -4.44444E-6 C 0.00208 -0.00185 0.00442 -0.00277 0.00651 -0.00486 C 0.00729 -0.00532 0.00755 -0.00694 0.0082 -0.00787 C 0.01093 -0.01157 0.0108 -0.01088 0.01406 -0.01226 C 0.01849 -0.02013 0.01211 -0.00902 0.01914 -0.01967 C 0.02135 -0.02314 0.02161 -0.02523 0.02421 -0.02731 C 0.02591 -0.02847 0.02929 -0.03032 0.02929 -0.03009 C 0.03411 -0.03888 0.02916 -0.03171 0.03606 -0.03634 C 0.03697 -0.0368 0.03763 -0.03842 0.03854 -0.03935 C 0.04023 -0.0405 0.04362 -0.04236 0.04362 -0.04213 C 0.04687 -0.04814 0.04349 -0.04282 0.04778 -0.04675 C 0.05429 -0.05254 0.04648 -0.04745 0.05286 -0.05115 C 0.06041 -0.06134 0.05729 -0.0574 0.06211 -0.06319 C 0.06276 -0.06481 0.06315 -0.06643 0.0638 -0.06782 C 0.06731 -0.07476 0.06718 -0.07407 0.07057 -0.07824 C 0.07109 -0.07963 0.07148 -0.08148 0.07226 -0.08263 C 0.0789 -0.09444 0.07044 -0.07546 0.07734 -0.09027 C 0.08268 -0.10162 0.07578 -0.08888 0.08072 -0.09768 L 0.08242 -0.10671 C 0.08307 -0.11064 0.08359 -0.11296 0.08411 -0.11713 C 0.08437 -0.1206 0.0845 -0.1243 0.08489 -0.12777 C 0.08528 -0.13078 0.08606 -0.13356 0.08658 -0.13657 L 0.08737 -0.1412 C 0.08711 -0.14421 0.08711 -0.14722 0.08658 -0.15023 C 0.08632 -0.15185 0.08541 -0.153 0.08489 -0.15463 C 0.0845 -0.15601 0.0845 -0.15787 0.08411 -0.15925 C 0.08164 -0.16666 0.08151 -0.16666 0.07903 -0.17106 C 0.07838 -0.1743 0.07838 -0.17708 0.07643 -0.1787 C 0.07487 -0.18009 0.07135 -0.18171 0.07135 -0.18148 C 0.0677 -0.18101 0.06406 -0.18125 0.06041 -0.18009 C 0.0595 -0.17986 0.05885 -0.178 0.05794 -0.17708 C 0.05416 -0.17384 0.05651 -0.178 0.05286 -0.17268 C 0.04869 -0.16643 0.05221 -0.16921 0.04778 -0.16666 C 0.047 -0.16504 0.04635 -0.16319 0.04531 -0.16203 C 0.04427 -0.16111 0.04309 -0.16134 0.04192 -0.16064 C 0.04023 -0.15972 0.03854 -0.15856 0.03684 -0.15763 L 0.03437 -0.15625 C 0.02955 -0.14351 0.0375 -0.16319 0.0276 -0.1456 C 0.02643 -0.14375 0.02513 -0.14213 0.02421 -0.13958 C 0.02213 -0.13402 0.0233 -0.13634 0.02083 -0.13217 C 0.01888 -0.12175 0.02044 -0.12546 0.01744 -0.12013 C 0.01562 -0.10995 0.01705 -0.11342 0.01406 -0.1081 C 0.01367 -0.10601 0.0125 -0.09953 0.0125 -0.09768 C 0.0125 -0.09166 0.01315 -0.08564 0.01328 -0.07963 C 0.01367 -0.06782 0.01354 -0.05578 0.01406 -0.04375 C 0.01432 -0.03865 0.0151 -0.03379 0.01575 -0.0287 C 0.01849 -0.00995 0.0151 -0.03333 0.01744 -0.01828 C 0.01783 -0.0162 0.01796 -0.01435 0.01836 -0.01226 C 0.01862 -0.01088 0.01888 -0.00925 0.01914 -0.00787 C 0.01992 -0.003 0.01966 -0.00092 0.02174 0.00278 C 0.02369 0.00625 0.025 0.00602 0.0276 0.00718 C 0.03489 0.01575 0.02565 0.00556 0.03268 0.01181 C 0.03359 0.0125 0.03424 0.01389 0.03515 0.01459 C 0.03684 0.01598 0.04023 0.0176 0.04023 0.01783 C 0.04661 0.03473 0.04192 0.02477 0.06809 0.02061 C 0.06901 0.02061 0.06966 0.01852 0.07057 0.0176 C 0.07135 0.0169 0.07226 0.01667 0.07304 0.01621 C 0.07604 0.01088 0.07408 0.01366 0.07981 0.01019 L 0.07981 0.01042 L 0.08489 0.00417 C 0.08515 0.00278 0.08515 0.00093 0.08567 -0.00023 C 0.08697 -0.003 0.08854 -0.00532 0.08997 -0.00787 C 0.09231 -0.01203 0.09101 -0.00995 0.09414 -0.01388 C 0.0944 -0.01527 0.09453 -0.01689 0.09505 -0.01828 C 0.09596 -0.02152 0.09778 -0.02384 0.09843 -0.02731 C 0.09869 -0.0287 0.09882 -0.03032 0.09921 -0.03171 C 0.10026 -0.03495 0.1026 -0.04074 0.1026 -0.0405 C 0.10286 -0.04236 0.10299 -0.04375 0.10338 -0.04537 C 0.10586 -0.05393 0.10455 -0.04513 0.10677 -0.05578 C 0.10716 -0.05763 0.10729 -0.05972 0.10768 -0.0618 C 0.1082 -0.06481 0.10872 -0.06782 0.10937 -0.07083 L 0.11106 -0.07963 C 0.11106 -0.07939 0.11276 -0.08865 0.11276 -0.08842 C 0.11328 -0.09027 0.11393 -0.09166 0.11432 -0.09328 C 0.1151 -0.09606 0.11549 -0.0993 0.11601 -0.10231 L 0.11692 -0.10671 C 0.11718 -0.1081 0.11757 -0.10972 0.1177 -0.11111 C 0.11809 -0.11365 0.11836 -0.1162 0.11862 -0.11875 C 0.11888 -0.12175 0.11901 -0.12476 0.1194 -0.12777 C 0.11966 -0.12916 0.12005 -0.13078 0.12031 -0.13217 C 0.12057 -0.13611 0.1207 -0.14027 0.12109 -0.14421 C 0.12122 -0.14583 0.12174 -0.14722 0.122 -0.14861 C 0.12226 -0.15069 0.12252 -0.15254 0.12278 -0.15463 C 0.12317 -0.15763 0.1233 -0.16064 0.12369 -0.16365 C 0.12382 -0.16574 0.12447 -0.16759 0.12447 -0.16967 C 0.12474 -0.17662 0.12447 -0.18356 0.12447 -0.1905 L 0.12447 -0.19027 C 0.12474 -0.1706 0.125 -0.15069 0.12539 -0.13078 C 0.12552 -0.11967 0.12591 -0.10879 0.12617 -0.09768 C 0.12708 -0.05509 0.12708 -0.06666 0.12708 -0.03935 L 0.12708 -0.03912 L 0.12708 0.1301 L 0.12708 0.13033 L 0.12708 0.24561 L 0.12708 0.24584 C 0.12734 0.20602 0.12734 0.16644 0.12786 0.12709 C 0.12786 0.12315 0.12864 0.11922 0.12864 0.11505 C 0.1289 0.10973 0.12864 0.10417 0.12864 0.09862 L 0.12864 0.09885 C 0.12838 0.08264 0.12838 0.06667 0.12786 0.0507 C 0.12773 0.04723 0.12708 0.04375 0.12708 0.04028 C 0.12708 0.02014 0.12734 0.00024 0.12786 -0.01967 C 0.12877 -0.05578 0.12864 -0.01921 0.12864 -0.0287 L 0.12864 -0.02847 C 0.12903 -0.04328 0.12877 -0.05787 0.12955 -0.07222 C 0.12968 -0.07361 0.13072 -0.07407 0.13125 -0.07523 C 0.1319 -0.07662 0.13242 -0.078 0.13294 -0.07963 C 0.13333 -0.08125 0.13333 -0.08287 0.13372 -0.08425 C 0.13424 -0.08588 0.13515 -0.08703 0.13541 -0.08865 C 0.1358 -0.0912 0.13541 -0.09375 0.13541 -0.09629 L 0.13541 -0.09606 L 0.1414 -0.11111 C 0.14192 -0.11273 0.14244 -0.11412 0.14296 -0.11574 L 0.14466 -0.12013 C 0.14687 -0.13148 0.14401 -0.11759 0.14726 -0.12916 C 0.14765 -0.13055 0.14765 -0.1324 0.14804 -0.13356 C 0.14843 -0.13495 0.14934 -0.13564 0.14974 -0.13657 C 0.15104 -0.13958 0.15208 -0.14259 0.15312 -0.1456 C 0.15364 -0.14722 0.15416 -0.14884 0.15481 -0.15023 L 0.15651 -0.15324 C 0.15859 -0.16435 0.15533 -0.14953 0.16067 -0.16365 C 0.16132 -0.16504 0.16158 -0.16713 0.16237 -0.16805 C 0.16315 -0.16921 0.16406 -0.16921 0.16497 -0.16967 C 0.16679 -0.17291 0.16588 -0.17268 0.16744 -0.17268 L 0.16744 -0.17245 C 0.17005 -0.17453 0.17265 -0.17638 0.175 -0.1787 C 0.17578 -0.17939 0.17604 -0.18101 0.17669 -0.18171 C 0.17838 -0.1831 0.18177 -0.18472 0.18177 -0.18449 C 0.18229 -0.18564 0.18268 -0.1875 0.18346 -0.18773 C 0.18515 -0.18773 0.19283 -0.1875 0.19609 -0.18472 C 0.197 -0.18379 0.19765 -0.1824 0.19869 -0.18171 C 0.20026 -0.18032 0.20364 -0.1787 0.20364 -0.17847 L 0.20625 -0.16504 L 0.20703 -0.16064 C 0.20768 -0.15463 0.20859 -0.14537 0.20872 -0.13958 C 0.20885 -0.13518 0.20872 -0.13078 0.20872 -0.12615 L 0.20872 -0.12592 C 0.20898 -0.12175 0.20924 -0.11713 0.20963 -0.11273 C 0.20976 -0.11064 0.21041 -0.10879 0.21041 -0.10671 C 0.21067 -0.07314 0.21041 -0.03981 0.21041 -0.00625 L 0.21041 -0.00601 C 0.21184 -0.00277 0.21341 0.00047 0.21458 0.00417 C 0.21575 0.00741 0.2151 0.01088 0.21718 0.0132 C 0.22083 0.01737 0.22408 0.01621 0.22812 0.01621 L 0.22812 0.01644 C 0.23151 0.01412 0.23528 0.01366 0.23828 0.01019 C 0.24153 0.00625 0.23984 0.00787 0.24322 0.00579 L 0.24661 -0.00023 L 0.24921 -0.00486 C 0.24947 -0.00625 0.24961 -0.00787 0.25 -0.00925 C 0.25299 -0.01828 0.25052 -0.00532 0.25338 -0.01666 C 0.25416 -0.01967 0.25455 -0.02268 0.25507 -0.02569 C 0.25533 -0.02731 0.25533 -0.02916 0.25599 -0.03032 L 0.25755 -0.03333 C 0.25872 -0.03888 0.25898 -0.04166 0.26184 -0.04675 C 0.26237 -0.04768 0.26302 -0.04861 0.26354 -0.04976 C 0.26822 -0.06018 0.26171 -0.04814 0.2677 -0.05879 L 0.2694 -0.06782 C 0.26966 -0.06921 0.26979 -0.07083 0.27031 -0.07222 C 0.272 -0.0787 0.27187 -0.07592 0.27187 -0.07963 L 0.27187 -0.07939 " pathEditMode="relative" rAng="0" ptsTypes="AAAAAAAAAAAAAAAAAAAAAAAAAAAAAAAAAAAAAAAAAAAAAAAAAAAAAAAAAAAAAAAAAAAAAAAAAAAAAAAAAAAAAAAAAAAAAAAAAAAAAAAAAAAAAAAAAAAAAAAAAAAAAAAAAAAAAAAAAAAAAAAAAAAAAAAAAAAAAAAAAA">
                                      <p:cBhvr>
                                        <p:cTn id="10" dur="2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7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6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17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3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23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23800"/>
                                  </p:stCondLst>
                                  <p:childTnLst>
                                    <p:animMotion origin="layout" path="M -5.83333E-6 1.38778E-17 L -5.83333E-6 1.38778E-17 C -0.00443 -0.00278 -0.00898 -0.00393 -0.01303 -0.00787 C -0.0155 -0.01018 -0.01681 -0.01481 -0.01889 -0.01805 C -0.02018 -0.02014 -0.02175 -0.02129 -0.02318 -0.02315 C -0.02423 -0.02477 -0.02488 -0.02731 -0.02605 -0.02824 C -0.02787 -0.02986 -0.02983 -0.03009 -0.03178 -0.03079 C -0.03373 -0.03333 -0.03543 -0.03657 -0.03763 -0.03866 C -0.04376 -0.04467 -0.04648 -0.04398 -0.05338 -0.04629 C -0.05587 -0.04699 -0.05821 -0.04792 -0.06069 -0.04884 C -0.06263 -0.05046 -0.06458 -0.05208 -0.06642 -0.05393 C -0.06798 -0.05555 -0.06902 -0.05856 -0.07071 -0.05903 C -0.07644 -0.06111 -0.0823 -0.06065 -0.08803 -0.06157 C -0.10964 -0.07268 -0.0849 -0.06134 -0.1155 -0.06921 C -0.1228 -0.07129 -0.12996 -0.07384 -0.13712 -0.07708 C -0.13907 -0.07778 -0.14102 -0.07847 -0.14285 -0.07963 C -0.16707 -0.09282 -0.14754 -0.08148 -0.1616 -0.09236 C -0.16642 -0.09606 -0.17605 -0.10254 -0.17605 -0.10254 C -0.17748 -0.10509 -0.17879 -0.1081 -0.18048 -0.11042 C -0.18608 -0.11759 -0.18517 -0.11366 -0.1905 -0.11805 C -0.19545 -0.12199 -0.19988 -0.12778 -0.20496 -0.13079 C -0.20639 -0.13171 -0.20795 -0.13217 -0.20925 -0.13333 C -0.22045 -0.14329 -0.20704 -0.13472 -0.21798 -0.14097 C -0.21889 -0.14282 -0.21954 -0.14514 -0.22084 -0.14629 C -0.22748 -0.15208 -0.228 -0.15139 -0.23373 -0.15139 L -0.23373 -0.15139 C -0.21316 -0.16504 -0.22774 -0.15 -0.21941 -0.16921 C -0.21733 -0.17407 -0.21212 -0.18194 -0.21212 -0.18194 L -0.21212 -0.18194 C -0.2103 -0.1743 -0.20847 -0.16643 -0.20639 -0.15903 C -0.20561 -0.15625 -0.20483 -0.15324 -0.20352 -0.15139 C -0.20235 -0.14954 -0.20066 -0.14954 -0.19923 -0.14884 C -0.19819 -0.14699 -0.1974 -0.14491 -0.19623 -0.14352 C -0.19363 -0.14074 -0.19285 -0.14097 -0.1905 -0.14097 L -0.1905 -0.14097 " pathEditMode="relative" ptsTypes="AAAAAAAAAAAAAAAAAAAAAAAAAAAAAAAAAAA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4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2896577" y="3629259"/>
            <a:ext cx="5614378" cy="1856937"/>
            <a:chOff x="759441" y="1821142"/>
            <a:chExt cx="4860282" cy="143640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4753906" y="1837706"/>
              <a:ext cx="865817" cy="21720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962400" y="1838681"/>
              <a:ext cx="865817" cy="21720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151810" y="1839656"/>
              <a:ext cx="865817" cy="21720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2362200" y="1830399"/>
              <a:ext cx="865817" cy="217208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1549714" y="1821142"/>
              <a:ext cx="865817" cy="21720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759441" y="1821142"/>
              <a:ext cx="865817" cy="217208"/>
            </a:xfrm>
            <a:prstGeom prst="rect">
              <a:avLst/>
            </a:prstGeom>
          </p:spPr>
        </p:pic>
        <p:grpSp>
          <p:nvGrpSpPr>
            <p:cNvPr id="69" name="Group 68"/>
            <p:cNvGrpSpPr/>
            <p:nvPr/>
          </p:nvGrpSpPr>
          <p:grpSpPr>
            <a:xfrm>
              <a:off x="7620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15516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71" name="Group 70"/>
            <p:cNvGrpSpPr/>
            <p:nvPr/>
          </p:nvGrpSpPr>
          <p:grpSpPr>
            <a:xfrm>
              <a:off x="23622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72" name="Group 71"/>
            <p:cNvGrpSpPr/>
            <p:nvPr/>
          </p:nvGrpSpPr>
          <p:grpSpPr>
            <a:xfrm>
              <a:off x="31518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39624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74" name="Group 73"/>
            <p:cNvGrpSpPr/>
            <p:nvPr/>
          </p:nvGrpSpPr>
          <p:grpSpPr>
            <a:xfrm>
              <a:off x="47520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2939874" y="889783"/>
            <a:ext cx="5571081" cy="1856937"/>
            <a:chOff x="759441" y="1821142"/>
            <a:chExt cx="4860282" cy="143640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4753906" y="1837706"/>
              <a:ext cx="865817" cy="21720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962400" y="1838681"/>
              <a:ext cx="865817" cy="21720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151810" y="1839656"/>
              <a:ext cx="865817" cy="21720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2362200" y="1830399"/>
              <a:ext cx="865817" cy="21720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1549714" y="1821142"/>
              <a:ext cx="865817" cy="21720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759441" y="1821142"/>
              <a:ext cx="865817" cy="217208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7620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15516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23622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31518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39624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47520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</p:grpSp>
      <p:grpSp>
        <p:nvGrpSpPr>
          <p:cNvPr id="52" name="Group 51"/>
          <p:cNvGrpSpPr/>
          <p:nvPr/>
        </p:nvGrpSpPr>
        <p:grpSpPr>
          <a:xfrm>
            <a:off x="113265" y="0"/>
            <a:ext cx="1676400" cy="607708"/>
            <a:chOff x="-2147758" y="235367"/>
            <a:chExt cx="2752199" cy="111975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9946" t="79355" r="88211" b="16957"/>
            <a:stretch/>
          </p:blipFill>
          <p:spPr>
            <a:xfrm>
              <a:off x="-2147758" y="275827"/>
              <a:ext cx="959371" cy="107929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-1024794" y="235367"/>
              <a:ext cx="1629235" cy="107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Viết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524906" y="1030182"/>
            <a:ext cx="5669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5 hàng" panose="020B0603050302020204" pitchFamily="34" charset="-93"/>
              </a:rPr>
              <a:t>Ǉấm </a:t>
            </a:r>
            <a:r>
              <a:rPr lang="el-GR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5 hàng" panose="020B0603050302020204" pitchFamily="34" charset="-93"/>
              </a:rPr>
              <a:t>Α</a:t>
            </a:r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5 hàng" panose="020B0603050302020204" pitchFamily="34" charset="-93"/>
              </a:rPr>
              <a:t>İm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72632" y="3851965"/>
            <a:ext cx="50355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χĺp lửa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00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bài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16523" y="-369277"/>
            <a:ext cx="12924692" cy="7561384"/>
            <a:chOff x="-316523" y="-369277"/>
            <a:chExt cx="12924692" cy="75613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36681" t="16346" r="35075" b="40625"/>
            <a:stretch/>
          </p:blipFill>
          <p:spPr>
            <a:xfrm>
              <a:off x="-316523" y="-369277"/>
              <a:ext cx="12924692" cy="75613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2073" t="18380" r="52355" b="72413"/>
            <a:stretch/>
          </p:blipFill>
          <p:spPr>
            <a:xfrm>
              <a:off x="-316523" y="-369277"/>
              <a:ext cx="2549769" cy="16177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086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25139" y="879231"/>
            <a:ext cx="11141726" cy="6119446"/>
            <a:chOff x="-316523" y="-369277"/>
            <a:chExt cx="12924692" cy="75613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36681" t="16346" r="35075" b="40625"/>
            <a:stretch/>
          </p:blipFill>
          <p:spPr>
            <a:xfrm>
              <a:off x="-316523" y="-369277"/>
              <a:ext cx="12924692" cy="7561384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42073" t="18380" r="52355" b="72413"/>
            <a:stretch/>
          </p:blipFill>
          <p:spPr>
            <a:xfrm>
              <a:off x="-316523" y="-369277"/>
              <a:ext cx="2549769" cy="1617785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sp>
        <p:nvSpPr>
          <p:cNvPr id="6" name="Rectangle 5"/>
          <p:cNvSpPr/>
          <p:nvPr/>
        </p:nvSpPr>
        <p:spPr>
          <a:xfrm>
            <a:off x="4959313" y="-36094"/>
            <a:ext cx="2273379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đếm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139" y="879231"/>
            <a:ext cx="5822907" cy="2862322"/>
          </a:xfrm>
          <a:prstGeom prst="rect">
            <a:avLst/>
          </a:prstGeom>
          <a:solidFill>
            <a:schemeClr val="bg1"/>
          </a:solidFill>
          <a:ln w="3175"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56000">
                  <a:schemeClr val="bg1"/>
                </a:gs>
                <a:gs pos="23000">
                  <a:schemeClr val="bg1"/>
                </a:gs>
              </a:gsLst>
              <a:lin ang="2700000" scaled="1"/>
              <a:tileRect/>
            </a:gradFill>
          </a:ln>
          <a:effectLst>
            <a:glow rad="419100">
              <a:schemeClr val="bg1">
                <a:alpha val="86000"/>
              </a:schemeClr>
            </a:glow>
            <a:outerShdw sx="1000" sy="1000" algn="ctr" rotWithShape="0">
              <a:schemeClr val="bg1"/>
            </a:outerShdw>
            <a:reflection endPos="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Ba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bếp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con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bàn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ngón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02629" y="-36095"/>
            <a:ext cx="930063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28428" y="1987226"/>
            <a:ext cx="798617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43247" y="566077"/>
            <a:ext cx="113669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53615" y="2563217"/>
            <a:ext cx="8181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663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6681" t="16346" r="35075" b="40625"/>
          <a:stretch/>
        </p:blipFill>
        <p:spPr>
          <a:xfrm>
            <a:off x="5735914" y="1731029"/>
            <a:ext cx="6456086" cy="5126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406042" y="2600"/>
            <a:ext cx="7128611" cy="3223240"/>
          </a:xfrm>
          <a:prstGeom prst="cloudCallout">
            <a:avLst>
              <a:gd name="adj1" fmla="val 60104"/>
              <a:gd name="adj2" fmla="val 5716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/>
          </a:blip>
          <a:srcRect l="9600" t="51076" r="87981" b="44621"/>
          <a:stretch/>
        </p:blipFill>
        <p:spPr>
          <a:xfrm>
            <a:off x="-13757" y="2739"/>
            <a:ext cx="854440" cy="76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324" y="308668"/>
            <a:ext cx="2416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9916" y="1046926"/>
            <a:ext cx="289845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đếm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4786" y="1883931"/>
            <a:ext cx="354871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ập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cam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5534" y="1237600"/>
            <a:ext cx="5529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đếm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1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8" grpId="1" animBg="1"/>
      <p:bldP spid="8" grpId="2" animBg="1"/>
      <p:bldP spid="9" grpId="0" animBg="1"/>
      <p:bldP spid="9" grpId="1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4634" y="2672861"/>
            <a:ext cx="6875049" cy="4530029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4822579" y="28715"/>
            <a:ext cx="7128611" cy="3223240"/>
            <a:chOff x="4822579" y="28715"/>
            <a:chExt cx="7128611" cy="3223240"/>
          </a:xfrm>
        </p:grpSpPr>
        <p:sp>
          <p:nvSpPr>
            <p:cNvPr id="13" name="Cloud Callout 12"/>
            <p:cNvSpPr/>
            <p:nvPr/>
          </p:nvSpPr>
          <p:spPr>
            <a:xfrm>
              <a:off x="4822579" y="28715"/>
              <a:ext cx="7128611" cy="3223240"/>
            </a:xfrm>
            <a:prstGeom prst="cloudCallout">
              <a:avLst>
                <a:gd name="adj1" fmla="val -48680"/>
                <a:gd name="adj2" fmla="val 5498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88983" y="659274"/>
              <a:ext cx="5803191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chân</a:t>
              </a:r>
              <a:endPara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vịn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  <a:endParaRPr lang="en-US" sz="4400" b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3645" y="-67237"/>
            <a:ext cx="5001489" cy="4405000"/>
            <a:chOff x="5529880" y="1416528"/>
            <a:chExt cx="4624754" cy="4350696"/>
          </a:xfrm>
        </p:grpSpPr>
        <p:sp>
          <p:nvSpPr>
            <p:cNvPr id="3" name="Oval 2"/>
            <p:cNvSpPr/>
            <p:nvPr/>
          </p:nvSpPr>
          <p:spPr>
            <a:xfrm>
              <a:off x="5529880" y="4676978"/>
              <a:ext cx="4624754" cy="10902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755" b="81771" l="36237" r="63763"/>
                      </a14:imgEffect>
                    </a14:imgLayer>
                  </a14:imgProps>
                </a:ext>
              </a:extLst>
            </a:blip>
            <a:srcRect l="39954" t="19311" r="32881" b="22756"/>
            <a:stretch/>
          </p:blipFill>
          <p:spPr>
            <a:xfrm>
              <a:off x="6381732" y="1416528"/>
              <a:ext cx="3534508" cy="4237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82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47740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56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4284" y="2542333"/>
            <a:ext cx="672737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</a:t>
            </a:r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125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25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</a:t>
            </a:r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endParaRPr lang="vi-VN" sz="12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1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7382" y="2893008"/>
            <a:ext cx="3625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tấm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ệ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2461" y="3661279"/>
            <a:ext cx="27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ệ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4284" y="4453244"/>
            <a:ext cx="188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7913" y="4433979"/>
            <a:ext cx="252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7575" y="5603935"/>
            <a:ext cx="4032510" cy="806364"/>
            <a:chOff x="701023" y="5373786"/>
            <a:chExt cx="4032510" cy="806364"/>
          </a:xfrm>
        </p:grpSpPr>
        <p:sp>
          <p:nvSpPr>
            <p:cNvPr id="9" name="Rectangle 8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ê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8368" y="5373786"/>
              <a:ext cx="946859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m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stCxn id="9" idx="3"/>
            </p:cNvCxnSpPr>
            <p:nvPr/>
          </p:nvCxnSpPr>
          <p:spPr>
            <a:xfrm flipV="1">
              <a:off x="1552304" y="5775718"/>
              <a:ext cx="421265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457190" y="5373786"/>
              <a:ext cx="1276343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ê</a:t>
              </a:r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/>
            <p:cNvCxnSpPr>
              <a:stCxn id="10" idx="3"/>
              <a:endCxn id="12" idx="1"/>
            </p:cNvCxnSpPr>
            <p:nvPr/>
          </p:nvCxnSpPr>
          <p:spPr>
            <a:xfrm>
              <a:off x="2935227" y="5775718"/>
              <a:ext cx="52196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466865" y="5627434"/>
            <a:ext cx="3850112" cy="806364"/>
            <a:chOff x="701023" y="5373786"/>
            <a:chExt cx="3850112" cy="806364"/>
          </a:xfrm>
        </p:grpSpPr>
        <p:sp>
          <p:nvSpPr>
            <p:cNvPr id="15" name="Rectangle 14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ê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77811" y="5373786"/>
              <a:ext cx="79646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p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>
              <a:stCxn id="15" idx="3"/>
              <a:endCxn id="16" idx="1"/>
            </p:cNvCxnSpPr>
            <p:nvPr/>
          </p:nvCxnSpPr>
          <p:spPr>
            <a:xfrm flipV="1">
              <a:off x="155230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457191" y="5373786"/>
              <a:ext cx="1093944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ê</a:t>
              </a:r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p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6" idx="3"/>
              <a:endCxn id="18" idx="1"/>
            </p:cNvCxnSpPr>
            <p:nvPr/>
          </p:nvCxnSpPr>
          <p:spPr>
            <a:xfrm>
              <a:off x="287427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8467492" y="4433978"/>
            <a:ext cx="1047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êp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77364" y="4433977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61238" y="4433976"/>
            <a:ext cx="85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8072693" y="2922416"/>
            <a:ext cx="2849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ếp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lửa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17459" y="3682062"/>
            <a:ext cx="27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ế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65485" y="4452316"/>
            <a:ext cx="146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êm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55897" y="4448847"/>
            <a:ext cx="1430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58429" y="4452850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l="40912" t="15584" r="38790" b="56883"/>
          <a:stretch/>
        </p:blipFill>
        <p:spPr>
          <a:xfrm>
            <a:off x="6992272" y="202213"/>
            <a:ext cx="4508713" cy="269028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37521" t="16186" r="41666" b="59535"/>
          <a:stretch/>
        </p:blipFill>
        <p:spPr>
          <a:xfrm>
            <a:off x="737217" y="202213"/>
            <a:ext cx="4372211" cy="265044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361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11157 L 0.00144 -0.00138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125 L 4.16667E-6 -3.7037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12422 -0.5662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-283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764 L -0.05078 0.0004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51 L -2.08333E-7 -3.7037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11042 L -8.33333E-7 3.7037E-7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439 L -0.18958 -0.56112 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-2828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2.96296E-6 L 0.04675 0.00162 " pathEditMode="relative" rAng="0" ptsTypes="AA">
                                      <p:cBhvr>
                                        <p:cTn id="9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20" grpId="0"/>
      <p:bldP spid="20" grpId="1"/>
      <p:bldP spid="21" grpId="0"/>
      <p:bldP spid="21" grpId="1"/>
      <p:bldP spid="22" grpId="0"/>
      <p:bldP spid="22" grpId="1"/>
      <p:bldP spid="27" grpId="0"/>
      <p:bldP spid="28" grpId="0"/>
      <p:bldP spid="28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6368" y="2554517"/>
            <a:ext cx="2683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thềm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3651" y="2562855"/>
            <a:ext cx="2367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úa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nếp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8443" y="5892821"/>
            <a:ext cx="242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đếm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5726" y="5945576"/>
            <a:ext cx="241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ắp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xếp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7655" t="17147" r="26935" b="34055"/>
          <a:stretch/>
        </p:blipFill>
        <p:spPr>
          <a:xfrm>
            <a:off x="1282861" y="72414"/>
            <a:ext cx="4168985" cy="237633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9187" t="17949" r="27295" b="35176"/>
          <a:stretch/>
        </p:blipFill>
        <p:spPr>
          <a:xfrm>
            <a:off x="7323469" y="93729"/>
            <a:ext cx="4177450" cy="237135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8015" t="16828" r="26845" b="35577"/>
          <a:stretch/>
        </p:blipFill>
        <p:spPr>
          <a:xfrm>
            <a:off x="7308592" y="3420669"/>
            <a:ext cx="4191746" cy="243501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27835" t="17949" r="27970" b="33013"/>
          <a:stretch/>
        </p:blipFill>
        <p:spPr>
          <a:xfrm>
            <a:off x="1282572" y="3420668"/>
            <a:ext cx="4158590" cy="239493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2" descr="Lúa nếp, từ câu chuyện văn hóa đến những bài thuốc cổ truyề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48" y="14447"/>
            <a:ext cx="12240348" cy="682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30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226368" y="2554517"/>
            <a:ext cx="2683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thềm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43651" y="2562855"/>
            <a:ext cx="2367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úa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nếp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8443" y="5892821"/>
            <a:ext cx="242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đếm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78820" y="5945576"/>
            <a:ext cx="241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ắp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xếp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27655" t="17147" r="26935" b="34055"/>
          <a:stretch/>
        </p:blipFill>
        <p:spPr>
          <a:xfrm>
            <a:off x="1282861" y="72414"/>
            <a:ext cx="4168985" cy="237633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l="29187" t="17949" r="27295" b="35176"/>
          <a:stretch/>
        </p:blipFill>
        <p:spPr>
          <a:xfrm>
            <a:off x="7323469" y="93729"/>
            <a:ext cx="4177450" cy="237135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/>
          <a:srcRect l="28015" t="16828" r="26845" b="35577"/>
          <a:stretch/>
        </p:blipFill>
        <p:spPr>
          <a:xfrm>
            <a:off x="7308592" y="3420669"/>
            <a:ext cx="4191746" cy="243501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l="27835" t="17949" r="27970" b="33013"/>
          <a:stretch/>
        </p:blipFill>
        <p:spPr>
          <a:xfrm>
            <a:off x="1282572" y="3420668"/>
            <a:ext cx="4158590" cy="239493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9" name="TextBox 38"/>
          <p:cNvSpPr txBox="1"/>
          <p:nvPr/>
        </p:nvSpPr>
        <p:spPr>
          <a:xfrm>
            <a:off x="2735903" y="2563553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êm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34746" y="5906324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êm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832612" y="5942341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êp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650281" y="2551010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êp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373923" y="3156893"/>
            <a:ext cx="1194319" cy="8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456847" y="3165231"/>
            <a:ext cx="9208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650281" y="6559676"/>
            <a:ext cx="9208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263438" y="6480998"/>
            <a:ext cx="1194319" cy="8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6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9" grpId="2"/>
      <p:bldP spid="40" grpId="0"/>
      <p:bldP spid="40" grpId="1"/>
      <p:bldP spid="40" grpId="2"/>
      <p:bldP spid="41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66622"/>
            <a:ext cx="3322983" cy="769441"/>
            <a:chOff x="134912" y="70008"/>
            <a:chExt cx="3322983" cy="769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rot="10800000" flipV="1">
            <a:off x="2168276" y="1790830"/>
            <a:ext cx="2385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ếm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9957" y="1908173"/>
            <a:ext cx="130048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3679" y="1908173"/>
            <a:ext cx="130048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ếm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>
          <a:xfrm>
            <a:off x="5490441" y="2288084"/>
            <a:ext cx="5132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544578" y="1908173"/>
            <a:ext cx="2056872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nếm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>
            <a:off x="8834510" y="2288084"/>
            <a:ext cx="71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33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29809" y="3108502"/>
            <a:ext cx="3801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nếm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trải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17401" y="1908173"/>
            <a:ext cx="1017109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>
            <a:endCxn id="16" idx="1"/>
          </p:cNvCxnSpPr>
          <p:nvPr/>
        </p:nvCxnSpPr>
        <p:spPr>
          <a:xfrm>
            <a:off x="7304164" y="2288084"/>
            <a:ext cx="5132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0800000" flipV="1">
            <a:off x="8048760" y="1908173"/>
            <a:ext cx="1218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latin typeface="HP001 4 hàng" panose="020B0603050302020204" pitchFamily="34" charset="-93"/>
                <a:ea typeface="Yu Gothic UI Semilight" panose="020B0400000000000000" pitchFamily="34" charset="-128"/>
                <a:cs typeface="Times New Roman" panose="02020603050405020304" pitchFamily="18" charset="0"/>
              </a:rPr>
              <a:t>´</a:t>
            </a:r>
            <a:endParaRPr lang="vi-VN" sz="7200" b="1" dirty="0"/>
          </a:p>
        </p:txBody>
      </p:sp>
    </p:spTree>
    <p:extLst>
      <p:ext uri="{BB962C8B-B14F-4D97-AF65-F5344CB8AC3E}">
        <p14:creationId xmlns:p14="http://schemas.microsoft.com/office/powerpoint/2010/main" val="39949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5" grpId="0"/>
      <p:bldP spid="16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148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Yu Gothic UI Semilight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HOAI THU</cp:lastModifiedBy>
  <cp:revision>40</cp:revision>
  <dcterms:created xsi:type="dcterms:W3CDTF">2020-11-22T10:22:33Z</dcterms:created>
  <dcterms:modified xsi:type="dcterms:W3CDTF">2021-09-12T10:44:47Z</dcterms:modified>
</cp:coreProperties>
</file>