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8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8" r:id="rId19"/>
    <p:sldId id="273" r:id="rId20"/>
    <p:sldId id="279" r:id="rId21"/>
    <p:sldId id="276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5" d="100"/>
          <a:sy n="55" d="100"/>
        </p:scale>
        <p:origin x="58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4307-5C89-4C17-A8B4-4E0813758F29}" type="datetimeFigureOut">
              <a:rPr lang="vi-VN" smtClean="0"/>
              <a:t>19/11/2020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C04E-BF8E-4DF8-948F-BD75259FF3A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0671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4307-5C89-4C17-A8B4-4E0813758F29}" type="datetimeFigureOut">
              <a:rPr lang="vi-VN" smtClean="0"/>
              <a:t>19/11/2020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C04E-BF8E-4DF8-948F-BD75259FF3A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151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4307-5C89-4C17-A8B4-4E0813758F29}" type="datetimeFigureOut">
              <a:rPr lang="vi-VN" smtClean="0"/>
              <a:t>19/11/2020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C04E-BF8E-4DF8-948F-BD75259FF3A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5746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4307-5C89-4C17-A8B4-4E0813758F29}" type="datetimeFigureOut">
              <a:rPr lang="vi-VN" smtClean="0"/>
              <a:t>19/11/2020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C04E-BF8E-4DF8-948F-BD75259FF3A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387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4307-5C89-4C17-A8B4-4E0813758F29}" type="datetimeFigureOut">
              <a:rPr lang="vi-VN" smtClean="0"/>
              <a:t>19/11/2020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C04E-BF8E-4DF8-948F-BD75259FF3A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3286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4307-5C89-4C17-A8B4-4E0813758F29}" type="datetimeFigureOut">
              <a:rPr lang="vi-VN" smtClean="0"/>
              <a:t>19/11/2020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C04E-BF8E-4DF8-948F-BD75259FF3A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7703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4307-5C89-4C17-A8B4-4E0813758F29}" type="datetimeFigureOut">
              <a:rPr lang="vi-VN" smtClean="0"/>
              <a:t>19/11/2020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C04E-BF8E-4DF8-948F-BD75259FF3A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9840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4307-5C89-4C17-A8B4-4E0813758F29}" type="datetimeFigureOut">
              <a:rPr lang="vi-VN" smtClean="0"/>
              <a:t>19/11/2020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C04E-BF8E-4DF8-948F-BD75259FF3A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3493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4307-5C89-4C17-A8B4-4E0813758F29}" type="datetimeFigureOut">
              <a:rPr lang="vi-VN" smtClean="0"/>
              <a:t>19/11/2020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C04E-BF8E-4DF8-948F-BD75259FF3A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5766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4307-5C89-4C17-A8B4-4E0813758F29}" type="datetimeFigureOut">
              <a:rPr lang="vi-VN" smtClean="0"/>
              <a:t>19/11/2020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C04E-BF8E-4DF8-948F-BD75259FF3A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000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4307-5C89-4C17-A8B4-4E0813758F29}" type="datetimeFigureOut">
              <a:rPr lang="vi-VN" smtClean="0"/>
              <a:t>19/11/2020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5C04E-BF8E-4DF8-948F-BD75259FF3A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736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F4307-5C89-4C17-A8B4-4E0813758F29}" type="datetimeFigureOut">
              <a:rPr lang="vi-VN" smtClean="0"/>
              <a:t>19/11/2020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5C04E-BF8E-4DF8-948F-BD75259FF3A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970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4.wdp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7 mẫu câu chào hỏi tiếng anh cho trẻ em thông dụng dễ nh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35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59723" y="155406"/>
            <a:ext cx="8112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Chích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chòe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cò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đáng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chê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22024" t="19872" r="20807" b="20994"/>
          <a:stretch/>
        </p:blipFill>
        <p:spPr>
          <a:xfrm>
            <a:off x="919013" y="1080137"/>
            <a:ext cx="4514633" cy="262553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22069" t="18510" r="19411" b="24039"/>
          <a:stretch/>
        </p:blipFill>
        <p:spPr>
          <a:xfrm>
            <a:off x="6634350" y="1057125"/>
            <a:ext cx="4558798" cy="2648544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22384" t="18831" r="20718" b="22996"/>
          <a:stretch/>
        </p:blipFill>
        <p:spPr>
          <a:xfrm>
            <a:off x="895553" y="3971493"/>
            <a:ext cx="4537015" cy="2562661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21349" t="17228" r="20672" b="27484"/>
          <a:stretch/>
        </p:blipFill>
        <p:spPr>
          <a:xfrm>
            <a:off x="6634350" y="3923033"/>
            <a:ext cx="4558798" cy="2611121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578365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024" t="19872" r="20807" b="20994"/>
          <a:stretch/>
        </p:blipFill>
        <p:spPr>
          <a:xfrm>
            <a:off x="778336" y="351692"/>
            <a:ext cx="10933018" cy="6084277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924774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069" t="18510" r="19411" b="24039"/>
          <a:stretch/>
        </p:blipFill>
        <p:spPr>
          <a:xfrm>
            <a:off x="743503" y="386862"/>
            <a:ext cx="10827174" cy="6031523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279039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384" t="18831" r="20718" b="22996"/>
          <a:stretch/>
        </p:blipFill>
        <p:spPr>
          <a:xfrm>
            <a:off x="772461" y="524911"/>
            <a:ext cx="10727877" cy="5805551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862240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349" t="17228" r="20672" b="27484"/>
          <a:stretch/>
        </p:blipFill>
        <p:spPr>
          <a:xfrm>
            <a:off x="673165" y="511620"/>
            <a:ext cx="10967850" cy="5730918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176410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64138" y="2573395"/>
            <a:ext cx="4849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chích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chòe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chê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1554" y="2573394"/>
            <a:ext cx="4466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chích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chòe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1663" y="6117791"/>
            <a:ext cx="4777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Cò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chê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62754" y="6117791"/>
            <a:ext cx="6360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cò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22024" t="19872" r="20807" b="20994"/>
          <a:stretch/>
        </p:blipFill>
        <p:spPr>
          <a:xfrm>
            <a:off x="1376217" y="96425"/>
            <a:ext cx="4052617" cy="235684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22069" t="18510" r="19411" b="24039"/>
          <a:stretch/>
        </p:blipFill>
        <p:spPr>
          <a:xfrm>
            <a:off x="7091554" y="75767"/>
            <a:ext cx="4092262" cy="2377499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22384" t="18831" r="20718" b="22996"/>
          <a:stretch/>
        </p:blipFill>
        <p:spPr>
          <a:xfrm>
            <a:off x="1356126" y="3817097"/>
            <a:ext cx="4072708" cy="2300405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l="21349" t="17228" r="20672" b="27484"/>
          <a:stretch/>
        </p:blipFill>
        <p:spPr>
          <a:xfrm>
            <a:off x="7091554" y="3817097"/>
            <a:ext cx="4092262" cy="2343905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140419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2454" y="5943600"/>
            <a:ext cx="11641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chích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chòe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đáng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chê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2024" t="19872" r="20807" b="20994"/>
          <a:stretch/>
        </p:blipFill>
        <p:spPr>
          <a:xfrm>
            <a:off x="567325" y="149177"/>
            <a:ext cx="11091275" cy="5794423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612925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18847" y="6072732"/>
            <a:ext cx="10291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Tối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chích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chòe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2069" t="18510" r="19411" b="24039"/>
          <a:stretch/>
        </p:blipFill>
        <p:spPr>
          <a:xfrm>
            <a:off x="989691" y="146103"/>
            <a:ext cx="10299631" cy="5821119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811398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3493" y="6070991"/>
            <a:ext cx="584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Cò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đáng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chê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384" t="18831" r="20718" b="22996"/>
          <a:stretch/>
        </p:blipFill>
        <p:spPr>
          <a:xfrm>
            <a:off x="652742" y="282589"/>
            <a:ext cx="10865181" cy="569618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29349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08539" y="6117791"/>
            <a:ext cx="6360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cò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1349" t="17228" r="20672" b="27484"/>
          <a:stretch/>
        </p:blipFill>
        <p:spPr>
          <a:xfrm>
            <a:off x="655585" y="265005"/>
            <a:ext cx="10862338" cy="5852786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805726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84403" y="580320"/>
            <a:ext cx="55018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sz="7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7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55:</a:t>
            </a:r>
            <a:r>
              <a:rPr lang="en-US" sz="9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endParaRPr lang="vi-VN" sz="10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37754" y="2488054"/>
            <a:ext cx="5865708" cy="20159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5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Ôn</a:t>
            </a:r>
            <a:r>
              <a:rPr lang="en-US" sz="125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25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endParaRPr lang="vi-VN" sz="12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069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9723" y="155406"/>
            <a:ext cx="8112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Chích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chòe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cò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đáng</a:t>
            </a:r>
            <a:r>
              <a:rPr lang="en-US" sz="40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chê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024" t="19872" r="20807" b="20994"/>
          <a:stretch/>
        </p:blipFill>
        <p:spPr>
          <a:xfrm>
            <a:off x="919013" y="1080137"/>
            <a:ext cx="4514633" cy="2625532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2069" t="18510" r="19411" b="24039"/>
          <a:stretch/>
        </p:blipFill>
        <p:spPr>
          <a:xfrm>
            <a:off x="6634350" y="1057125"/>
            <a:ext cx="4558798" cy="2648544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2384" t="18831" r="20718" b="22996"/>
          <a:stretch/>
        </p:blipFill>
        <p:spPr>
          <a:xfrm>
            <a:off x="895553" y="3971493"/>
            <a:ext cx="4537015" cy="2562661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21349" t="17228" r="20672" b="27484"/>
          <a:stretch/>
        </p:blipFill>
        <p:spPr>
          <a:xfrm>
            <a:off x="6634350" y="3923033"/>
            <a:ext cx="4558798" cy="2611121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9" name="Group 8"/>
          <p:cNvGrpSpPr/>
          <p:nvPr/>
        </p:nvGrpSpPr>
        <p:grpSpPr>
          <a:xfrm>
            <a:off x="3220870" y="2173918"/>
            <a:ext cx="5208531" cy="3202496"/>
            <a:chOff x="1991846" y="1577728"/>
            <a:chExt cx="5677002" cy="3356759"/>
          </a:xfrm>
        </p:grpSpPr>
        <p:sp>
          <p:nvSpPr>
            <p:cNvPr id="10" name="Cloud 9"/>
            <p:cNvSpPr/>
            <p:nvPr/>
          </p:nvSpPr>
          <p:spPr>
            <a:xfrm>
              <a:off x="1991846" y="1577728"/>
              <a:ext cx="5677002" cy="3356759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00B0F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29325" y="2497993"/>
              <a:ext cx="5402042" cy="1516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rút</a:t>
              </a:r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44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?</a:t>
              </a:r>
              <a:endPara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583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708643">
            <a:off x="5704794" y="387037"/>
            <a:ext cx="6658787" cy="4525235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36382"/>
                <a:gd name="adj2" fmla="val 37967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GIF umbrella minion minions - animated GIF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87">
            <a:off x="5867057" y="1878487"/>
            <a:ext cx="4683711" cy="2478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00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6499" y="3092199"/>
            <a:ext cx="22605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</a:t>
            </a:r>
            <a:r>
              <a:rPr lang="en-US" sz="5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gắm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2895856" y="3075713"/>
            <a:ext cx="1702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303443"/>
              </p:ext>
            </p:extLst>
          </p:nvPr>
        </p:nvGraphicFramePr>
        <p:xfrm>
          <a:off x="1737506" y="4366811"/>
          <a:ext cx="2778540" cy="161426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89270">
                  <a:extLst>
                    <a:ext uri="{9D8B030D-6E8A-4147-A177-3AD203B41FA5}">
                      <a16:colId xmlns:a16="http://schemas.microsoft.com/office/drawing/2014/main" val="4173711720"/>
                    </a:ext>
                  </a:extLst>
                </a:gridCol>
                <a:gridCol w="1389270">
                  <a:extLst>
                    <a:ext uri="{9D8B030D-6E8A-4147-A177-3AD203B41FA5}">
                      <a16:colId xmlns:a16="http://schemas.microsoft.com/office/drawing/2014/main" val="1755243988"/>
                    </a:ext>
                  </a:extLst>
                </a:gridCol>
              </a:tblGrid>
              <a:tr h="807132"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1724176"/>
                  </a:ext>
                </a:extLst>
              </a:tr>
              <a:tr h="807132">
                <a:tc gridSpan="2">
                  <a:txBody>
                    <a:bodyPr/>
                    <a:lstStyle/>
                    <a:p>
                      <a:endParaRPr lang="vi-VN" b="0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26132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91463" y="3075713"/>
            <a:ext cx="1343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ăm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4946" y="5121584"/>
            <a:ext cx="1343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0000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ăm</a:t>
            </a:r>
            <a:endParaRPr lang="vi-VN" sz="5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4114" y="3107633"/>
            <a:ext cx="856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ướng dẫn thay hình nền PowerPoint đẹp đúng ý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8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01" b="7531"/>
          <a:stretch/>
        </p:blipFill>
        <p:spPr bwMode="auto">
          <a:xfrm>
            <a:off x="9679577" y="6992"/>
            <a:ext cx="2512423" cy="431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Quả táo đỏ thật to | Mamibabi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0" r="99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354" y="-201697"/>
            <a:ext cx="1388646" cy="159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Quả táo đỏ thật to | Mamibabi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0" r="99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18" b="11804"/>
          <a:stretch/>
        </p:blipFill>
        <p:spPr bwMode="auto">
          <a:xfrm>
            <a:off x="-117566" y="4730513"/>
            <a:ext cx="1384663" cy="212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771747" y="2985018"/>
            <a:ext cx="2094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</a:t>
            </a:r>
            <a:r>
              <a:rPr lang="en-US" sz="5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ắp</a:t>
            </a:r>
            <a:endParaRPr lang="vi-VN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7087533" y="4444169"/>
          <a:ext cx="2778540" cy="161426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89270">
                  <a:extLst>
                    <a:ext uri="{9D8B030D-6E8A-4147-A177-3AD203B41FA5}">
                      <a16:colId xmlns:a16="http://schemas.microsoft.com/office/drawing/2014/main" val="4173711720"/>
                    </a:ext>
                  </a:extLst>
                </a:gridCol>
                <a:gridCol w="1389270">
                  <a:extLst>
                    <a:ext uri="{9D8B030D-6E8A-4147-A177-3AD203B41FA5}">
                      <a16:colId xmlns:a16="http://schemas.microsoft.com/office/drawing/2014/main" val="1755243988"/>
                    </a:ext>
                  </a:extLst>
                </a:gridCol>
              </a:tblGrid>
              <a:tr h="807132"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1724176"/>
                  </a:ext>
                </a:extLst>
              </a:tr>
              <a:tr h="807132">
                <a:tc gridSpan="2">
                  <a:txBody>
                    <a:bodyPr/>
                    <a:lstStyle/>
                    <a:p>
                      <a:endParaRPr lang="vi-VN" b="0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 dirty="0">
                        <a:ln w="38100">
                          <a:solidFill>
                            <a:sysClr val="windowText" lastClr="000000"/>
                          </a:solidFill>
                        </a:ln>
                        <a:solidFill>
                          <a:srgbClr val="92D05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9261329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037186" y="5173943"/>
            <a:ext cx="11544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rgbClr val="000099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ăp</a:t>
            </a:r>
            <a:endParaRPr lang="vi-VN" sz="5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46576" y="3004438"/>
            <a:ext cx="939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36044" y="2985018"/>
            <a:ext cx="1520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ăp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03640" y="3004438"/>
            <a:ext cx="939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</a:t>
            </a: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/>
          <a:srcRect l="24817" t="19552" r="47612" b="43429"/>
          <a:stretch/>
        </p:blipFill>
        <p:spPr>
          <a:xfrm>
            <a:off x="1019909" y="99651"/>
            <a:ext cx="4026876" cy="2839053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/>
          <a:srcRect l="50180" t="17548" r="19817" b="36779"/>
          <a:stretch/>
        </p:blipFill>
        <p:spPr>
          <a:xfrm>
            <a:off x="6415212" y="99651"/>
            <a:ext cx="4061028" cy="2818598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11296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0.07018 0.17407 " pathEditMode="relative" rAng="0" ptsTypes="AA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6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-3.7037E-7 L 0.00468 0.16944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-0.06653 0.20741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0.01355 0.18959 " pathEditMode="relative" rAng="0" ptsTypes="AA">
                                      <p:cBhvr>
                                        <p:cTn id="6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8" grpId="0"/>
      <p:bldP spid="9" grpId="0"/>
      <p:bldP spid="10" grpId="0"/>
      <p:bldP spid="10" grpId="1"/>
      <p:bldP spid="17" grpId="0"/>
      <p:bldP spid="19" grpId="0"/>
      <p:bldP spid="20" grpId="0"/>
      <p:bldP spid="20" grpId="1"/>
      <p:bldP spid="21" grpId="0"/>
      <p:bldP spid="22" grpId="0"/>
      <p:bldP spid="2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176475" y="2406865"/>
            <a:ext cx="272382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ươt</a:t>
            </a:r>
            <a:endParaRPr lang="vi-VN" sz="1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6" descr="Quả táo đỏ thật to | Mamibabi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99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857" y="-298258"/>
            <a:ext cx="1330337" cy="153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Quả táo đỏ thật to | Mamibab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100000" l="0" r="990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18" b="11804"/>
          <a:stretch/>
        </p:blipFill>
        <p:spPr bwMode="auto">
          <a:xfrm>
            <a:off x="-28670" y="4796589"/>
            <a:ext cx="1279782" cy="204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6327" y="21952"/>
            <a:ext cx="31566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ươn</a:t>
            </a:r>
            <a:endParaRPr lang="vi-VN" sz="1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73343" y="516663"/>
            <a:ext cx="27574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ăm</a:t>
            </a:r>
            <a:endParaRPr lang="vi-VN" sz="1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61098" y="2701118"/>
            <a:ext cx="23391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ăp</a:t>
            </a:r>
            <a:endParaRPr lang="vi-VN" sz="1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5294" y="3444022"/>
            <a:ext cx="27574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âm</a:t>
            </a:r>
            <a:endParaRPr lang="vi-VN" sz="1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91428" y="1303119"/>
            <a:ext cx="23391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âp</a:t>
            </a:r>
            <a:endParaRPr lang="vi-VN" sz="1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95712" y="2406865"/>
            <a:ext cx="26693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endParaRPr lang="vi-VN" sz="1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75128" y="4186593"/>
            <a:ext cx="225093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ep</a:t>
            </a:r>
            <a:endParaRPr lang="vi-VN" sz="1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75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787000"/>
              </p:ext>
            </p:extLst>
          </p:nvPr>
        </p:nvGraphicFramePr>
        <p:xfrm>
          <a:off x="1547445" y="669213"/>
          <a:ext cx="9439424" cy="520681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359856">
                  <a:extLst>
                    <a:ext uri="{9D8B030D-6E8A-4147-A177-3AD203B41FA5}">
                      <a16:colId xmlns:a16="http://schemas.microsoft.com/office/drawing/2014/main" val="4191133793"/>
                    </a:ext>
                  </a:extLst>
                </a:gridCol>
                <a:gridCol w="2359856">
                  <a:extLst>
                    <a:ext uri="{9D8B030D-6E8A-4147-A177-3AD203B41FA5}">
                      <a16:colId xmlns:a16="http://schemas.microsoft.com/office/drawing/2014/main" val="13600927"/>
                    </a:ext>
                  </a:extLst>
                </a:gridCol>
                <a:gridCol w="2359856">
                  <a:extLst>
                    <a:ext uri="{9D8B030D-6E8A-4147-A177-3AD203B41FA5}">
                      <a16:colId xmlns:a16="http://schemas.microsoft.com/office/drawing/2014/main" val="50212494"/>
                    </a:ext>
                  </a:extLst>
                </a:gridCol>
                <a:gridCol w="2359856">
                  <a:extLst>
                    <a:ext uri="{9D8B030D-6E8A-4147-A177-3AD203B41FA5}">
                      <a16:colId xmlns:a16="http://schemas.microsoft.com/office/drawing/2014/main" val="2603445054"/>
                    </a:ext>
                  </a:extLst>
                </a:gridCol>
              </a:tblGrid>
              <a:tr h="579035">
                <a:tc>
                  <a:txBody>
                    <a:bodyPr/>
                    <a:lstStyle/>
                    <a:p>
                      <a:pPr algn="ctr"/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ươn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797870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algn="ctr"/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ươt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726043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n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ăm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976929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g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ăp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35524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s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âm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100536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l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âp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901230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h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em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27163"/>
                  </a:ext>
                </a:extLst>
              </a:tr>
              <a:tr h="65239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d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n>
                            <a:solidFill>
                              <a:srgbClr val="FFFFFF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1270000" dist="76200" dir="21540000" sx="200000" sy="200000" algn="ctr" rotWithShape="0">
                              <a:srgbClr val="000000">
                                <a:alpha val="0"/>
                              </a:srgbClr>
                            </a:outerShdw>
                          </a:effectLst>
                          <a:latin typeface="UTM Avo" panose="02040603050506020204" pitchFamily="18" charset="0"/>
                        </a:rPr>
                        <a:t>ep</a:t>
                      </a:r>
                      <a:endParaRPr lang="vi-VN" sz="3200" b="1" dirty="0">
                        <a:ln>
                          <a:solidFill>
                            <a:srgbClr val="FFFFFF"/>
                          </a:solidFill>
                        </a:ln>
                        <a:solidFill>
                          <a:schemeClr val="tx1"/>
                        </a:solidFill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FFFFFF"/>
                          </a:solidFill>
                        </a:ln>
                        <a:noFill/>
                        <a:effectLst>
                          <a:outerShdw blurRad="1270000" dist="76200" dir="21540000" sx="200000" sy="200000" algn="ctr" rotWithShape="0">
                            <a:srgbClr val="000000">
                              <a:alpha val="0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33573"/>
                  </a:ext>
                </a:extLst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7147043" y="935616"/>
            <a:ext cx="558810" cy="5064917"/>
            <a:chOff x="13756847" y="1472696"/>
            <a:chExt cx="558810" cy="5064917"/>
          </a:xfrm>
        </p:grpSpPr>
        <p:sp>
          <p:nvSpPr>
            <p:cNvPr id="6" name="TextBox 5"/>
            <p:cNvSpPr txBox="1"/>
            <p:nvPr/>
          </p:nvSpPr>
          <p:spPr>
            <a:xfrm>
              <a:off x="13884737" y="2044882"/>
              <a:ext cx="3385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b="1" dirty="0" smtClean="0"/>
                <a:t>ˊ</a:t>
              </a:r>
              <a:endParaRPr lang="vi-VN" sz="36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130926" y="1472696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b="1" dirty="0" smtClean="0"/>
                <a:t>̃</a:t>
              </a:r>
              <a:endParaRPr lang="vi-VN" sz="36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038560" y="4244887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b="1" dirty="0" smtClean="0"/>
                <a:t>̣</a:t>
              </a:r>
              <a:endParaRPr lang="vi-VN" sz="36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926124" y="2387361"/>
              <a:ext cx="3385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b="1" dirty="0" smtClean="0"/>
                <a:t>˴</a:t>
              </a:r>
              <a:endParaRPr lang="vi-VN" sz="36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104881" y="2940233"/>
              <a:ext cx="1847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b="1" dirty="0" smtClean="0"/>
                <a:t>̣</a:t>
              </a:r>
              <a:endParaRPr lang="vi-VN" sz="36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884737" y="5382051"/>
              <a:ext cx="1847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 smtClean="0"/>
                <a:t>̉</a:t>
              </a:r>
              <a:endParaRPr lang="vi-VN" sz="40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756847" y="5891282"/>
              <a:ext cx="3385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b="1" dirty="0" smtClean="0"/>
                <a:t>ˊ</a:t>
              </a:r>
              <a:endParaRPr lang="vi-VN" sz="3600" b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527849" y="669213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527849" y="5229692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527849" y="1943509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527849" y="1315544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555671" y="3217805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553434" y="2571474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552894" y="3900583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565957" y="4510467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 smtClean="0"/>
              <a:t>...</a:t>
            </a:r>
            <a:endParaRPr lang="vi-VN" sz="3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9294611" y="718215"/>
            <a:ext cx="995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ưỡn</a:t>
            </a:r>
            <a:endParaRPr lang="vi-VN" sz="32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370391" y="1373586"/>
            <a:ext cx="880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ớt</a:t>
            </a:r>
            <a:endParaRPr lang="vi-VN" sz="32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40910" y="2003307"/>
            <a:ext cx="1282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nằm</a:t>
            </a:r>
            <a:endParaRPr lang="vi-VN" sz="32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20697" y="2645584"/>
            <a:ext cx="1061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g</a:t>
            </a:r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ặp</a:t>
            </a:r>
            <a:endParaRPr lang="vi-VN" sz="32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250965" y="3288163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sâm</a:t>
            </a:r>
            <a:endParaRPr lang="vi-VN" sz="32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294611" y="3917825"/>
            <a:ext cx="894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ập</a:t>
            </a:r>
            <a:endParaRPr lang="vi-VN" sz="32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352318" y="4582818"/>
            <a:ext cx="1125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ẻm</a:t>
            </a:r>
            <a:endParaRPr lang="vi-VN" sz="32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276176" y="5317597"/>
            <a:ext cx="1040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dép</a:t>
            </a:r>
            <a:endParaRPr lang="vi-VN" sz="32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0" y="0"/>
            <a:ext cx="1763169" cy="766250"/>
            <a:chOff x="-91092" y="68549"/>
            <a:chExt cx="1763169" cy="85444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1506" b="54949" l="9842" r="11777"/>
                      </a14:imgEffect>
                    </a14:imgLayer>
                  </a14:imgProps>
                </a:ext>
              </a:extLst>
            </a:blip>
            <a:srcRect l="9600" t="51076" r="87981" b="44621"/>
            <a:stretch/>
          </p:blipFill>
          <p:spPr>
            <a:xfrm>
              <a:off x="-91092" y="68549"/>
              <a:ext cx="854440" cy="85444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629804" y="68549"/>
              <a:ext cx="1042273" cy="652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Đọc</a:t>
              </a:r>
              <a:endPara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7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026" y="5229692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0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297" b="58464" l="24744" r="27233"/>
                    </a14:imgEffect>
                  </a14:imgLayer>
                </a14:imgProps>
              </a:ext>
            </a:extLst>
          </a:blip>
          <a:srcRect l="25340" t="55263" r="73027" b="41713"/>
          <a:stretch/>
        </p:blipFill>
        <p:spPr>
          <a:xfrm>
            <a:off x="99224" y="12220"/>
            <a:ext cx="667950" cy="55383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904093" y="1110164"/>
            <a:ext cx="2561702" cy="587226"/>
            <a:chOff x="2985246" y="64456"/>
            <a:chExt cx="1538899" cy="587226"/>
          </a:xfrm>
        </p:grpSpPr>
        <p:sp>
          <p:nvSpPr>
            <p:cNvPr id="8" name="Rounded Rectangle 7"/>
            <p:cNvSpPr/>
            <p:nvPr/>
          </p:nvSpPr>
          <p:spPr>
            <a:xfrm>
              <a:off x="2985246" y="64456"/>
              <a:ext cx="1479281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84452" y="66907"/>
              <a:ext cx="13396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mâm</a:t>
              </a:r>
              <a:r>
                <a:rPr lang="en-US" sz="32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quả</a:t>
              </a:r>
              <a:endPara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934937" y="2142294"/>
            <a:ext cx="2552139" cy="584775"/>
            <a:chOff x="2985246" y="35169"/>
            <a:chExt cx="1390356" cy="584775"/>
          </a:xfrm>
        </p:grpSpPr>
        <p:sp>
          <p:nvSpPr>
            <p:cNvPr id="11" name="Rounded Rectangle 10"/>
            <p:cNvSpPr/>
            <p:nvPr/>
          </p:nvSpPr>
          <p:spPr>
            <a:xfrm>
              <a:off x="2985246" y="64456"/>
              <a:ext cx="1317813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03832" y="35169"/>
              <a:ext cx="13717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sz="32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mướt</a:t>
              </a:r>
              <a:endPara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27121" y="3168155"/>
            <a:ext cx="2531768" cy="584775"/>
            <a:chOff x="3056846" y="17649"/>
            <a:chExt cx="1389545" cy="584775"/>
          </a:xfrm>
        </p:grpSpPr>
        <p:sp>
          <p:nvSpPr>
            <p:cNvPr id="14" name="Rounded Rectangle 13"/>
            <p:cNvSpPr/>
            <p:nvPr/>
          </p:nvSpPr>
          <p:spPr>
            <a:xfrm>
              <a:off x="3056846" y="49400"/>
              <a:ext cx="1317813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12762" y="17649"/>
              <a:ext cx="13336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gấp</a:t>
              </a:r>
              <a:r>
                <a:rPr lang="en-US" sz="32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chăn</a:t>
              </a:r>
              <a:endPara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04092" y="5284821"/>
            <a:ext cx="2588299" cy="584775"/>
            <a:chOff x="2985246" y="35946"/>
            <a:chExt cx="1427364" cy="584775"/>
          </a:xfrm>
        </p:grpSpPr>
        <p:sp>
          <p:nvSpPr>
            <p:cNvPr id="20" name="Rounded Rectangle 19"/>
            <p:cNvSpPr/>
            <p:nvPr/>
          </p:nvSpPr>
          <p:spPr>
            <a:xfrm>
              <a:off x="2985246" y="64456"/>
              <a:ext cx="1317813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53385" y="35946"/>
              <a:ext cx="12592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32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hu</a:t>
              </a:r>
              <a:r>
                <a:rPr lang="en-US" sz="32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vườn</a:t>
              </a:r>
              <a:endPara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927124" y="4240233"/>
            <a:ext cx="2436679" cy="584775"/>
            <a:chOff x="2985246" y="40643"/>
            <a:chExt cx="1317813" cy="584775"/>
          </a:xfrm>
        </p:grpSpPr>
        <p:sp>
          <p:nvSpPr>
            <p:cNvPr id="23" name="Rounded Rectangle 22"/>
            <p:cNvSpPr/>
            <p:nvPr/>
          </p:nvSpPr>
          <p:spPr>
            <a:xfrm>
              <a:off x="2985246" y="64456"/>
              <a:ext cx="1317813" cy="52718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52130" y="40643"/>
              <a:ext cx="11081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32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gõ</a:t>
              </a:r>
              <a:r>
                <a:rPr lang="en-US" sz="3200" b="1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hẻm</a:t>
              </a:r>
              <a:endPara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>
            <a:off x="7380947" y="1317859"/>
            <a:ext cx="959466" cy="22347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1"/>
            <a:endCxn id="52" idx="6"/>
          </p:cNvCxnSpPr>
          <p:nvPr/>
        </p:nvCxnSpPr>
        <p:spPr>
          <a:xfrm flipH="1">
            <a:off x="3426253" y="3463501"/>
            <a:ext cx="1500868" cy="14565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51" idx="2"/>
          </p:cNvCxnSpPr>
          <p:nvPr/>
        </p:nvCxnSpPr>
        <p:spPr>
          <a:xfrm>
            <a:off x="7380947" y="2440294"/>
            <a:ext cx="889623" cy="32475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0" idx="3"/>
          </p:cNvCxnSpPr>
          <p:nvPr/>
        </p:nvCxnSpPr>
        <p:spPr>
          <a:xfrm flipV="1">
            <a:off x="7293738" y="1280107"/>
            <a:ext cx="1046675" cy="42968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1"/>
            <a:endCxn id="46" idx="6"/>
          </p:cNvCxnSpPr>
          <p:nvPr/>
        </p:nvCxnSpPr>
        <p:spPr>
          <a:xfrm flipH="1" flipV="1">
            <a:off x="3426253" y="1936711"/>
            <a:ext cx="1500871" cy="25909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4"/>
          <a:srcRect l="26890" t="19391" r="24997" b="19070"/>
          <a:stretch/>
        </p:blipFill>
        <p:spPr>
          <a:xfrm>
            <a:off x="8270570" y="-4951"/>
            <a:ext cx="3360772" cy="24167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5"/>
          <a:srcRect l="28422" t="17788" r="27925" b="17789"/>
          <a:stretch/>
        </p:blipFill>
        <p:spPr>
          <a:xfrm>
            <a:off x="8287658" y="2297837"/>
            <a:ext cx="3168886" cy="2509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6"/>
          <a:srcRect l="27430" t="19391" r="25949" b="19952"/>
          <a:stretch/>
        </p:blipFill>
        <p:spPr>
          <a:xfrm>
            <a:off x="233936" y="492432"/>
            <a:ext cx="3192317" cy="2888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7"/>
          <a:srcRect l="25042" t="20848" r="24620" b="17906"/>
          <a:stretch/>
        </p:blipFill>
        <p:spPr>
          <a:xfrm>
            <a:off x="8270570" y="4527640"/>
            <a:ext cx="3215728" cy="23203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8"/>
          <a:srcRect l="27655" t="18109" r="23286" b="14103"/>
          <a:stretch/>
        </p:blipFill>
        <p:spPr>
          <a:xfrm>
            <a:off x="318703" y="3380990"/>
            <a:ext cx="3107550" cy="30780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455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813" t="18509" r="29129" b="21108"/>
          <a:stretch/>
        </p:blipFill>
        <p:spPr>
          <a:xfrm>
            <a:off x="-157263" y="-151809"/>
            <a:ext cx="12501663" cy="7009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57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31813" t="18509" r="29129" b="21108"/>
          <a:stretch/>
        </p:blipFill>
        <p:spPr>
          <a:xfrm>
            <a:off x="6173199" y="621914"/>
            <a:ext cx="5766756" cy="5039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Cloud Callout 14"/>
          <p:cNvSpPr/>
          <p:nvPr/>
        </p:nvSpPr>
        <p:spPr>
          <a:xfrm>
            <a:off x="386862" y="4642339"/>
            <a:ext cx="5662246" cy="2215662"/>
          </a:xfrm>
          <a:prstGeom prst="cloudCallout">
            <a:avLst>
              <a:gd name="adj1" fmla="val 81115"/>
              <a:gd name="adj2" fmla="val -10603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42813" y="-70227"/>
            <a:ext cx="93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/>
          </a:blip>
          <a:srcRect l="9600" t="51076" r="87981" b="44621"/>
          <a:stretch/>
        </p:blipFill>
        <p:spPr>
          <a:xfrm>
            <a:off x="-13757" y="-38826"/>
            <a:ext cx="854440" cy="766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68595" y="-25530"/>
            <a:ext cx="3534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Vườn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cà</a:t>
            </a:r>
            <a:r>
              <a:rPr lang="en-US" sz="36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chua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3895" y="559664"/>
            <a:ext cx="440955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   </a:t>
            </a:r>
            <a:r>
              <a:rPr lang="en-US" sz="3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Cà</a:t>
            </a:r>
            <a:r>
              <a:rPr lang="en-US" sz="3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chua</a:t>
            </a:r>
            <a:r>
              <a:rPr lang="en-US" sz="3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Nam </a:t>
            </a:r>
            <a:r>
              <a:rPr lang="en-US" sz="3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đã</a:t>
            </a:r>
            <a:r>
              <a:rPr lang="en-US" sz="3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khắp</a:t>
            </a:r>
            <a:r>
              <a:rPr lang="en-US" sz="3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vườn</a:t>
            </a:r>
            <a:r>
              <a:rPr lang="en-US" sz="3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mẹ</a:t>
            </a:r>
            <a:r>
              <a:rPr lang="en-US" sz="3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ấp</a:t>
            </a:r>
            <a:r>
              <a:rPr lang="en-US" sz="3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ủ </a:t>
            </a:r>
            <a:r>
              <a:rPr lang="en-US" sz="3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con. </a:t>
            </a:r>
            <a:r>
              <a:rPr lang="en-US" sz="3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chị</a:t>
            </a:r>
            <a:r>
              <a:rPr lang="en-US" sz="3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anh</a:t>
            </a:r>
            <a:r>
              <a:rPr lang="en-US" sz="3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nằm</a:t>
            </a:r>
            <a:r>
              <a:rPr lang="en-US" sz="3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áp</a:t>
            </a:r>
            <a:r>
              <a:rPr lang="en-US" sz="3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bên</a:t>
            </a:r>
            <a:r>
              <a:rPr lang="en-US" sz="3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vươn</a:t>
            </a:r>
            <a:r>
              <a:rPr lang="en-US" sz="3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tròn</a:t>
            </a:r>
            <a:r>
              <a:rPr lang="en-US" sz="3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ú. </a:t>
            </a:r>
            <a:r>
              <a:rPr lang="en-US" sz="3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sz="3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chờ</a:t>
            </a:r>
            <a:r>
              <a:rPr lang="en-US" sz="3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gió</a:t>
            </a:r>
            <a:r>
              <a:rPr lang="en-US" sz="3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ấm</a:t>
            </a:r>
            <a:r>
              <a:rPr lang="en-US" sz="3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nên</a:t>
            </a:r>
            <a:r>
              <a:rPr lang="en-US" sz="3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còn</a:t>
            </a:r>
            <a:r>
              <a:rPr lang="en-US" sz="3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nép</a:t>
            </a:r>
            <a:r>
              <a:rPr lang="en-US" sz="3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kẽ</a:t>
            </a:r>
            <a:r>
              <a:rPr lang="en-US" sz="3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lá</a:t>
            </a:r>
            <a:r>
              <a:rPr lang="en-US" sz="3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chưa</a:t>
            </a:r>
            <a:r>
              <a:rPr lang="en-US" sz="3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ló</a:t>
            </a:r>
            <a:r>
              <a:rPr lang="en-US" sz="30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3343" y="4911908"/>
            <a:ext cx="4670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cà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chua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19073" y="5409348"/>
            <a:ext cx="2096135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Sai </a:t>
            </a:r>
            <a:r>
              <a:rPr lang="en-US" sz="28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19073" y="6025111"/>
            <a:ext cx="2096135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endParaRPr lang="vi-VN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257" y="5475591"/>
            <a:ext cx="5608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Vườn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cà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chua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15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  <p:bldP spid="16" grpId="0"/>
      <p:bldP spid="17" grpId="0" animBg="1"/>
      <p:bldP spid="17" grpId="1" animBg="1"/>
      <p:bldP spid="17" grpId="2" animBg="1"/>
      <p:bldP spid="18" grpId="0" animBg="1"/>
      <p:bldP spid="18" grpId="1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/>
          </a:blip>
          <a:srcRect l="52277" t="54596" r="45487" b="41664"/>
          <a:stretch/>
        </p:blipFill>
        <p:spPr>
          <a:xfrm>
            <a:off x="10284" y="-67237"/>
            <a:ext cx="885269" cy="8321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5553" y="-67237"/>
            <a:ext cx="2778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vi-VN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ình ảnh có liên quan | Dễ thương, Hình ảnh, Ảnh vu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288" y="4687388"/>
            <a:ext cx="2242457" cy="224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ạo ảnh gif từ sticker Facebook - Trang Chủ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624" y="2019862"/>
            <a:ext cx="4543671" cy="454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3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250</Words>
  <Application>Microsoft Office PowerPoint</Application>
  <PresentationFormat>Widescreen</PresentationFormat>
  <Paragraphs>83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51</cp:revision>
  <dcterms:created xsi:type="dcterms:W3CDTF">2020-11-19T04:09:17Z</dcterms:created>
  <dcterms:modified xsi:type="dcterms:W3CDTF">2020-11-19T05:14:01Z</dcterms:modified>
</cp:coreProperties>
</file>