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85" r:id="rId3"/>
    <p:sldId id="286" r:id="rId4"/>
    <p:sldId id="287" r:id="rId5"/>
    <p:sldId id="288" r:id="rId6"/>
    <p:sldId id="289" r:id="rId7"/>
    <p:sldId id="271" r:id="rId8"/>
    <p:sldId id="276" r:id="rId9"/>
    <p:sldId id="274" r:id="rId10"/>
    <p:sldId id="272" r:id="rId11"/>
    <p:sldId id="273" r:id="rId12"/>
    <p:sldId id="262" r:id="rId13"/>
    <p:sldId id="278" r:id="rId14"/>
    <p:sldId id="275" r:id="rId15"/>
    <p:sldId id="277" r:id="rId16"/>
    <p:sldId id="279" r:id="rId17"/>
    <p:sldId id="284" r:id="rId18"/>
    <p:sldId id="283" r:id="rId19"/>
    <p:sldId id="282" r:id="rId20"/>
    <p:sldId id="263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168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143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006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886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29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18/11/2020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204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18/11/2020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312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18/11/2020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380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18/11/2020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21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18/11/2020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18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18/11/2020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927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19196-421C-4ED2-905B-4A03DB955E80}" type="datetimeFigureOut">
              <a:rPr lang="vi-VN" smtClean="0"/>
              <a:t>18/11/2020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57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gif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7.gif"/><Relationship Id="rId17" Type="http://schemas.openxmlformats.org/officeDocument/2006/relationships/image" Target="../media/image10.gif"/><Relationship Id="rId2" Type="http://schemas.openxmlformats.org/officeDocument/2006/relationships/audio" Target="../media/media1.wav"/><Relationship Id="rId16" Type="http://schemas.openxmlformats.org/officeDocument/2006/relationships/slide" Target="slide6.xml"/><Relationship Id="rId20" Type="http://schemas.openxmlformats.org/officeDocument/2006/relationships/slide" Target="slide7.xml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5" Type="http://schemas.openxmlformats.org/officeDocument/2006/relationships/image" Target="../media/image9.gif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 mẫu câu chào hỏi tiếng anh cho trẻ em thông dụng dễ nh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90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8443" y="2635003"/>
            <a:ext cx="2401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bồn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tắm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6746" y="2668365"/>
            <a:ext cx="261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thắp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đèn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2483" y="6115137"/>
            <a:ext cx="2031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bế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ẵm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7053" y="6115137"/>
            <a:ext cx="241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ráp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CON LẬT ĐẬT LUÔN BIẾT ĐỨNG DẬY MỖI KHI BỊ VẤP NGÃ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49" b="75521" l="31259" r="73719"/>
                    </a14:imgEffect>
                  </a14:imgLayer>
                </a14:imgProps>
              </a:ext>
            </a:extLst>
          </a:blip>
          <a:srcRect l="29348" t="21437" r="30334" b="33607"/>
          <a:stretch/>
        </p:blipFill>
        <p:spPr>
          <a:xfrm>
            <a:off x="7793502" y="3629465"/>
            <a:ext cx="3910817" cy="24101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7622" t="18585" r="27005" b="30976"/>
          <a:stretch/>
        </p:blipFill>
        <p:spPr>
          <a:xfrm>
            <a:off x="1202632" y="281354"/>
            <a:ext cx="3975473" cy="2317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33307" t="20120" r="33774" b="44134"/>
          <a:stretch/>
        </p:blipFill>
        <p:spPr>
          <a:xfrm>
            <a:off x="7793502" y="281354"/>
            <a:ext cx="3910817" cy="2341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27560" t="21327" r="27684" b="29989"/>
          <a:stretch/>
        </p:blipFill>
        <p:spPr>
          <a:xfrm>
            <a:off x="1219626" y="3621140"/>
            <a:ext cx="3941483" cy="2384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6" name="Picture 2" descr="Tesla có lẽ nên học cách lắp ráp ôtô siêu tốc và chuyên nghiệp của dây chuyền tự động bằng Lego này - Ảnh 2.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81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hi ở xóm nghèo “nhiều không”…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62" y="-13185"/>
            <a:ext cx="12217061" cy="685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25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8443" y="2635003"/>
            <a:ext cx="2401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bồn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tắm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6746" y="2668365"/>
            <a:ext cx="261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thắp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đèn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5049" y="6115137"/>
            <a:ext cx="2031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bế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ẵm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7053" y="6115137"/>
            <a:ext cx="241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ráp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CON LẬT ĐẬT LUÔN BIẾT ĐỨNG DẬY MỖI KHI BỊ VẤP NGÃ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49" b="75521" l="31259" r="73719"/>
                    </a14:imgEffect>
                  </a14:imgLayer>
                </a14:imgProps>
              </a:ext>
            </a:extLst>
          </a:blip>
          <a:srcRect l="29348" t="21437" r="30334" b="33607"/>
          <a:stretch/>
        </p:blipFill>
        <p:spPr>
          <a:xfrm>
            <a:off x="7793502" y="3629465"/>
            <a:ext cx="3910817" cy="24101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7622" t="18585" r="27005" b="30976"/>
          <a:stretch/>
        </p:blipFill>
        <p:spPr>
          <a:xfrm>
            <a:off x="1023359" y="260238"/>
            <a:ext cx="3975473" cy="2317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3307" t="20120" r="33774" b="44134"/>
          <a:stretch/>
        </p:blipFill>
        <p:spPr>
          <a:xfrm>
            <a:off x="7793502" y="281354"/>
            <a:ext cx="3910817" cy="2341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7560" t="21327" r="27684" b="29989"/>
          <a:stretch/>
        </p:blipFill>
        <p:spPr>
          <a:xfrm>
            <a:off x="1023359" y="3629465"/>
            <a:ext cx="3941483" cy="2384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extBox 14"/>
          <p:cNvSpPr txBox="1"/>
          <p:nvPr/>
        </p:nvSpPr>
        <p:spPr>
          <a:xfrm>
            <a:off x="3478905" y="2628024"/>
            <a:ext cx="104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98797" y="6109365"/>
            <a:ext cx="104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65239" y="2665802"/>
            <a:ext cx="902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ăp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72993" y="6115137"/>
            <a:ext cx="902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ăp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496235" y="3229721"/>
            <a:ext cx="845294" cy="110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619477" y="3276555"/>
            <a:ext cx="10489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94100" y="6719366"/>
            <a:ext cx="7845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834718" y="6719366"/>
            <a:ext cx="8337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73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16" grpId="0"/>
      <p:bldP spid="16" grpId="1"/>
      <p:bldP spid="16" grpId="2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66622"/>
            <a:ext cx="3322983" cy="769441"/>
            <a:chOff x="134912" y="70008"/>
            <a:chExt cx="3322983" cy="7694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4740" b="78516" l="9590" r="12006"/>
                      </a14:imgEffect>
                    </a14:imgLayer>
                  </a14:imgProps>
                </a:ext>
              </a:extLst>
            </a:blip>
            <a:srcRect l="9599" t="75256" r="87866" b="21465"/>
            <a:stretch/>
          </p:blipFill>
          <p:spPr>
            <a:xfrm>
              <a:off x="134912" y="218040"/>
              <a:ext cx="854440" cy="6214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2688" y="70008"/>
              <a:ext cx="23952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600" b="1" dirty="0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tiếng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 rot="10800000" flipV="1">
            <a:off x="2049523" y="1790830"/>
            <a:ext cx="1965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89957" y="1908173"/>
            <a:ext cx="1300484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3679" y="1908173"/>
            <a:ext cx="1300484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ăm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>
            <a:stCxn id="8" idx="3"/>
            <a:endCxn id="9" idx="1"/>
          </p:cNvCxnSpPr>
          <p:nvPr/>
        </p:nvCxnSpPr>
        <p:spPr>
          <a:xfrm>
            <a:off x="5490441" y="2288084"/>
            <a:ext cx="5132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544578" y="1908173"/>
            <a:ext cx="1791293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ằm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endCxn id="11" idx="1"/>
          </p:cNvCxnSpPr>
          <p:nvPr/>
        </p:nvCxnSpPr>
        <p:spPr>
          <a:xfrm>
            <a:off x="8834510" y="2288084"/>
            <a:ext cx="710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6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033" y="44196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25379" y="3001952"/>
            <a:ext cx="2999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ằm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ngủ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17401" y="1908173"/>
            <a:ext cx="1017109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>
            <a:endCxn id="16" idx="1"/>
          </p:cNvCxnSpPr>
          <p:nvPr/>
        </p:nvCxnSpPr>
        <p:spPr>
          <a:xfrm>
            <a:off x="7304164" y="2288084"/>
            <a:ext cx="5132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0800000" flipV="1">
            <a:off x="8129124" y="1632876"/>
            <a:ext cx="1218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HP001 4 hàng" panose="020B0603050302020204" pitchFamily="34" charset="-93"/>
                <a:cs typeface="Times New Roman" panose="02020603050405020304" pitchFamily="18" charset="0"/>
              </a:rPr>
              <a:t>ˎ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363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5" grpId="0"/>
      <p:bldP spid="16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370" y="1097280"/>
            <a:ext cx="520725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9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Viết</a:t>
            </a:r>
            <a:endParaRPr lang="vi-VN" sz="199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01305" y="1224093"/>
            <a:ext cx="8468837" cy="4616648"/>
            <a:chOff x="731519" y="1796991"/>
            <a:chExt cx="8468837" cy="46166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7738" t="39665" r="48529" b="25263"/>
            <a:stretch/>
          </p:blipFill>
          <p:spPr>
            <a:xfrm>
              <a:off x="3661342" y="2015159"/>
              <a:ext cx="3734536" cy="313128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731519" y="1796991"/>
              <a:ext cx="8468837" cy="4616648"/>
              <a:chOff x="69900" y="2241131"/>
              <a:chExt cx="8468837" cy="461664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7902" t="39665" r="39403" b="25263"/>
              <a:stretch/>
            </p:blipFill>
            <p:spPr>
              <a:xfrm>
                <a:off x="69900" y="2459299"/>
                <a:ext cx="5144846" cy="3131280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778965" y="2241131"/>
                <a:ext cx="7759772" cy="4616648"/>
                <a:chOff x="-4538493" y="1109050"/>
                <a:chExt cx="7759772" cy="4616648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-4538493" y="1109050"/>
                  <a:ext cx="7759772" cy="4616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9400" dirty="0" err="1" smtClean="0">
                      <a:ln>
                        <a:solidFill>
                          <a:schemeClr val="bg1">
                            <a:lumMod val="85000"/>
                          </a:schemeClr>
                        </a:solidFill>
                      </a:ln>
                      <a:solidFill>
                        <a:schemeClr val="bg1">
                          <a:lumMod val="75000"/>
                        </a:schemeClr>
                      </a:solidFill>
                      <a:latin typeface="HP001 5 hàng" panose="020B0603050302020204" pitchFamily="34" charset="-93"/>
                    </a:rPr>
                    <a:t>ăm</a:t>
                  </a:r>
                  <a:endParaRPr lang="vi-VN" sz="29400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 flipH="1" flipV="1">
                  <a:off x="-3612473" y="3024165"/>
                  <a:ext cx="94938" cy="97436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</p:grpSp>
      <p:sp>
        <p:nvSpPr>
          <p:cNvPr id="11" name="Freeform 10"/>
          <p:cNvSpPr/>
          <p:nvPr/>
        </p:nvSpPr>
        <p:spPr>
          <a:xfrm>
            <a:off x="4203619" y="3074025"/>
            <a:ext cx="582120" cy="128892"/>
          </a:xfrm>
          <a:custGeom>
            <a:avLst/>
            <a:gdLst>
              <a:gd name="connsiteX0" fmla="*/ 559633 w 559633"/>
              <a:gd name="connsiteY0" fmla="*/ 109532 h 109532"/>
              <a:gd name="connsiteX1" fmla="*/ 442210 w 559633"/>
              <a:gd name="connsiteY1" fmla="*/ 29584 h 109532"/>
              <a:gd name="connsiteX2" fmla="*/ 234846 w 559633"/>
              <a:gd name="connsiteY2" fmla="*/ 2102 h 109532"/>
              <a:gd name="connsiteX3" fmla="*/ 0 w 559633"/>
              <a:gd name="connsiteY3" fmla="*/ 79551 h 109532"/>
              <a:gd name="connsiteX4" fmla="*/ 0 w 559633"/>
              <a:gd name="connsiteY4" fmla="*/ 79551 h 109532"/>
              <a:gd name="connsiteX0" fmla="*/ 559633 w 559633"/>
              <a:gd name="connsiteY0" fmla="*/ 107433 h 107433"/>
              <a:gd name="connsiteX1" fmla="*/ 442210 w 559633"/>
              <a:gd name="connsiteY1" fmla="*/ 27485 h 107433"/>
              <a:gd name="connsiteX2" fmla="*/ 234846 w 559633"/>
              <a:gd name="connsiteY2" fmla="*/ 3 h 107433"/>
              <a:gd name="connsiteX3" fmla="*/ 109571 w 559633"/>
              <a:gd name="connsiteY3" fmla="*/ 26237 h 107433"/>
              <a:gd name="connsiteX4" fmla="*/ 0 w 559633"/>
              <a:gd name="connsiteY4" fmla="*/ 77452 h 107433"/>
              <a:gd name="connsiteX5" fmla="*/ 0 w 559633"/>
              <a:gd name="connsiteY5" fmla="*/ 77452 h 107433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9617 w 559633"/>
              <a:gd name="connsiteY4" fmla="*/ 61213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1220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8715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10130 h 110130"/>
              <a:gd name="connsiteX1" fmla="*/ 442210 w 559633"/>
              <a:gd name="connsiteY1" fmla="*/ 30182 h 110130"/>
              <a:gd name="connsiteX2" fmla="*/ 334424 w 559633"/>
              <a:gd name="connsiteY2" fmla="*/ 3949 h 110130"/>
              <a:gd name="connsiteX3" fmla="*/ 234846 w 559633"/>
              <a:gd name="connsiteY3" fmla="*/ 2700 h 110130"/>
              <a:gd name="connsiteX4" fmla="*/ 109571 w 559633"/>
              <a:gd name="connsiteY4" fmla="*/ 28934 h 110130"/>
              <a:gd name="connsiteX5" fmla="*/ 37119 w 559633"/>
              <a:gd name="connsiteY5" fmla="*/ 61413 h 110130"/>
              <a:gd name="connsiteX6" fmla="*/ 0 w 559633"/>
              <a:gd name="connsiteY6" fmla="*/ 80149 h 110130"/>
              <a:gd name="connsiteX7" fmla="*/ 0 w 559633"/>
              <a:gd name="connsiteY7" fmla="*/ 80149 h 110130"/>
              <a:gd name="connsiteX0" fmla="*/ 559633 w 559633"/>
              <a:gd name="connsiteY0" fmla="*/ 110130 h 110130"/>
              <a:gd name="connsiteX1" fmla="*/ 521801 w 559633"/>
              <a:gd name="connsiteY1" fmla="*/ 71405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59633 w 559633"/>
              <a:gd name="connsiteY0" fmla="*/ 110130 h 110130"/>
              <a:gd name="connsiteX1" fmla="*/ 521801 w 559633"/>
              <a:gd name="connsiteY1" fmla="*/ 76402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41788 w 572125"/>
              <a:gd name="connsiteY1" fmla="*/ 98887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2628"/>
              <a:gd name="connsiteX1" fmla="*/ 541788 w 572125"/>
              <a:gd name="connsiteY1" fmla="*/ 91392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3578"/>
              <a:gd name="connsiteX1" fmla="*/ 549283 w 572125"/>
              <a:gd name="connsiteY1" fmla="*/ 111379 h 113578"/>
              <a:gd name="connsiteX2" fmla="*/ 521801 w 572125"/>
              <a:gd name="connsiteY2" fmla="*/ 76402 h 113578"/>
              <a:gd name="connsiteX3" fmla="*/ 442210 w 572125"/>
              <a:gd name="connsiteY3" fmla="*/ 30182 h 113578"/>
              <a:gd name="connsiteX4" fmla="*/ 334424 w 572125"/>
              <a:gd name="connsiteY4" fmla="*/ 3949 h 113578"/>
              <a:gd name="connsiteX5" fmla="*/ 234846 w 572125"/>
              <a:gd name="connsiteY5" fmla="*/ 2700 h 113578"/>
              <a:gd name="connsiteX6" fmla="*/ 109571 w 572125"/>
              <a:gd name="connsiteY6" fmla="*/ 28934 h 113578"/>
              <a:gd name="connsiteX7" fmla="*/ 37119 w 572125"/>
              <a:gd name="connsiteY7" fmla="*/ 61413 h 113578"/>
              <a:gd name="connsiteX8" fmla="*/ 0 w 572125"/>
              <a:gd name="connsiteY8" fmla="*/ 80149 h 113578"/>
              <a:gd name="connsiteX9" fmla="*/ 0 w 572125"/>
              <a:gd name="connsiteY9" fmla="*/ 80149 h 113578"/>
              <a:gd name="connsiteX0" fmla="*/ 572125 w 572125"/>
              <a:gd name="connsiteY0" fmla="*/ 112628 h 112628"/>
              <a:gd name="connsiteX1" fmla="*/ 556778 w 572125"/>
              <a:gd name="connsiteY1" fmla="*/ 103884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4624 w 574624"/>
              <a:gd name="connsiteY0" fmla="*/ 125120 h 125120"/>
              <a:gd name="connsiteX1" fmla="*/ 556778 w 574624"/>
              <a:gd name="connsiteY1" fmla="*/ 103884 h 125120"/>
              <a:gd name="connsiteX2" fmla="*/ 521801 w 574624"/>
              <a:gd name="connsiteY2" fmla="*/ 76402 h 125120"/>
              <a:gd name="connsiteX3" fmla="*/ 442210 w 574624"/>
              <a:gd name="connsiteY3" fmla="*/ 30182 h 125120"/>
              <a:gd name="connsiteX4" fmla="*/ 334424 w 574624"/>
              <a:gd name="connsiteY4" fmla="*/ 3949 h 125120"/>
              <a:gd name="connsiteX5" fmla="*/ 234846 w 574624"/>
              <a:gd name="connsiteY5" fmla="*/ 2700 h 125120"/>
              <a:gd name="connsiteX6" fmla="*/ 109571 w 574624"/>
              <a:gd name="connsiteY6" fmla="*/ 28934 h 125120"/>
              <a:gd name="connsiteX7" fmla="*/ 37119 w 574624"/>
              <a:gd name="connsiteY7" fmla="*/ 61413 h 125120"/>
              <a:gd name="connsiteX8" fmla="*/ 0 w 574624"/>
              <a:gd name="connsiteY8" fmla="*/ 80149 h 125120"/>
              <a:gd name="connsiteX9" fmla="*/ 0 w 574624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42210 w 582120"/>
              <a:gd name="connsiteY3" fmla="*/ 30182 h 125120"/>
              <a:gd name="connsiteX4" fmla="*/ 334424 w 582120"/>
              <a:gd name="connsiteY4" fmla="*/ 3949 h 125120"/>
              <a:gd name="connsiteX5" fmla="*/ 234846 w 582120"/>
              <a:gd name="connsiteY5" fmla="*/ 2700 h 125120"/>
              <a:gd name="connsiteX6" fmla="*/ 109571 w 582120"/>
              <a:gd name="connsiteY6" fmla="*/ 28934 h 125120"/>
              <a:gd name="connsiteX7" fmla="*/ 37119 w 582120"/>
              <a:gd name="connsiteY7" fmla="*/ 61413 h 125120"/>
              <a:gd name="connsiteX8" fmla="*/ 0 w 582120"/>
              <a:gd name="connsiteY8" fmla="*/ 80149 h 125120"/>
              <a:gd name="connsiteX9" fmla="*/ 0 w 582120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1425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6422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8389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5891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3393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7509 h 127509"/>
              <a:gd name="connsiteX1" fmla="*/ 556778 w 582120"/>
              <a:gd name="connsiteY1" fmla="*/ 106273 h 127509"/>
              <a:gd name="connsiteX2" fmla="*/ 521801 w 582120"/>
              <a:gd name="connsiteY2" fmla="*/ 78791 h 127509"/>
              <a:gd name="connsiteX3" fmla="*/ 476829 w 582120"/>
              <a:gd name="connsiteY3" fmla="*/ 48811 h 127509"/>
              <a:gd name="connsiteX4" fmla="*/ 442210 w 582120"/>
              <a:gd name="connsiteY4" fmla="*/ 32571 h 127509"/>
              <a:gd name="connsiteX5" fmla="*/ 404377 w 582120"/>
              <a:gd name="connsiteY5" fmla="*/ 16333 h 127509"/>
              <a:gd name="connsiteX6" fmla="*/ 334424 w 582120"/>
              <a:gd name="connsiteY6" fmla="*/ 1341 h 127509"/>
              <a:gd name="connsiteX7" fmla="*/ 234846 w 582120"/>
              <a:gd name="connsiteY7" fmla="*/ 5089 h 127509"/>
              <a:gd name="connsiteX8" fmla="*/ 109571 w 582120"/>
              <a:gd name="connsiteY8" fmla="*/ 31323 h 127509"/>
              <a:gd name="connsiteX9" fmla="*/ 37119 w 582120"/>
              <a:gd name="connsiteY9" fmla="*/ 63802 h 127509"/>
              <a:gd name="connsiteX10" fmla="*/ 0 w 582120"/>
              <a:gd name="connsiteY10" fmla="*/ 82538 h 127509"/>
              <a:gd name="connsiteX11" fmla="*/ 0 w 582120"/>
              <a:gd name="connsiteY11" fmla="*/ 82538 h 127509"/>
              <a:gd name="connsiteX0" fmla="*/ 582120 w 582120"/>
              <a:gd name="connsiteY0" fmla="*/ 126899 h 126899"/>
              <a:gd name="connsiteX1" fmla="*/ 556778 w 582120"/>
              <a:gd name="connsiteY1" fmla="*/ 105663 h 126899"/>
              <a:gd name="connsiteX2" fmla="*/ 521801 w 582120"/>
              <a:gd name="connsiteY2" fmla="*/ 78181 h 126899"/>
              <a:gd name="connsiteX3" fmla="*/ 476829 w 582120"/>
              <a:gd name="connsiteY3" fmla="*/ 48201 h 126899"/>
              <a:gd name="connsiteX4" fmla="*/ 442210 w 582120"/>
              <a:gd name="connsiteY4" fmla="*/ 31961 h 126899"/>
              <a:gd name="connsiteX5" fmla="*/ 404377 w 582120"/>
              <a:gd name="connsiteY5" fmla="*/ 15723 h 126899"/>
              <a:gd name="connsiteX6" fmla="*/ 334424 w 582120"/>
              <a:gd name="connsiteY6" fmla="*/ 731 h 126899"/>
              <a:gd name="connsiteX7" fmla="*/ 234846 w 582120"/>
              <a:gd name="connsiteY7" fmla="*/ 4479 h 126899"/>
              <a:gd name="connsiteX8" fmla="*/ 207006 w 582120"/>
              <a:gd name="connsiteY8" fmla="*/ 5728 h 126899"/>
              <a:gd name="connsiteX9" fmla="*/ 109571 w 582120"/>
              <a:gd name="connsiteY9" fmla="*/ 30713 h 126899"/>
              <a:gd name="connsiteX10" fmla="*/ 37119 w 582120"/>
              <a:gd name="connsiteY10" fmla="*/ 63192 h 126899"/>
              <a:gd name="connsiteX11" fmla="*/ 0 w 582120"/>
              <a:gd name="connsiteY11" fmla="*/ 81928 h 126899"/>
              <a:gd name="connsiteX12" fmla="*/ 0 w 582120"/>
              <a:gd name="connsiteY12" fmla="*/ 81928 h 126899"/>
              <a:gd name="connsiteX0" fmla="*/ 582120 w 582120"/>
              <a:gd name="connsiteY0" fmla="*/ 129752 h 129752"/>
              <a:gd name="connsiteX1" fmla="*/ 556778 w 582120"/>
              <a:gd name="connsiteY1" fmla="*/ 108516 h 129752"/>
              <a:gd name="connsiteX2" fmla="*/ 521801 w 582120"/>
              <a:gd name="connsiteY2" fmla="*/ 81034 h 129752"/>
              <a:gd name="connsiteX3" fmla="*/ 476829 w 582120"/>
              <a:gd name="connsiteY3" fmla="*/ 51054 h 129752"/>
              <a:gd name="connsiteX4" fmla="*/ 442210 w 582120"/>
              <a:gd name="connsiteY4" fmla="*/ 34814 h 129752"/>
              <a:gd name="connsiteX5" fmla="*/ 404377 w 582120"/>
              <a:gd name="connsiteY5" fmla="*/ 18576 h 129752"/>
              <a:gd name="connsiteX6" fmla="*/ 334424 w 582120"/>
              <a:gd name="connsiteY6" fmla="*/ 3584 h 129752"/>
              <a:gd name="connsiteX7" fmla="*/ 234846 w 582120"/>
              <a:gd name="connsiteY7" fmla="*/ 7332 h 129752"/>
              <a:gd name="connsiteX8" fmla="*/ 207006 w 582120"/>
              <a:gd name="connsiteY8" fmla="*/ 1086 h 129752"/>
              <a:gd name="connsiteX9" fmla="*/ 109571 w 582120"/>
              <a:gd name="connsiteY9" fmla="*/ 33566 h 129752"/>
              <a:gd name="connsiteX10" fmla="*/ 37119 w 582120"/>
              <a:gd name="connsiteY10" fmla="*/ 66045 h 129752"/>
              <a:gd name="connsiteX11" fmla="*/ 0 w 582120"/>
              <a:gd name="connsiteY11" fmla="*/ 84781 h 129752"/>
              <a:gd name="connsiteX12" fmla="*/ 0 w 582120"/>
              <a:gd name="connsiteY12" fmla="*/ 84781 h 129752"/>
              <a:gd name="connsiteX0" fmla="*/ 582120 w 582120"/>
              <a:gd name="connsiteY0" fmla="*/ 129722 h 129722"/>
              <a:gd name="connsiteX1" fmla="*/ 556778 w 582120"/>
              <a:gd name="connsiteY1" fmla="*/ 108486 h 129722"/>
              <a:gd name="connsiteX2" fmla="*/ 521801 w 582120"/>
              <a:gd name="connsiteY2" fmla="*/ 81004 h 129722"/>
              <a:gd name="connsiteX3" fmla="*/ 476829 w 582120"/>
              <a:gd name="connsiteY3" fmla="*/ 51024 h 129722"/>
              <a:gd name="connsiteX4" fmla="*/ 442210 w 582120"/>
              <a:gd name="connsiteY4" fmla="*/ 34784 h 129722"/>
              <a:gd name="connsiteX5" fmla="*/ 404377 w 582120"/>
              <a:gd name="connsiteY5" fmla="*/ 18546 h 129722"/>
              <a:gd name="connsiteX6" fmla="*/ 334424 w 582120"/>
              <a:gd name="connsiteY6" fmla="*/ 3554 h 129722"/>
              <a:gd name="connsiteX7" fmla="*/ 269465 w 582120"/>
              <a:gd name="connsiteY7" fmla="*/ 1056 h 129722"/>
              <a:gd name="connsiteX8" fmla="*/ 234846 w 582120"/>
              <a:gd name="connsiteY8" fmla="*/ 7302 h 129722"/>
              <a:gd name="connsiteX9" fmla="*/ 207006 w 582120"/>
              <a:gd name="connsiteY9" fmla="*/ 1056 h 129722"/>
              <a:gd name="connsiteX10" fmla="*/ 109571 w 582120"/>
              <a:gd name="connsiteY10" fmla="*/ 33536 h 129722"/>
              <a:gd name="connsiteX11" fmla="*/ 37119 w 582120"/>
              <a:gd name="connsiteY11" fmla="*/ 66015 h 129722"/>
              <a:gd name="connsiteX12" fmla="*/ 0 w 582120"/>
              <a:gd name="connsiteY12" fmla="*/ 84751 h 129722"/>
              <a:gd name="connsiteX13" fmla="*/ 0 w 582120"/>
              <a:gd name="connsiteY13" fmla="*/ 84751 h 12972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30212 h 130212"/>
              <a:gd name="connsiteX1" fmla="*/ 556778 w 582120"/>
              <a:gd name="connsiteY1" fmla="*/ 108976 h 130212"/>
              <a:gd name="connsiteX2" fmla="*/ 521801 w 582120"/>
              <a:gd name="connsiteY2" fmla="*/ 81494 h 130212"/>
              <a:gd name="connsiteX3" fmla="*/ 476829 w 582120"/>
              <a:gd name="connsiteY3" fmla="*/ 51514 h 130212"/>
              <a:gd name="connsiteX4" fmla="*/ 442210 w 582120"/>
              <a:gd name="connsiteY4" fmla="*/ 35274 h 130212"/>
              <a:gd name="connsiteX5" fmla="*/ 404377 w 582120"/>
              <a:gd name="connsiteY5" fmla="*/ 19036 h 130212"/>
              <a:gd name="connsiteX6" fmla="*/ 334424 w 582120"/>
              <a:gd name="connsiteY6" fmla="*/ 4044 h 130212"/>
              <a:gd name="connsiteX7" fmla="*/ 269465 w 582120"/>
              <a:gd name="connsiteY7" fmla="*/ 1546 h 130212"/>
              <a:gd name="connsiteX8" fmla="*/ 234846 w 582120"/>
              <a:gd name="connsiteY8" fmla="*/ 297 h 130212"/>
              <a:gd name="connsiteX9" fmla="*/ 207006 w 582120"/>
              <a:gd name="connsiteY9" fmla="*/ 9042 h 130212"/>
              <a:gd name="connsiteX10" fmla="*/ 109571 w 582120"/>
              <a:gd name="connsiteY10" fmla="*/ 34026 h 130212"/>
              <a:gd name="connsiteX11" fmla="*/ 37119 w 582120"/>
              <a:gd name="connsiteY11" fmla="*/ 66505 h 130212"/>
              <a:gd name="connsiteX12" fmla="*/ 0 w 582120"/>
              <a:gd name="connsiteY12" fmla="*/ 85241 h 130212"/>
              <a:gd name="connsiteX13" fmla="*/ 0 w 582120"/>
              <a:gd name="connsiteY13" fmla="*/ 85241 h 13021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29849 w 582120"/>
              <a:gd name="connsiteY8" fmla="*/ 3973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2120" h="128892">
                <a:moveTo>
                  <a:pt x="582120" y="128892"/>
                </a:moveTo>
                <a:cubicBezTo>
                  <a:pt x="577064" y="124936"/>
                  <a:pt x="565165" y="113694"/>
                  <a:pt x="556778" y="107656"/>
                </a:cubicBezTo>
                <a:cubicBezTo>
                  <a:pt x="548391" y="101618"/>
                  <a:pt x="535126" y="89751"/>
                  <a:pt x="521801" y="80174"/>
                </a:cubicBezTo>
                <a:cubicBezTo>
                  <a:pt x="508476" y="70597"/>
                  <a:pt x="490094" y="57897"/>
                  <a:pt x="476829" y="50194"/>
                </a:cubicBezTo>
                <a:cubicBezTo>
                  <a:pt x="463564" y="42491"/>
                  <a:pt x="454285" y="39367"/>
                  <a:pt x="442210" y="33954"/>
                </a:cubicBezTo>
                <a:cubicBezTo>
                  <a:pt x="430135" y="28541"/>
                  <a:pt x="422341" y="22088"/>
                  <a:pt x="404377" y="17716"/>
                </a:cubicBezTo>
                <a:cubicBezTo>
                  <a:pt x="386413" y="13344"/>
                  <a:pt x="356909" y="5223"/>
                  <a:pt x="334424" y="2724"/>
                </a:cubicBezTo>
                <a:cubicBezTo>
                  <a:pt x="311939" y="226"/>
                  <a:pt x="286061" y="-399"/>
                  <a:pt x="269465" y="226"/>
                </a:cubicBezTo>
                <a:cubicBezTo>
                  <a:pt x="252869" y="851"/>
                  <a:pt x="240259" y="2724"/>
                  <a:pt x="229849" y="3973"/>
                </a:cubicBezTo>
                <a:cubicBezTo>
                  <a:pt x="219439" y="5222"/>
                  <a:pt x="227885" y="3350"/>
                  <a:pt x="207006" y="7722"/>
                </a:cubicBezTo>
                <a:cubicBezTo>
                  <a:pt x="186127" y="12094"/>
                  <a:pt x="137886" y="23129"/>
                  <a:pt x="109571" y="32706"/>
                </a:cubicBezTo>
                <a:cubicBezTo>
                  <a:pt x="81256" y="42283"/>
                  <a:pt x="55381" y="56649"/>
                  <a:pt x="37119" y="65185"/>
                </a:cubicBezTo>
                <a:cubicBezTo>
                  <a:pt x="18857" y="73721"/>
                  <a:pt x="6187" y="80798"/>
                  <a:pt x="0" y="83921"/>
                </a:cubicBezTo>
                <a:lnTo>
                  <a:pt x="0" y="839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 11"/>
          <p:cNvSpPr/>
          <p:nvPr/>
        </p:nvSpPr>
        <p:spPr>
          <a:xfrm>
            <a:off x="3888147" y="3154199"/>
            <a:ext cx="325107" cy="769742"/>
          </a:xfrm>
          <a:custGeom>
            <a:avLst/>
            <a:gdLst>
              <a:gd name="connsiteX0" fmla="*/ 316340 w 316340"/>
              <a:gd name="connsiteY0" fmla="*/ 0 h 777507"/>
              <a:gd name="connsiteX1" fmla="*/ 163940 w 316340"/>
              <a:gd name="connsiteY1" fmla="*/ 142407 h 777507"/>
              <a:gd name="connsiteX2" fmla="*/ 49016 w 316340"/>
              <a:gd name="connsiteY2" fmla="*/ 364761 h 777507"/>
              <a:gd name="connsiteX3" fmla="*/ 1547 w 316340"/>
              <a:gd name="connsiteY3" fmla="*/ 577122 h 777507"/>
              <a:gd name="connsiteX4" fmla="*/ 11540 w 316340"/>
              <a:gd name="connsiteY4" fmla="*/ 762000 h 777507"/>
              <a:gd name="connsiteX5" fmla="*/ 11540 w 316340"/>
              <a:gd name="connsiteY5" fmla="*/ 754505 h 777507"/>
              <a:gd name="connsiteX0" fmla="*/ 323835 w 323835"/>
              <a:gd name="connsiteY0" fmla="*/ 0 h 780005"/>
              <a:gd name="connsiteX1" fmla="*/ 163940 w 323835"/>
              <a:gd name="connsiteY1" fmla="*/ 144905 h 780005"/>
              <a:gd name="connsiteX2" fmla="*/ 49016 w 323835"/>
              <a:gd name="connsiteY2" fmla="*/ 367259 h 780005"/>
              <a:gd name="connsiteX3" fmla="*/ 1547 w 323835"/>
              <a:gd name="connsiteY3" fmla="*/ 579620 h 780005"/>
              <a:gd name="connsiteX4" fmla="*/ 11540 w 323835"/>
              <a:gd name="connsiteY4" fmla="*/ 764498 h 780005"/>
              <a:gd name="connsiteX5" fmla="*/ 11540 w 323835"/>
              <a:gd name="connsiteY5" fmla="*/ 757003 h 780005"/>
              <a:gd name="connsiteX0" fmla="*/ 328832 w 328832"/>
              <a:gd name="connsiteY0" fmla="*/ 0 h 780005"/>
              <a:gd name="connsiteX1" fmla="*/ 163940 w 328832"/>
              <a:gd name="connsiteY1" fmla="*/ 144905 h 780005"/>
              <a:gd name="connsiteX2" fmla="*/ 49016 w 328832"/>
              <a:gd name="connsiteY2" fmla="*/ 367259 h 780005"/>
              <a:gd name="connsiteX3" fmla="*/ 1547 w 328832"/>
              <a:gd name="connsiteY3" fmla="*/ 579620 h 780005"/>
              <a:gd name="connsiteX4" fmla="*/ 11540 w 328832"/>
              <a:gd name="connsiteY4" fmla="*/ 764498 h 780005"/>
              <a:gd name="connsiteX5" fmla="*/ 11540 w 328832"/>
              <a:gd name="connsiteY5" fmla="*/ 757003 h 780005"/>
              <a:gd name="connsiteX0" fmla="*/ 323835 w 323835"/>
              <a:gd name="connsiteY0" fmla="*/ 0 h 785002"/>
              <a:gd name="connsiteX1" fmla="*/ 163940 w 323835"/>
              <a:gd name="connsiteY1" fmla="*/ 149902 h 785002"/>
              <a:gd name="connsiteX2" fmla="*/ 49016 w 323835"/>
              <a:gd name="connsiteY2" fmla="*/ 372256 h 785002"/>
              <a:gd name="connsiteX3" fmla="*/ 1547 w 323835"/>
              <a:gd name="connsiteY3" fmla="*/ 584617 h 785002"/>
              <a:gd name="connsiteX4" fmla="*/ 11540 w 323835"/>
              <a:gd name="connsiteY4" fmla="*/ 769495 h 785002"/>
              <a:gd name="connsiteX5" fmla="*/ 11540 w 323835"/>
              <a:gd name="connsiteY5" fmla="*/ 762000 h 785002"/>
              <a:gd name="connsiteX0" fmla="*/ 326333 w 326333"/>
              <a:gd name="connsiteY0" fmla="*/ 0 h 780005"/>
              <a:gd name="connsiteX1" fmla="*/ 163940 w 326333"/>
              <a:gd name="connsiteY1" fmla="*/ 144905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6333 w 326333"/>
              <a:gd name="connsiteY0" fmla="*/ 0 h 780005"/>
              <a:gd name="connsiteX1" fmla="*/ 166438 w 326333"/>
              <a:gd name="connsiteY1" fmla="*/ 147404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4027 w 324027"/>
              <a:gd name="connsiteY0" fmla="*/ 0 h 780005"/>
              <a:gd name="connsiteX1" fmla="*/ 164132 w 324027"/>
              <a:gd name="connsiteY1" fmla="*/ 147404 h 780005"/>
              <a:gd name="connsiteX2" fmla="*/ 46710 w 324027"/>
              <a:gd name="connsiteY2" fmla="*/ 367259 h 780005"/>
              <a:gd name="connsiteX3" fmla="*/ 1740 w 324027"/>
              <a:gd name="connsiteY3" fmla="*/ 579620 h 780005"/>
              <a:gd name="connsiteX4" fmla="*/ 9234 w 324027"/>
              <a:gd name="connsiteY4" fmla="*/ 764498 h 780005"/>
              <a:gd name="connsiteX5" fmla="*/ 9234 w 324027"/>
              <a:gd name="connsiteY5" fmla="*/ 757003 h 780005"/>
              <a:gd name="connsiteX0" fmla="*/ 325107 w 325107"/>
              <a:gd name="connsiteY0" fmla="*/ 0 h 769742"/>
              <a:gd name="connsiteX1" fmla="*/ 165212 w 325107"/>
              <a:gd name="connsiteY1" fmla="*/ 147404 h 769742"/>
              <a:gd name="connsiteX2" fmla="*/ 47790 w 325107"/>
              <a:gd name="connsiteY2" fmla="*/ 367259 h 769742"/>
              <a:gd name="connsiteX3" fmla="*/ 2820 w 325107"/>
              <a:gd name="connsiteY3" fmla="*/ 579620 h 769742"/>
              <a:gd name="connsiteX4" fmla="*/ 5318 w 325107"/>
              <a:gd name="connsiteY4" fmla="*/ 724525 h 769742"/>
              <a:gd name="connsiteX5" fmla="*/ 10314 w 325107"/>
              <a:gd name="connsiteY5" fmla="*/ 764498 h 769742"/>
              <a:gd name="connsiteX6" fmla="*/ 10314 w 325107"/>
              <a:gd name="connsiteY6" fmla="*/ 757003 h 76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7" h="769742">
                <a:moveTo>
                  <a:pt x="325107" y="0"/>
                </a:moveTo>
                <a:cubicBezTo>
                  <a:pt x="271184" y="40807"/>
                  <a:pt x="211432" y="86194"/>
                  <a:pt x="165212" y="147404"/>
                </a:cubicBezTo>
                <a:cubicBezTo>
                  <a:pt x="118993" y="208614"/>
                  <a:pt x="74855" y="295223"/>
                  <a:pt x="47790" y="367259"/>
                </a:cubicBezTo>
                <a:cubicBezTo>
                  <a:pt x="20725" y="439295"/>
                  <a:pt x="9899" y="520076"/>
                  <a:pt x="2820" y="579620"/>
                </a:cubicBezTo>
                <a:cubicBezTo>
                  <a:pt x="-4259" y="639164"/>
                  <a:pt x="4069" y="693712"/>
                  <a:pt x="5318" y="724525"/>
                </a:cubicBezTo>
                <a:cubicBezTo>
                  <a:pt x="6567" y="755338"/>
                  <a:pt x="9481" y="759085"/>
                  <a:pt x="10314" y="764498"/>
                </a:cubicBezTo>
                <a:cubicBezTo>
                  <a:pt x="11147" y="769911"/>
                  <a:pt x="11146" y="775532"/>
                  <a:pt x="10314" y="75700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reeform 12"/>
          <p:cNvSpPr/>
          <p:nvPr/>
        </p:nvSpPr>
        <p:spPr>
          <a:xfrm>
            <a:off x="3900959" y="3926191"/>
            <a:ext cx="524656" cy="544643"/>
          </a:xfrm>
          <a:custGeom>
            <a:avLst/>
            <a:gdLst>
              <a:gd name="connsiteX0" fmla="*/ 0 w 512164"/>
              <a:gd name="connsiteY0" fmla="*/ 0 h 489679"/>
              <a:gd name="connsiteX1" fmla="*/ 69954 w 512164"/>
              <a:gd name="connsiteY1" fmla="*/ 174886 h 489679"/>
              <a:gd name="connsiteX2" fmla="*/ 179882 w 512164"/>
              <a:gd name="connsiteY2" fmla="*/ 324787 h 489679"/>
              <a:gd name="connsiteX3" fmla="*/ 279816 w 512164"/>
              <a:gd name="connsiteY3" fmla="*/ 404735 h 489679"/>
              <a:gd name="connsiteX4" fmla="*/ 369757 w 512164"/>
              <a:gd name="connsiteY4" fmla="*/ 449705 h 489679"/>
              <a:gd name="connsiteX5" fmla="*/ 512164 w 512164"/>
              <a:gd name="connsiteY5" fmla="*/ 489679 h 489679"/>
              <a:gd name="connsiteX6" fmla="*/ 512164 w 512164"/>
              <a:gd name="connsiteY6" fmla="*/ 489679 h 489679"/>
              <a:gd name="connsiteX0" fmla="*/ 0 w 517160"/>
              <a:gd name="connsiteY0" fmla="*/ 0 h 509666"/>
              <a:gd name="connsiteX1" fmla="*/ 74950 w 517160"/>
              <a:gd name="connsiteY1" fmla="*/ 194873 h 509666"/>
              <a:gd name="connsiteX2" fmla="*/ 184878 w 517160"/>
              <a:gd name="connsiteY2" fmla="*/ 344774 h 509666"/>
              <a:gd name="connsiteX3" fmla="*/ 284812 w 517160"/>
              <a:gd name="connsiteY3" fmla="*/ 424722 h 509666"/>
              <a:gd name="connsiteX4" fmla="*/ 374753 w 517160"/>
              <a:gd name="connsiteY4" fmla="*/ 469692 h 509666"/>
              <a:gd name="connsiteX5" fmla="*/ 517160 w 517160"/>
              <a:gd name="connsiteY5" fmla="*/ 509666 h 509666"/>
              <a:gd name="connsiteX6" fmla="*/ 517160 w 517160"/>
              <a:gd name="connsiteY6" fmla="*/ 509666 h 509666"/>
              <a:gd name="connsiteX0" fmla="*/ 0 w 519659"/>
              <a:gd name="connsiteY0" fmla="*/ 0 h 529653"/>
              <a:gd name="connsiteX1" fmla="*/ 77449 w 519659"/>
              <a:gd name="connsiteY1" fmla="*/ 214860 h 529653"/>
              <a:gd name="connsiteX2" fmla="*/ 187377 w 519659"/>
              <a:gd name="connsiteY2" fmla="*/ 364761 h 529653"/>
              <a:gd name="connsiteX3" fmla="*/ 287311 w 519659"/>
              <a:gd name="connsiteY3" fmla="*/ 444709 h 529653"/>
              <a:gd name="connsiteX4" fmla="*/ 377252 w 519659"/>
              <a:gd name="connsiteY4" fmla="*/ 489679 h 529653"/>
              <a:gd name="connsiteX5" fmla="*/ 519659 w 519659"/>
              <a:gd name="connsiteY5" fmla="*/ 529653 h 529653"/>
              <a:gd name="connsiteX6" fmla="*/ 519659 w 519659"/>
              <a:gd name="connsiteY6" fmla="*/ 529653 h 529653"/>
              <a:gd name="connsiteX0" fmla="*/ 0 w 524656"/>
              <a:gd name="connsiteY0" fmla="*/ 0 h 539647"/>
              <a:gd name="connsiteX1" fmla="*/ 82446 w 524656"/>
              <a:gd name="connsiteY1" fmla="*/ 224854 h 539647"/>
              <a:gd name="connsiteX2" fmla="*/ 192374 w 524656"/>
              <a:gd name="connsiteY2" fmla="*/ 374755 h 539647"/>
              <a:gd name="connsiteX3" fmla="*/ 292308 w 524656"/>
              <a:gd name="connsiteY3" fmla="*/ 454703 h 539647"/>
              <a:gd name="connsiteX4" fmla="*/ 382249 w 524656"/>
              <a:gd name="connsiteY4" fmla="*/ 499673 h 539647"/>
              <a:gd name="connsiteX5" fmla="*/ 524656 w 524656"/>
              <a:gd name="connsiteY5" fmla="*/ 539647 h 539647"/>
              <a:gd name="connsiteX6" fmla="*/ 524656 w 524656"/>
              <a:gd name="connsiteY6" fmla="*/ 539647 h 539647"/>
              <a:gd name="connsiteX0" fmla="*/ 0 w 524656"/>
              <a:gd name="connsiteY0" fmla="*/ 0 h 544643"/>
              <a:gd name="connsiteX1" fmla="*/ 82446 w 524656"/>
              <a:gd name="connsiteY1" fmla="*/ 229850 h 544643"/>
              <a:gd name="connsiteX2" fmla="*/ 192374 w 524656"/>
              <a:gd name="connsiteY2" fmla="*/ 379751 h 544643"/>
              <a:gd name="connsiteX3" fmla="*/ 292308 w 524656"/>
              <a:gd name="connsiteY3" fmla="*/ 459699 h 544643"/>
              <a:gd name="connsiteX4" fmla="*/ 382249 w 524656"/>
              <a:gd name="connsiteY4" fmla="*/ 504669 h 544643"/>
              <a:gd name="connsiteX5" fmla="*/ 524656 w 524656"/>
              <a:gd name="connsiteY5" fmla="*/ 544643 h 544643"/>
              <a:gd name="connsiteX6" fmla="*/ 524656 w 524656"/>
              <a:gd name="connsiteY6" fmla="*/ 544643 h 544643"/>
              <a:gd name="connsiteX0" fmla="*/ 0 w 524656"/>
              <a:gd name="connsiteY0" fmla="*/ 0 h 544643"/>
              <a:gd name="connsiteX1" fmla="*/ 14991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17358 w 524656"/>
              <a:gd name="connsiteY4" fmla="*/ 407234 h 544643"/>
              <a:gd name="connsiteX5" fmla="*/ 292308 w 524656"/>
              <a:gd name="connsiteY5" fmla="*/ 459699 h 544643"/>
              <a:gd name="connsiteX6" fmla="*/ 382249 w 524656"/>
              <a:gd name="connsiteY6" fmla="*/ 504669 h 544643"/>
              <a:gd name="connsiteX7" fmla="*/ 524656 w 524656"/>
              <a:gd name="connsiteY7" fmla="*/ 544643 h 544643"/>
              <a:gd name="connsiteX8" fmla="*/ 524656 w 524656"/>
              <a:gd name="connsiteY8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19792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2728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27288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64696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4723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69824 w 524656"/>
              <a:gd name="connsiteY6" fmla="*/ 449706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1098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32824 w 524656"/>
              <a:gd name="connsiteY8" fmla="*/ 478741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1656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9894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4656" h="544643">
                <a:moveTo>
                  <a:pt x="0" y="0"/>
                </a:moveTo>
                <a:cubicBezTo>
                  <a:pt x="3331" y="14574"/>
                  <a:pt x="8745" y="54133"/>
                  <a:pt x="22486" y="92441"/>
                </a:cubicBezTo>
                <a:cubicBezTo>
                  <a:pt x="36227" y="130749"/>
                  <a:pt x="63292" y="192791"/>
                  <a:pt x="82446" y="229850"/>
                </a:cubicBezTo>
                <a:cubicBezTo>
                  <a:pt x="101600" y="266909"/>
                  <a:pt x="119089" y="289814"/>
                  <a:pt x="137410" y="314797"/>
                </a:cubicBezTo>
                <a:cubicBezTo>
                  <a:pt x="175718" y="369762"/>
                  <a:pt x="199453" y="385581"/>
                  <a:pt x="217358" y="404735"/>
                </a:cubicBezTo>
                <a:cubicBezTo>
                  <a:pt x="235263" y="423889"/>
                  <a:pt x="236096" y="422640"/>
                  <a:pt x="244840" y="429719"/>
                </a:cubicBezTo>
                <a:cubicBezTo>
                  <a:pt x="253584" y="436798"/>
                  <a:pt x="263994" y="441795"/>
                  <a:pt x="272322" y="447208"/>
                </a:cubicBezTo>
                <a:cubicBezTo>
                  <a:pt x="280650" y="452621"/>
                  <a:pt x="278544" y="453509"/>
                  <a:pt x="294806" y="462197"/>
                </a:cubicBezTo>
                <a:cubicBezTo>
                  <a:pt x="311068" y="470885"/>
                  <a:pt x="350324" y="491008"/>
                  <a:pt x="369894" y="499336"/>
                </a:cubicBezTo>
                <a:cubicBezTo>
                  <a:pt x="389464" y="507664"/>
                  <a:pt x="390554" y="512850"/>
                  <a:pt x="416348" y="520401"/>
                </a:cubicBezTo>
                <a:cubicBezTo>
                  <a:pt x="442142" y="527952"/>
                  <a:pt x="506605" y="540603"/>
                  <a:pt x="524656" y="544643"/>
                </a:cubicBezTo>
                <a:lnTo>
                  <a:pt x="524656" y="54464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 13"/>
          <p:cNvSpPr/>
          <p:nvPr/>
        </p:nvSpPr>
        <p:spPr>
          <a:xfrm>
            <a:off x="4382064" y="3754143"/>
            <a:ext cx="607310" cy="718173"/>
          </a:xfrm>
          <a:custGeom>
            <a:avLst/>
            <a:gdLst>
              <a:gd name="connsiteX0" fmla="*/ 0 w 580767"/>
              <a:gd name="connsiteY0" fmla="*/ 720811 h 720811"/>
              <a:gd name="connsiteX1" fmla="*/ 218302 w 580767"/>
              <a:gd name="connsiteY1" fmla="*/ 687860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80767"/>
              <a:gd name="connsiteY0" fmla="*/ 720811 h 720811"/>
              <a:gd name="connsiteX1" fmla="*/ 218302 w 580767"/>
              <a:gd name="connsiteY1" fmla="*/ 679623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93860"/>
              <a:gd name="connsiteY0" fmla="*/ 720811 h 720811"/>
              <a:gd name="connsiteX1" fmla="*/ 218302 w 593860"/>
              <a:gd name="connsiteY1" fmla="*/ 679623 h 720811"/>
              <a:gd name="connsiteX2" fmla="*/ 411891 w 593860"/>
              <a:gd name="connsiteY2" fmla="*/ 523103 h 720811"/>
              <a:gd name="connsiteX3" fmla="*/ 514864 w 593860"/>
              <a:gd name="connsiteY3" fmla="*/ 358346 h 720811"/>
              <a:gd name="connsiteX4" fmla="*/ 556054 w 593860"/>
              <a:gd name="connsiteY4" fmla="*/ 226541 h 720811"/>
              <a:gd name="connsiteX5" fmla="*/ 593124 w 593860"/>
              <a:gd name="connsiteY5" fmla="*/ 90616 h 720811"/>
              <a:gd name="connsiteX6" fmla="*/ 580767 w 593860"/>
              <a:gd name="connsiteY6" fmla="*/ 0 h 720811"/>
              <a:gd name="connsiteX7" fmla="*/ 580767 w 593860"/>
              <a:gd name="connsiteY7" fmla="*/ 0 h 720811"/>
              <a:gd name="connsiteX0" fmla="*/ 0 w 586108"/>
              <a:gd name="connsiteY0" fmla="*/ 720811 h 720811"/>
              <a:gd name="connsiteX1" fmla="*/ 218302 w 586108"/>
              <a:gd name="connsiteY1" fmla="*/ 679623 h 720811"/>
              <a:gd name="connsiteX2" fmla="*/ 411891 w 586108"/>
              <a:gd name="connsiteY2" fmla="*/ 523103 h 720811"/>
              <a:gd name="connsiteX3" fmla="*/ 514864 w 586108"/>
              <a:gd name="connsiteY3" fmla="*/ 358346 h 720811"/>
              <a:gd name="connsiteX4" fmla="*/ 556054 w 586108"/>
              <a:gd name="connsiteY4" fmla="*/ 226541 h 720811"/>
              <a:gd name="connsiteX5" fmla="*/ 584886 w 586108"/>
              <a:gd name="connsiteY5" fmla="*/ 90616 h 720811"/>
              <a:gd name="connsiteX6" fmla="*/ 580767 w 586108"/>
              <a:gd name="connsiteY6" fmla="*/ 0 h 720811"/>
              <a:gd name="connsiteX7" fmla="*/ 580767 w 586108"/>
              <a:gd name="connsiteY7" fmla="*/ 0 h 720811"/>
              <a:gd name="connsiteX0" fmla="*/ 0 w 582597"/>
              <a:gd name="connsiteY0" fmla="*/ 720811 h 720811"/>
              <a:gd name="connsiteX1" fmla="*/ 218302 w 582597"/>
              <a:gd name="connsiteY1" fmla="*/ 679623 h 720811"/>
              <a:gd name="connsiteX2" fmla="*/ 411891 w 582597"/>
              <a:gd name="connsiteY2" fmla="*/ 523103 h 720811"/>
              <a:gd name="connsiteX3" fmla="*/ 514864 w 582597"/>
              <a:gd name="connsiteY3" fmla="*/ 358346 h 720811"/>
              <a:gd name="connsiteX4" fmla="*/ 556054 w 582597"/>
              <a:gd name="connsiteY4" fmla="*/ 226541 h 720811"/>
              <a:gd name="connsiteX5" fmla="*/ 580767 w 582597"/>
              <a:gd name="connsiteY5" fmla="*/ 90616 h 720811"/>
              <a:gd name="connsiteX6" fmla="*/ 580767 w 582597"/>
              <a:gd name="connsiteY6" fmla="*/ 0 h 720811"/>
              <a:gd name="connsiteX7" fmla="*/ 580767 w 582597"/>
              <a:gd name="connsiteY7" fmla="*/ 0 h 720811"/>
              <a:gd name="connsiteX0" fmla="*/ 0 w 582597"/>
              <a:gd name="connsiteY0" fmla="*/ 720811 h 723862"/>
              <a:gd name="connsiteX1" fmla="*/ 53546 w 582597"/>
              <a:gd name="connsiteY1" fmla="*/ 720811 h 723862"/>
              <a:gd name="connsiteX2" fmla="*/ 218302 w 582597"/>
              <a:gd name="connsiteY2" fmla="*/ 679623 h 723862"/>
              <a:gd name="connsiteX3" fmla="*/ 411891 w 582597"/>
              <a:gd name="connsiteY3" fmla="*/ 523103 h 723862"/>
              <a:gd name="connsiteX4" fmla="*/ 514864 w 582597"/>
              <a:gd name="connsiteY4" fmla="*/ 358346 h 723862"/>
              <a:gd name="connsiteX5" fmla="*/ 556054 w 582597"/>
              <a:gd name="connsiteY5" fmla="*/ 226541 h 723862"/>
              <a:gd name="connsiteX6" fmla="*/ 580767 w 582597"/>
              <a:gd name="connsiteY6" fmla="*/ 90616 h 723862"/>
              <a:gd name="connsiteX7" fmla="*/ 580767 w 582597"/>
              <a:gd name="connsiteY7" fmla="*/ 0 h 723862"/>
              <a:gd name="connsiteX8" fmla="*/ 580767 w 582597"/>
              <a:gd name="connsiteY8" fmla="*/ 0 h 723862"/>
              <a:gd name="connsiteX0" fmla="*/ 0 w 582597"/>
              <a:gd name="connsiteY0" fmla="*/ 720811 h 720811"/>
              <a:gd name="connsiteX1" fmla="*/ 53546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0811"/>
              <a:gd name="connsiteX1" fmla="*/ 49427 w 582597"/>
              <a:gd name="connsiteY1" fmla="*/ 704335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0811"/>
              <a:gd name="connsiteX1" fmla="*/ 49427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607310"/>
              <a:gd name="connsiteY0" fmla="*/ 708454 h 714830"/>
              <a:gd name="connsiteX1" fmla="*/ 74140 w 607310"/>
              <a:gd name="connsiteY1" fmla="*/ 712573 h 714830"/>
              <a:gd name="connsiteX2" fmla="*/ 243015 w 607310"/>
              <a:gd name="connsiteY2" fmla="*/ 679623 h 714830"/>
              <a:gd name="connsiteX3" fmla="*/ 436604 w 607310"/>
              <a:gd name="connsiteY3" fmla="*/ 523103 h 714830"/>
              <a:gd name="connsiteX4" fmla="*/ 539577 w 607310"/>
              <a:gd name="connsiteY4" fmla="*/ 358346 h 714830"/>
              <a:gd name="connsiteX5" fmla="*/ 580767 w 607310"/>
              <a:gd name="connsiteY5" fmla="*/ 226541 h 714830"/>
              <a:gd name="connsiteX6" fmla="*/ 605480 w 607310"/>
              <a:gd name="connsiteY6" fmla="*/ 90616 h 714830"/>
              <a:gd name="connsiteX7" fmla="*/ 605480 w 607310"/>
              <a:gd name="connsiteY7" fmla="*/ 0 h 714830"/>
              <a:gd name="connsiteX8" fmla="*/ 605480 w 607310"/>
              <a:gd name="connsiteY8" fmla="*/ 0 h 714830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243015 w 607310"/>
              <a:gd name="connsiteY2" fmla="*/ 679623 h 714362"/>
              <a:gd name="connsiteX3" fmla="*/ 436604 w 607310"/>
              <a:gd name="connsiteY3" fmla="*/ 523103 h 714362"/>
              <a:gd name="connsiteX4" fmla="*/ 539577 w 607310"/>
              <a:gd name="connsiteY4" fmla="*/ 358346 h 714362"/>
              <a:gd name="connsiteX5" fmla="*/ 580767 w 607310"/>
              <a:gd name="connsiteY5" fmla="*/ 226541 h 714362"/>
              <a:gd name="connsiteX6" fmla="*/ 605480 w 607310"/>
              <a:gd name="connsiteY6" fmla="*/ 90616 h 714362"/>
              <a:gd name="connsiteX7" fmla="*/ 605480 w 607310"/>
              <a:gd name="connsiteY7" fmla="*/ 0 h 714362"/>
              <a:gd name="connsiteX8" fmla="*/ 605480 w 607310"/>
              <a:gd name="connsiteY8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127686 w 607310"/>
              <a:gd name="connsiteY2" fmla="*/ 708454 h 714362"/>
              <a:gd name="connsiteX3" fmla="*/ 243015 w 607310"/>
              <a:gd name="connsiteY3" fmla="*/ 679623 h 714362"/>
              <a:gd name="connsiteX4" fmla="*/ 436604 w 607310"/>
              <a:gd name="connsiteY4" fmla="*/ 523103 h 714362"/>
              <a:gd name="connsiteX5" fmla="*/ 539577 w 607310"/>
              <a:gd name="connsiteY5" fmla="*/ 358346 h 714362"/>
              <a:gd name="connsiteX6" fmla="*/ 580767 w 607310"/>
              <a:gd name="connsiteY6" fmla="*/ 226541 h 714362"/>
              <a:gd name="connsiteX7" fmla="*/ 605480 w 607310"/>
              <a:gd name="connsiteY7" fmla="*/ 90616 h 714362"/>
              <a:gd name="connsiteX8" fmla="*/ 605480 w 607310"/>
              <a:gd name="connsiteY8" fmla="*/ 0 h 714362"/>
              <a:gd name="connsiteX9" fmla="*/ 605480 w 607310"/>
              <a:gd name="connsiteY9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22588"/>
              <a:gd name="connsiteX1" fmla="*/ 74140 w 607310"/>
              <a:gd name="connsiteY1" fmla="*/ 716692 h 722588"/>
              <a:gd name="connsiteX2" fmla="*/ 127686 w 607310"/>
              <a:gd name="connsiteY2" fmla="*/ 720811 h 722588"/>
              <a:gd name="connsiteX3" fmla="*/ 243015 w 607310"/>
              <a:gd name="connsiteY3" fmla="*/ 679623 h 722588"/>
              <a:gd name="connsiteX4" fmla="*/ 436604 w 607310"/>
              <a:gd name="connsiteY4" fmla="*/ 523103 h 722588"/>
              <a:gd name="connsiteX5" fmla="*/ 539577 w 607310"/>
              <a:gd name="connsiteY5" fmla="*/ 358346 h 722588"/>
              <a:gd name="connsiteX6" fmla="*/ 580767 w 607310"/>
              <a:gd name="connsiteY6" fmla="*/ 226541 h 722588"/>
              <a:gd name="connsiteX7" fmla="*/ 605480 w 607310"/>
              <a:gd name="connsiteY7" fmla="*/ 90616 h 722588"/>
              <a:gd name="connsiteX8" fmla="*/ 605480 w 607310"/>
              <a:gd name="connsiteY8" fmla="*/ 0 h 722588"/>
              <a:gd name="connsiteX9" fmla="*/ 605480 w 607310"/>
              <a:gd name="connsiteY9" fmla="*/ 0 h 722588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5173"/>
              <a:gd name="connsiteX1" fmla="*/ 74140 w 607310"/>
              <a:gd name="connsiteY1" fmla="*/ 712573 h 715173"/>
              <a:gd name="connsiteX2" fmla="*/ 127686 w 607310"/>
              <a:gd name="connsiteY2" fmla="*/ 712573 h 715173"/>
              <a:gd name="connsiteX3" fmla="*/ 243015 w 607310"/>
              <a:gd name="connsiteY3" fmla="*/ 679623 h 715173"/>
              <a:gd name="connsiteX4" fmla="*/ 436604 w 607310"/>
              <a:gd name="connsiteY4" fmla="*/ 523103 h 715173"/>
              <a:gd name="connsiteX5" fmla="*/ 539577 w 607310"/>
              <a:gd name="connsiteY5" fmla="*/ 358346 h 715173"/>
              <a:gd name="connsiteX6" fmla="*/ 580767 w 607310"/>
              <a:gd name="connsiteY6" fmla="*/ 226541 h 715173"/>
              <a:gd name="connsiteX7" fmla="*/ 605480 w 607310"/>
              <a:gd name="connsiteY7" fmla="*/ 90616 h 715173"/>
              <a:gd name="connsiteX8" fmla="*/ 605480 w 607310"/>
              <a:gd name="connsiteY8" fmla="*/ 0 h 715173"/>
              <a:gd name="connsiteX9" fmla="*/ 605480 w 607310"/>
              <a:gd name="connsiteY9" fmla="*/ 0 h 715173"/>
              <a:gd name="connsiteX0" fmla="*/ 0 w 607310"/>
              <a:gd name="connsiteY0" fmla="*/ 704335 h 722074"/>
              <a:gd name="connsiteX1" fmla="*/ 74140 w 607310"/>
              <a:gd name="connsiteY1" fmla="*/ 720811 h 722074"/>
              <a:gd name="connsiteX2" fmla="*/ 127686 w 607310"/>
              <a:gd name="connsiteY2" fmla="*/ 712573 h 722074"/>
              <a:gd name="connsiteX3" fmla="*/ 243015 w 607310"/>
              <a:gd name="connsiteY3" fmla="*/ 679623 h 722074"/>
              <a:gd name="connsiteX4" fmla="*/ 436604 w 607310"/>
              <a:gd name="connsiteY4" fmla="*/ 523103 h 722074"/>
              <a:gd name="connsiteX5" fmla="*/ 539577 w 607310"/>
              <a:gd name="connsiteY5" fmla="*/ 358346 h 722074"/>
              <a:gd name="connsiteX6" fmla="*/ 580767 w 607310"/>
              <a:gd name="connsiteY6" fmla="*/ 226541 h 722074"/>
              <a:gd name="connsiteX7" fmla="*/ 605480 w 607310"/>
              <a:gd name="connsiteY7" fmla="*/ 90616 h 722074"/>
              <a:gd name="connsiteX8" fmla="*/ 605480 w 607310"/>
              <a:gd name="connsiteY8" fmla="*/ 0 h 722074"/>
              <a:gd name="connsiteX9" fmla="*/ 605480 w 607310"/>
              <a:gd name="connsiteY9" fmla="*/ 0 h 722074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8374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6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  <a:gd name="connsiteX0" fmla="*/ 0 w 607310"/>
              <a:gd name="connsiteY0" fmla="*/ 704335 h 713919"/>
              <a:gd name="connsiteX1" fmla="*/ 74140 w 607310"/>
              <a:gd name="connsiteY1" fmla="*/ 704335 h 713919"/>
              <a:gd name="connsiteX2" fmla="*/ 127686 w 607310"/>
              <a:gd name="connsiteY2" fmla="*/ 712573 h 713919"/>
              <a:gd name="connsiteX3" fmla="*/ 243015 w 607310"/>
              <a:gd name="connsiteY3" fmla="*/ 679624 h 713919"/>
              <a:gd name="connsiteX4" fmla="*/ 329513 w 607310"/>
              <a:gd name="connsiteY4" fmla="*/ 621957 h 713919"/>
              <a:gd name="connsiteX5" fmla="*/ 436604 w 607310"/>
              <a:gd name="connsiteY5" fmla="*/ 523103 h 713919"/>
              <a:gd name="connsiteX6" fmla="*/ 539577 w 607310"/>
              <a:gd name="connsiteY6" fmla="*/ 358346 h 713919"/>
              <a:gd name="connsiteX7" fmla="*/ 580767 w 607310"/>
              <a:gd name="connsiteY7" fmla="*/ 226541 h 713919"/>
              <a:gd name="connsiteX8" fmla="*/ 605480 w 607310"/>
              <a:gd name="connsiteY8" fmla="*/ 90616 h 713919"/>
              <a:gd name="connsiteX9" fmla="*/ 605480 w 607310"/>
              <a:gd name="connsiteY9" fmla="*/ 0 h 713919"/>
              <a:gd name="connsiteX10" fmla="*/ 605480 w 607310"/>
              <a:gd name="connsiteY10" fmla="*/ 0 h 713919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7310" h="718173">
                <a:moveTo>
                  <a:pt x="0" y="704335"/>
                </a:moveTo>
                <a:cubicBezTo>
                  <a:pt x="8924" y="704335"/>
                  <a:pt x="37756" y="723557"/>
                  <a:pt x="74140" y="716692"/>
                </a:cubicBezTo>
                <a:cubicBezTo>
                  <a:pt x="95421" y="717379"/>
                  <a:pt x="99540" y="718065"/>
                  <a:pt x="127686" y="712573"/>
                </a:cubicBezTo>
                <a:cubicBezTo>
                  <a:pt x="155832" y="707081"/>
                  <a:pt x="209377" y="694727"/>
                  <a:pt x="243015" y="679624"/>
                </a:cubicBezTo>
                <a:cubicBezTo>
                  <a:pt x="276653" y="664521"/>
                  <a:pt x="297248" y="648044"/>
                  <a:pt x="329513" y="621957"/>
                </a:cubicBezTo>
                <a:cubicBezTo>
                  <a:pt x="361778" y="595870"/>
                  <a:pt x="401593" y="567038"/>
                  <a:pt x="436604" y="523103"/>
                </a:cubicBezTo>
                <a:cubicBezTo>
                  <a:pt x="471615" y="479168"/>
                  <a:pt x="515550" y="407773"/>
                  <a:pt x="539577" y="358346"/>
                </a:cubicBezTo>
                <a:cubicBezTo>
                  <a:pt x="563604" y="308919"/>
                  <a:pt x="569783" y="271163"/>
                  <a:pt x="580767" y="226541"/>
                </a:cubicBezTo>
                <a:cubicBezTo>
                  <a:pt x="591751" y="181919"/>
                  <a:pt x="601361" y="128373"/>
                  <a:pt x="605480" y="90616"/>
                </a:cubicBezTo>
                <a:cubicBezTo>
                  <a:pt x="609599" y="52859"/>
                  <a:pt x="605480" y="15103"/>
                  <a:pt x="605480" y="0"/>
                </a:cubicBezTo>
                <a:lnTo>
                  <a:pt x="60548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reeform 14"/>
          <p:cNvSpPr/>
          <p:nvPr/>
        </p:nvSpPr>
        <p:spPr>
          <a:xfrm>
            <a:off x="4793380" y="3209868"/>
            <a:ext cx="194165" cy="556635"/>
          </a:xfrm>
          <a:custGeom>
            <a:avLst/>
            <a:gdLst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31805 w 201827"/>
              <a:gd name="connsiteY2" fmla="*/ 218303 h 551935"/>
              <a:gd name="connsiteX3" fmla="*/ 0 w 201827"/>
              <a:gd name="connsiteY3" fmla="*/ 0 h 551935"/>
              <a:gd name="connsiteX4" fmla="*/ 0 w 201827"/>
              <a:gd name="connsiteY4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0638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8876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55"/>
              <a:gd name="connsiteY0" fmla="*/ 560173 h 560173"/>
              <a:gd name="connsiteX1" fmla="*/ 197708 w 201855"/>
              <a:gd name="connsiteY1" fmla="*/ 444843 h 560173"/>
              <a:gd name="connsiteX2" fmla="*/ 181232 w 201855"/>
              <a:gd name="connsiteY2" fmla="*/ 358346 h 560173"/>
              <a:gd name="connsiteX3" fmla="*/ 168876 w 201855"/>
              <a:gd name="connsiteY3" fmla="*/ 308919 h 560173"/>
              <a:gd name="connsiteX4" fmla="*/ 131805 w 201855"/>
              <a:gd name="connsiteY4" fmla="*/ 218303 h 560173"/>
              <a:gd name="connsiteX5" fmla="*/ 0 w 201855"/>
              <a:gd name="connsiteY5" fmla="*/ 0 h 560173"/>
              <a:gd name="connsiteX6" fmla="*/ 0 w 201855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193589 w 193617"/>
              <a:gd name="connsiteY0" fmla="*/ 564292 h 564292"/>
              <a:gd name="connsiteX1" fmla="*/ 189470 w 193617"/>
              <a:gd name="connsiteY1" fmla="*/ 444843 h 564292"/>
              <a:gd name="connsiteX2" fmla="*/ 181232 w 193617"/>
              <a:gd name="connsiteY2" fmla="*/ 358346 h 564292"/>
              <a:gd name="connsiteX3" fmla="*/ 168876 w 193617"/>
              <a:gd name="connsiteY3" fmla="*/ 308919 h 564292"/>
              <a:gd name="connsiteX4" fmla="*/ 131805 w 193617"/>
              <a:gd name="connsiteY4" fmla="*/ 218303 h 564292"/>
              <a:gd name="connsiteX5" fmla="*/ 0 w 193617"/>
              <a:gd name="connsiteY5" fmla="*/ 0 h 564292"/>
              <a:gd name="connsiteX6" fmla="*/ 0 w 193617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08919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17157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0638 w 197708"/>
              <a:gd name="connsiteY3" fmla="*/ 333632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77113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208607 w 208607"/>
              <a:gd name="connsiteY0" fmla="*/ 580462 h 580462"/>
              <a:gd name="connsiteX1" fmla="*/ 200369 w 208607"/>
              <a:gd name="connsiteY1" fmla="*/ 461013 h 580462"/>
              <a:gd name="connsiteX2" fmla="*/ 188012 w 208607"/>
              <a:gd name="connsiteY2" fmla="*/ 382754 h 580462"/>
              <a:gd name="connsiteX3" fmla="*/ 179775 w 208607"/>
              <a:gd name="connsiteY3" fmla="*/ 341565 h 580462"/>
              <a:gd name="connsiteX4" fmla="*/ 142704 w 208607"/>
              <a:gd name="connsiteY4" fmla="*/ 234473 h 580462"/>
              <a:gd name="connsiteX5" fmla="*/ 10899 w 208607"/>
              <a:gd name="connsiteY5" fmla="*/ 16170 h 580462"/>
              <a:gd name="connsiteX6" fmla="*/ 6780 w 208607"/>
              <a:gd name="connsiteY6" fmla="*/ 16170 h 580462"/>
              <a:gd name="connsiteX0" fmla="*/ 212383 w 212383"/>
              <a:gd name="connsiteY0" fmla="*/ 580462 h 580462"/>
              <a:gd name="connsiteX1" fmla="*/ 204145 w 212383"/>
              <a:gd name="connsiteY1" fmla="*/ 461013 h 580462"/>
              <a:gd name="connsiteX2" fmla="*/ 191788 w 212383"/>
              <a:gd name="connsiteY2" fmla="*/ 382754 h 580462"/>
              <a:gd name="connsiteX3" fmla="*/ 183551 w 212383"/>
              <a:gd name="connsiteY3" fmla="*/ 341565 h 580462"/>
              <a:gd name="connsiteX4" fmla="*/ 146480 w 212383"/>
              <a:gd name="connsiteY4" fmla="*/ 234473 h 580462"/>
              <a:gd name="connsiteX5" fmla="*/ 14675 w 212383"/>
              <a:gd name="connsiteY5" fmla="*/ 16170 h 580462"/>
              <a:gd name="connsiteX6" fmla="*/ 2318 w 212383"/>
              <a:gd name="connsiteY6" fmla="*/ 16170 h 580462"/>
              <a:gd name="connsiteX0" fmla="*/ 208608 w 208608"/>
              <a:gd name="connsiteY0" fmla="*/ 580462 h 580462"/>
              <a:gd name="connsiteX1" fmla="*/ 200370 w 208608"/>
              <a:gd name="connsiteY1" fmla="*/ 461013 h 580462"/>
              <a:gd name="connsiteX2" fmla="*/ 188013 w 208608"/>
              <a:gd name="connsiteY2" fmla="*/ 382754 h 580462"/>
              <a:gd name="connsiteX3" fmla="*/ 179776 w 208608"/>
              <a:gd name="connsiteY3" fmla="*/ 341565 h 580462"/>
              <a:gd name="connsiteX4" fmla="*/ 142705 w 208608"/>
              <a:gd name="connsiteY4" fmla="*/ 234473 h 580462"/>
              <a:gd name="connsiteX5" fmla="*/ 10900 w 208608"/>
              <a:gd name="connsiteY5" fmla="*/ 16170 h 580462"/>
              <a:gd name="connsiteX6" fmla="*/ 6781 w 208608"/>
              <a:gd name="connsiteY6" fmla="*/ 16170 h 580462"/>
              <a:gd name="connsiteX0" fmla="*/ 210318 w 210318"/>
              <a:gd name="connsiteY0" fmla="*/ 577971 h 577971"/>
              <a:gd name="connsiteX1" fmla="*/ 202080 w 210318"/>
              <a:gd name="connsiteY1" fmla="*/ 458522 h 577971"/>
              <a:gd name="connsiteX2" fmla="*/ 189723 w 210318"/>
              <a:gd name="connsiteY2" fmla="*/ 380263 h 577971"/>
              <a:gd name="connsiteX3" fmla="*/ 181486 w 210318"/>
              <a:gd name="connsiteY3" fmla="*/ 339074 h 577971"/>
              <a:gd name="connsiteX4" fmla="*/ 144415 w 210318"/>
              <a:gd name="connsiteY4" fmla="*/ 231982 h 577971"/>
              <a:gd name="connsiteX5" fmla="*/ 12610 w 210318"/>
              <a:gd name="connsiteY5" fmla="*/ 13679 h 577971"/>
              <a:gd name="connsiteX6" fmla="*/ 4372 w 210318"/>
              <a:gd name="connsiteY6" fmla="*/ 21917 h 577971"/>
              <a:gd name="connsiteX0" fmla="*/ 210319 w 210319"/>
              <a:gd name="connsiteY0" fmla="*/ 574186 h 574186"/>
              <a:gd name="connsiteX1" fmla="*/ 202081 w 210319"/>
              <a:gd name="connsiteY1" fmla="*/ 454737 h 574186"/>
              <a:gd name="connsiteX2" fmla="*/ 189724 w 210319"/>
              <a:gd name="connsiteY2" fmla="*/ 376478 h 574186"/>
              <a:gd name="connsiteX3" fmla="*/ 181487 w 210319"/>
              <a:gd name="connsiteY3" fmla="*/ 335289 h 574186"/>
              <a:gd name="connsiteX4" fmla="*/ 144416 w 210319"/>
              <a:gd name="connsiteY4" fmla="*/ 228197 h 574186"/>
              <a:gd name="connsiteX5" fmla="*/ 12611 w 210319"/>
              <a:gd name="connsiteY5" fmla="*/ 9894 h 574186"/>
              <a:gd name="connsiteX6" fmla="*/ 4373 w 210319"/>
              <a:gd name="connsiteY6" fmla="*/ 34608 h 574186"/>
              <a:gd name="connsiteX0" fmla="*/ 208608 w 208608"/>
              <a:gd name="connsiteY0" fmla="*/ 572733 h 572733"/>
              <a:gd name="connsiteX1" fmla="*/ 200370 w 208608"/>
              <a:gd name="connsiteY1" fmla="*/ 453284 h 572733"/>
              <a:gd name="connsiteX2" fmla="*/ 188013 w 208608"/>
              <a:gd name="connsiteY2" fmla="*/ 375025 h 572733"/>
              <a:gd name="connsiteX3" fmla="*/ 179776 w 208608"/>
              <a:gd name="connsiteY3" fmla="*/ 333836 h 572733"/>
              <a:gd name="connsiteX4" fmla="*/ 142705 w 208608"/>
              <a:gd name="connsiteY4" fmla="*/ 226744 h 572733"/>
              <a:gd name="connsiteX5" fmla="*/ 10900 w 208608"/>
              <a:gd name="connsiteY5" fmla="*/ 8441 h 572733"/>
              <a:gd name="connsiteX6" fmla="*/ 6781 w 208608"/>
              <a:gd name="connsiteY6" fmla="*/ 41393 h 572733"/>
              <a:gd name="connsiteX0" fmla="*/ 203249 w 203249"/>
              <a:gd name="connsiteY0" fmla="*/ 569537 h 569537"/>
              <a:gd name="connsiteX1" fmla="*/ 195011 w 203249"/>
              <a:gd name="connsiteY1" fmla="*/ 450088 h 569537"/>
              <a:gd name="connsiteX2" fmla="*/ 182654 w 203249"/>
              <a:gd name="connsiteY2" fmla="*/ 371829 h 569537"/>
              <a:gd name="connsiteX3" fmla="*/ 174417 w 203249"/>
              <a:gd name="connsiteY3" fmla="*/ 330640 h 569537"/>
              <a:gd name="connsiteX4" fmla="*/ 137346 w 203249"/>
              <a:gd name="connsiteY4" fmla="*/ 223548 h 569537"/>
              <a:gd name="connsiteX5" fmla="*/ 5541 w 203249"/>
              <a:gd name="connsiteY5" fmla="*/ 5245 h 569537"/>
              <a:gd name="connsiteX6" fmla="*/ 22016 w 203249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8851 w 208851"/>
              <a:gd name="connsiteY0" fmla="*/ 561756 h 561756"/>
              <a:gd name="connsiteX1" fmla="*/ 200613 w 208851"/>
              <a:gd name="connsiteY1" fmla="*/ 442307 h 561756"/>
              <a:gd name="connsiteX2" fmla="*/ 188256 w 208851"/>
              <a:gd name="connsiteY2" fmla="*/ 364048 h 561756"/>
              <a:gd name="connsiteX3" fmla="*/ 180019 w 208851"/>
              <a:gd name="connsiteY3" fmla="*/ 322859 h 561756"/>
              <a:gd name="connsiteX4" fmla="*/ 142948 w 208851"/>
              <a:gd name="connsiteY4" fmla="*/ 215767 h 561756"/>
              <a:gd name="connsiteX5" fmla="*/ 2905 w 208851"/>
              <a:gd name="connsiteY5" fmla="*/ 5702 h 561756"/>
              <a:gd name="connsiteX6" fmla="*/ 44094 w 208851"/>
              <a:gd name="connsiteY6" fmla="*/ 55129 h 561756"/>
              <a:gd name="connsiteX0" fmla="*/ 197117 w 197117"/>
              <a:gd name="connsiteY0" fmla="*/ 561756 h 561756"/>
              <a:gd name="connsiteX1" fmla="*/ 188879 w 197117"/>
              <a:gd name="connsiteY1" fmla="*/ 442307 h 561756"/>
              <a:gd name="connsiteX2" fmla="*/ 176522 w 197117"/>
              <a:gd name="connsiteY2" fmla="*/ 364048 h 561756"/>
              <a:gd name="connsiteX3" fmla="*/ 168285 w 197117"/>
              <a:gd name="connsiteY3" fmla="*/ 322859 h 561756"/>
              <a:gd name="connsiteX4" fmla="*/ 131214 w 197117"/>
              <a:gd name="connsiteY4" fmla="*/ 215767 h 561756"/>
              <a:gd name="connsiteX5" fmla="*/ 3527 w 197117"/>
              <a:gd name="connsiteY5" fmla="*/ 5702 h 561756"/>
              <a:gd name="connsiteX6" fmla="*/ 32360 w 197117"/>
              <a:gd name="connsiteY6" fmla="*/ 55129 h 561756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165" h="556635">
                <a:moveTo>
                  <a:pt x="194165" y="556635"/>
                </a:moveTo>
                <a:cubicBezTo>
                  <a:pt x="192106" y="536727"/>
                  <a:pt x="193478" y="539473"/>
                  <a:pt x="185927" y="437186"/>
                </a:cubicBezTo>
                <a:cubicBezTo>
                  <a:pt x="182495" y="404921"/>
                  <a:pt x="177002" y="378835"/>
                  <a:pt x="173570" y="358927"/>
                </a:cubicBezTo>
                <a:cubicBezTo>
                  <a:pt x="170138" y="339019"/>
                  <a:pt x="173571" y="341078"/>
                  <a:pt x="165333" y="317738"/>
                </a:cubicBezTo>
                <a:cubicBezTo>
                  <a:pt x="157095" y="294398"/>
                  <a:pt x="145424" y="248403"/>
                  <a:pt x="128262" y="210646"/>
                </a:cubicBezTo>
                <a:cubicBezTo>
                  <a:pt x="111100" y="172889"/>
                  <a:pt x="83640" y="126205"/>
                  <a:pt x="62359" y="91194"/>
                </a:cubicBezTo>
                <a:cubicBezTo>
                  <a:pt x="41078" y="56183"/>
                  <a:pt x="6067" y="7445"/>
                  <a:pt x="575" y="581"/>
                </a:cubicBezTo>
                <a:cubicBezTo>
                  <a:pt x="-4917" y="-6283"/>
                  <a:pt x="30781" y="50008"/>
                  <a:pt x="29408" y="50008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reeform 15"/>
          <p:cNvSpPr/>
          <p:nvPr/>
        </p:nvSpPr>
        <p:spPr>
          <a:xfrm>
            <a:off x="4987544" y="3020976"/>
            <a:ext cx="8238" cy="1239794"/>
          </a:xfrm>
          <a:custGeom>
            <a:avLst/>
            <a:gdLst>
              <a:gd name="connsiteX0" fmla="*/ 0 w 8238"/>
              <a:gd name="connsiteY0" fmla="*/ 0 h 1239794"/>
              <a:gd name="connsiteX1" fmla="*/ 8238 w 8238"/>
              <a:gd name="connsiteY1" fmla="*/ 1239794 h 1239794"/>
              <a:gd name="connsiteX2" fmla="*/ 8238 w 8238"/>
              <a:gd name="connsiteY2" fmla="*/ 1239794 h 123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8" h="1239794">
                <a:moveTo>
                  <a:pt x="0" y="0"/>
                </a:moveTo>
                <a:lnTo>
                  <a:pt x="8238" y="1239794"/>
                </a:lnTo>
                <a:lnTo>
                  <a:pt x="8238" y="123979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reeform 16"/>
          <p:cNvSpPr/>
          <p:nvPr/>
        </p:nvSpPr>
        <p:spPr>
          <a:xfrm>
            <a:off x="4991663" y="4248413"/>
            <a:ext cx="341870" cy="224300"/>
          </a:xfrm>
          <a:custGeom>
            <a:avLst/>
            <a:gdLst>
              <a:gd name="connsiteX0" fmla="*/ 0 w 341870"/>
              <a:gd name="connsiteY0" fmla="*/ 0 h 218541"/>
              <a:gd name="connsiteX1" fmla="*/ 20595 w 341870"/>
              <a:gd name="connsiteY1" fmla="*/ 82379 h 218541"/>
              <a:gd name="connsiteX2" fmla="*/ 70022 w 341870"/>
              <a:gd name="connsiteY2" fmla="*/ 144162 h 218541"/>
              <a:gd name="connsiteX3" fmla="*/ 111211 w 341870"/>
              <a:gd name="connsiteY3" fmla="*/ 181233 h 218541"/>
              <a:gd name="connsiteX4" fmla="*/ 160638 w 341870"/>
              <a:gd name="connsiteY4" fmla="*/ 201827 h 218541"/>
              <a:gd name="connsiteX5" fmla="*/ 214184 w 341870"/>
              <a:gd name="connsiteY5" fmla="*/ 218303 h 218541"/>
              <a:gd name="connsiteX6" fmla="*/ 275968 w 341870"/>
              <a:gd name="connsiteY6" fmla="*/ 210065 h 218541"/>
              <a:gd name="connsiteX7" fmla="*/ 341870 w 341870"/>
              <a:gd name="connsiteY7" fmla="*/ 189470 h 218541"/>
              <a:gd name="connsiteX8" fmla="*/ 341870 w 341870"/>
              <a:gd name="connsiteY8" fmla="*/ 189470 h 218541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52400 h 226779"/>
              <a:gd name="connsiteX3" fmla="*/ 111211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52400 h 226779"/>
              <a:gd name="connsiteX3" fmla="*/ 111211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11211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23568 w 341870"/>
              <a:gd name="connsiteY3" fmla="*/ 197709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02974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31806 w 341870"/>
              <a:gd name="connsiteY3" fmla="*/ 201828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31806 w 341870"/>
              <a:gd name="connsiteY3" fmla="*/ 201828 h 226779"/>
              <a:gd name="connsiteX4" fmla="*/ 152400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31806 w 341870"/>
              <a:gd name="connsiteY3" fmla="*/ 201828 h 226779"/>
              <a:gd name="connsiteX4" fmla="*/ 131806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7995"/>
              <a:gd name="connsiteX1" fmla="*/ 20595 w 341870"/>
              <a:gd name="connsiteY1" fmla="*/ 90617 h 227995"/>
              <a:gd name="connsiteX2" fmla="*/ 70022 w 341870"/>
              <a:gd name="connsiteY2" fmla="*/ 160638 h 227995"/>
              <a:gd name="connsiteX3" fmla="*/ 131806 w 341870"/>
              <a:gd name="connsiteY3" fmla="*/ 201828 h 227995"/>
              <a:gd name="connsiteX4" fmla="*/ 102973 w 341870"/>
              <a:gd name="connsiteY4" fmla="*/ 189470 h 227995"/>
              <a:gd name="connsiteX5" fmla="*/ 214184 w 341870"/>
              <a:gd name="connsiteY5" fmla="*/ 226541 h 227995"/>
              <a:gd name="connsiteX6" fmla="*/ 275968 w 341870"/>
              <a:gd name="connsiteY6" fmla="*/ 218303 h 227995"/>
              <a:gd name="connsiteX7" fmla="*/ 341870 w 341870"/>
              <a:gd name="connsiteY7" fmla="*/ 197708 h 227995"/>
              <a:gd name="connsiteX8" fmla="*/ 341870 w 341870"/>
              <a:gd name="connsiteY8" fmla="*/ 197708 h 227995"/>
              <a:gd name="connsiteX0" fmla="*/ 0 w 341870"/>
              <a:gd name="connsiteY0" fmla="*/ 0 h 227218"/>
              <a:gd name="connsiteX1" fmla="*/ 20595 w 341870"/>
              <a:gd name="connsiteY1" fmla="*/ 90617 h 227218"/>
              <a:gd name="connsiteX2" fmla="*/ 70022 w 341870"/>
              <a:gd name="connsiteY2" fmla="*/ 160638 h 227218"/>
              <a:gd name="connsiteX3" fmla="*/ 131806 w 341870"/>
              <a:gd name="connsiteY3" fmla="*/ 201828 h 227218"/>
              <a:gd name="connsiteX4" fmla="*/ 119448 w 341870"/>
              <a:gd name="connsiteY4" fmla="*/ 201827 h 227218"/>
              <a:gd name="connsiteX5" fmla="*/ 214184 w 341870"/>
              <a:gd name="connsiteY5" fmla="*/ 226541 h 227218"/>
              <a:gd name="connsiteX6" fmla="*/ 275968 w 341870"/>
              <a:gd name="connsiteY6" fmla="*/ 218303 h 227218"/>
              <a:gd name="connsiteX7" fmla="*/ 341870 w 341870"/>
              <a:gd name="connsiteY7" fmla="*/ 197708 h 227218"/>
              <a:gd name="connsiteX8" fmla="*/ 341870 w 341870"/>
              <a:gd name="connsiteY8" fmla="*/ 197708 h 227218"/>
              <a:gd name="connsiteX0" fmla="*/ 0 w 341870"/>
              <a:gd name="connsiteY0" fmla="*/ 0 h 227218"/>
              <a:gd name="connsiteX1" fmla="*/ 20595 w 341870"/>
              <a:gd name="connsiteY1" fmla="*/ 90617 h 227218"/>
              <a:gd name="connsiteX2" fmla="*/ 70022 w 341870"/>
              <a:gd name="connsiteY2" fmla="*/ 160638 h 227218"/>
              <a:gd name="connsiteX3" fmla="*/ 131806 w 341870"/>
              <a:gd name="connsiteY3" fmla="*/ 201828 h 227218"/>
              <a:gd name="connsiteX4" fmla="*/ 119448 w 341870"/>
              <a:gd name="connsiteY4" fmla="*/ 201827 h 227218"/>
              <a:gd name="connsiteX5" fmla="*/ 214184 w 341870"/>
              <a:gd name="connsiteY5" fmla="*/ 226541 h 227218"/>
              <a:gd name="connsiteX6" fmla="*/ 275968 w 341870"/>
              <a:gd name="connsiteY6" fmla="*/ 218303 h 227218"/>
              <a:gd name="connsiteX7" fmla="*/ 341870 w 341870"/>
              <a:gd name="connsiteY7" fmla="*/ 197708 h 227218"/>
              <a:gd name="connsiteX8" fmla="*/ 341870 w 341870"/>
              <a:gd name="connsiteY8" fmla="*/ 197708 h 227218"/>
              <a:gd name="connsiteX0" fmla="*/ 0 w 341870"/>
              <a:gd name="connsiteY0" fmla="*/ 0 h 227218"/>
              <a:gd name="connsiteX1" fmla="*/ 20595 w 341870"/>
              <a:gd name="connsiteY1" fmla="*/ 90617 h 227218"/>
              <a:gd name="connsiteX2" fmla="*/ 70022 w 341870"/>
              <a:gd name="connsiteY2" fmla="*/ 160638 h 227218"/>
              <a:gd name="connsiteX3" fmla="*/ 131806 w 341870"/>
              <a:gd name="connsiteY3" fmla="*/ 201828 h 227218"/>
              <a:gd name="connsiteX4" fmla="*/ 127686 w 341870"/>
              <a:gd name="connsiteY4" fmla="*/ 201827 h 227218"/>
              <a:gd name="connsiteX5" fmla="*/ 214184 w 341870"/>
              <a:gd name="connsiteY5" fmla="*/ 226541 h 227218"/>
              <a:gd name="connsiteX6" fmla="*/ 275968 w 341870"/>
              <a:gd name="connsiteY6" fmla="*/ 218303 h 227218"/>
              <a:gd name="connsiteX7" fmla="*/ 341870 w 341870"/>
              <a:gd name="connsiteY7" fmla="*/ 197708 h 227218"/>
              <a:gd name="connsiteX8" fmla="*/ 341870 w 341870"/>
              <a:gd name="connsiteY8" fmla="*/ 197708 h 227218"/>
              <a:gd name="connsiteX0" fmla="*/ 0 w 341870"/>
              <a:gd name="connsiteY0" fmla="*/ 0 h 227565"/>
              <a:gd name="connsiteX1" fmla="*/ 20595 w 341870"/>
              <a:gd name="connsiteY1" fmla="*/ 90617 h 227565"/>
              <a:gd name="connsiteX2" fmla="*/ 70022 w 341870"/>
              <a:gd name="connsiteY2" fmla="*/ 160638 h 227565"/>
              <a:gd name="connsiteX3" fmla="*/ 131806 w 341870"/>
              <a:gd name="connsiteY3" fmla="*/ 201828 h 227565"/>
              <a:gd name="connsiteX4" fmla="*/ 127686 w 341870"/>
              <a:gd name="connsiteY4" fmla="*/ 201827 h 227565"/>
              <a:gd name="connsiteX5" fmla="*/ 214184 w 341870"/>
              <a:gd name="connsiteY5" fmla="*/ 226541 h 227565"/>
              <a:gd name="connsiteX6" fmla="*/ 251254 w 341870"/>
              <a:gd name="connsiteY6" fmla="*/ 222422 h 227565"/>
              <a:gd name="connsiteX7" fmla="*/ 275968 w 341870"/>
              <a:gd name="connsiteY7" fmla="*/ 218303 h 227565"/>
              <a:gd name="connsiteX8" fmla="*/ 341870 w 341870"/>
              <a:gd name="connsiteY8" fmla="*/ 197708 h 227565"/>
              <a:gd name="connsiteX9" fmla="*/ 341870 w 341870"/>
              <a:gd name="connsiteY9" fmla="*/ 197708 h 227565"/>
              <a:gd name="connsiteX0" fmla="*/ 0 w 341870"/>
              <a:gd name="connsiteY0" fmla="*/ 0 h 227565"/>
              <a:gd name="connsiteX1" fmla="*/ 20595 w 341870"/>
              <a:gd name="connsiteY1" fmla="*/ 90617 h 227565"/>
              <a:gd name="connsiteX2" fmla="*/ 70022 w 341870"/>
              <a:gd name="connsiteY2" fmla="*/ 160638 h 227565"/>
              <a:gd name="connsiteX3" fmla="*/ 131806 w 341870"/>
              <a:gd name="connsiteY3" fmla="*/ 201828 h 227565"/>
              <a:gd name="connsiteX4" fmla="*/ 127686 w 341870"/>
              <a:gd name="connsiteY4" fmla="*/ 201827 h 227565"/>
              <a:gd name="connsiteX5" fmla="*/ 214184 w 341870"/>
              <a:gd name="connsiteY5" fmla="*/ 226541 h 227565"/>
              <a:gd name="connsiteX6" fmla="*/ 251254 w 341870"/>
              <a:gd name="connsiteY6" fmla="*/ 222422 h 227565"/>
              <a:gd name="connsiteX7" fmla="*/ 275968 w 341870"/>
              <a:gd name="connsiteY7" fmla="*/ 218303 h 227565"/>
              <a:gd name="connsiteX8" fmla="*/ 341870 w 341870"/>
              <a:gd name="connsiteY8" fmla="*/ 197708 h 227565"/>
              <a:gd name="connsiteX9" fmla="*/ 341870 w 341870"/>
              <a:gd name="connsiteY9" fmla="*/ 197708 h 227565"/>
              <a:gd name="connsiteX0" fmla="*/ 0 w 341870"/>
              <a:gd name="connsiteY0" fmla="*/ 0 h 224300"/>
              <a:gd name="connsiteX1" fmla="*/ 20595 w 341870"/>
              <a:gd name="connsiteY1" fmla="*/ 90617 h 224300"/>
              <a:gd name="connsiteX2" fmla="*/ 70022 w 341870"/>
              <a:gd name="connsiteY2" fmla="*/ 160638 h 224300"/>
              <a:gd name="connsiteX3" fmla="*/ 131806 w 341870"/>
              <a:gd name="connsiteY3" fmla="*/ 201828 h 224300"/>
              <a:gd name="connsiteX4" fmla="*/ 127686 w 341870"/>
              <a:gd name="connsiteY4" fmla="*/ 201827 h 224300"/>
              <a:gd name="connsiteX5" fmla="*/ 201827 w 341870"/>
              <a:gd name="connsiteY5" fmla="*/ 222422 h 224300"/>
              <a:gd name="connsiteX6" fmla="*/ 251254 w 341870"/>
              <a:gd name="connsiteY6" fmla="*/ 222422 h 224300"/>
              <a:gd name="connsiteX7" fmla="*/ 275968 w 341870"/>
              <a:gd name="connsiteY7" fmla="*/ 218303 h 224300"/>
              <a:gd name="connsiteX8" fmla="*/ 341870 w 341870"/>
              <a:gd name="connsiteY8" fmla="*/ 197708 h 224300"/>
              <a:gd name="connsiteX9" fmla="*/ 341870 w 341870"/>
              <a:gd name="connsiteY9" fmla="*/ 197708 h 224300"/>
              <a:gd name="connsiteX0" fmla="*/ 0 w 341870"/>
              <a:gd name="connsiteY0" fmla="*/ 0 h 224300"/>
              <a:gd name="connsiteX1" fmla="*/ 4119 w 341870"/>
              <a:gd name="connsiteY1" fmla="*/ 49427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8238 w 341870"/>
              <a:gd name="connsiteY1" fmla="*/ 49427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16476 w 341870"/>
              <a:gd name="connsiteY1" fmla="*/ 45308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16476 w 341870"/>
              <a:gd name="connsiteY1" fmla="*/ 45308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8238 w 341870"/>
              <a:gd name="connsiteY1" fmla="*/ 45308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1870" h="224300">
                <a:moveTo>
                  <a:pt x="0" y="0"/>
                </a:moveTo>
                <a:cubicBezTo>
                  <a:pt x="0" y="8238"/>
                  <a:pt x="4806" y="30205"/>
                  <a:pt x="8238" y="45308"/>
                </a:cubicBezTo>
                <a:cubicBezTo>
                  <a:pt x="11670" y="60411"/>
                  <a:pt x="10298" y="71395"/>
                  <a:pt x="20595" y="90617"/>
                </a:cubicBezTo>
                <a:cubicBezTo>
                  <a:pt x="30892" y="109839"/>
                  <a:pt x="51487" y="142103"/>
                  <a:pt x="70022" y="160638"/>
                </a:cubicBezTo>
                <a:cubicBezTo>
                  <a:pt x="88557" y="179173"/>
                  <a:pt x="122195" y="194963"/>
                  <a:pt x="131806" y="201828"/>
                </a:cubicBezTo>
                <a:cubicBezTo>
                  <a:pt x="141417" y="208693"/>
                  <a:pt x="116016" y="198395"/>
                  <a:pt x="127686" y="201827"/>
                </a:cubicBezTo>
                <a:cubicBezTo>
                  <a:pt x="139356" y="205259"/>
                  <a:pt x="181232" y="218989"/>
                  <a:pt x="201827" y="222422"/>
                </a:cubicBezTo>
                <a:cubicBezTo>
                  <a:pt x="222422" y="225855"/>
                  <a:pt x="240957" y="223795"/>
                  <a:pt x="251254" y="222422"/>
                </a:cubicBezTo>
                <a:cubicBezTo>
                  <a:pt x="261551" y="221049"/>
                  <a:pt x="260865" y="222422"/>
                  <a:pt x="275968" y="218303"/>
                </a:cubicBezTo>
                <a:cubicBezTo>
                  <a:pt x="291071" y="214184"/>
                  <a:pt x="341870" y="197708"/>
                  <a:pt x="341870" y="197708"/>
                </a:cubicBezTo>
                <a:lnTo>
                  <a:pt x="341870" y="19770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reeform 17"/>
          <p:cNvSpPr/>
          <p:nvPr/>
        </p:nvSpPr>
        <p:spPr>
          <a:xfrm>
            <a:off x="5325295" y="3053927"/>
            <a:ext cx="955590" cy="1396313"/>
          </a:xfrm>
          <a:custGeom>
            <a:avLst/>
            <a:gdLst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31340 h 1396313"/>
              <a:gd name="connsiteX7" fmla="*/ 551936 w 951471"/>
              <a:gd name="connsiteY7" fmla="*/ 403654 h 1396313"/>
              <a:gd name="connsiteX8" fmla="*/ 621957 w 951471"/>
              <a:gd name="connsiteY8" fmla="*/ 263611 h 1396313"/>
              <a:gd name="connsiteX9" fmla="*/ 691979 w 951471"/>
              <a:gd name="connsiteY9" fmla="*/ 131805 h 1396313"/>
              <a:gd name="connsiteX10" fmla="*/ 770238 w 951471"/>
              <a:gd name="connsiteY10" fmla="*/ 45308 h 1396313"/>
              <a:gd name="connsiteX11" fmla="*/ 906163 w 951471"/>
              <a:gd name="connsiteY11" fmla="*/ 0 h 1396313"/>
              <a:gd name="connsiteX12" fmla="*/ 906163 w 951471"/>
              <a:gd name="connsiteY12" fmla="*/ 0 h 1396313"/>
              <a:gd name="connsiteX13" fmla="*/ 951471 w 951471"/>
              <a:gd name="connsiteY13" fmla="*/ 16476 h 1396313"/>
              <a:gd name="connsiteX14" fmla="*/ 951471 w 951471"/>
              <a:gd name="connsiteY14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31340 h 1396313"/>
              <a:gd name="connsiteX7" fmla="*/ 551936 w 951471"/>
              <a:gd name="connsiteY7" fmla="*/ 403654 h 1396313"/>
              <a:gd name="connsiteX8" fmla="*/ 634314 w 951471"/>
              <a:gd name="connsiteY8" fmla="*/ 238897 h 1396313"/>
              <a:gd name="connsiteX9" fmla="*/ 691979 w 951471"/>
              <a:gd name="connsiteY9" fmla="*/ 131805 h 1396313"/>
              <a:gd name="connsiteX10" fmla="*/ 770238 w 951471"/>
              <a:gd name="connsiteY10" fmla="*/ 45308 h 1396313"/>
              <a:gd name="connsiteX11" fmla="*/ 906163 w 951471"/>
              <a:gd name="connsiteY11" fmla="*/ 0 h 1396313"/>
              <a:gd name="connsiteX12" fmla="*/ 906163 w 951471"/>
              <a:gd name="connsiteY12" fmla="*/ 0 h 1396313"/>
              <a:gd name="connsiteX13" fmla="*/ 951471 w 951471"/>
              <a:gd name="connsiteY13" fmla="*/ 16476 h 1396313"/>
              <a:gd name="connsiteX14" fmla="*/ 951471 w 951471"/>
              <a:gd name="connsiteY14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31340 h 1396313"/>
              <a:gd name="connsiteX7" fmla="*/ 551936 w 951471"/>
              <a:gd name="connsiteY7" fmla="*/ 403654 h 1396313"/>
              <a:gd name="connsiteX8" fmla="*/ 626076 w 951471"/>
              <a:gd name="connsiteY8" fmla="*/ 263611 h 1396313"/>
              <a:gd name="connsiteX9" fmla="*/ 691979 w 951471"/>
              <a:gd name="connsiteY9" fmla="*/ 131805 h 1396313"/>
              <a:gd name="connsiteX10" fmla="*/ 770238 w 951471"/>
              <a:gd name="connsiteY10" fmla="*/ 45308 h 1396313"/>
              <a:gd name="connsiteX11" fmla="*/ 906163 w 951471"/>
              <a:gd name="connsiteY11" fmla="*/ 0 h 1396313"/>
              <a:gd name="connsiteX12" fmla="*/ 906163 w 951471"/>
              <a:gd name="connsiteY12" fmla="*/ 0 h 1396313"/>
              <a:gd name="connsiteX13" fmla="*/ 951471 w 951471"/>
              <a:gd name="connsiteY13" fmla="*/ 16476 h 1396313"/>
              <a:gd name="connsiteX14" fmla="*/ 951471 w 951471"/>
              <a:gd name="connsiteY14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31340 h 1396313"/>
              <a:gd name="connsiteX7" fmla="*/ 523103 w 951471"/>
              <a:gd name="connsiteY7" fmla="*/ 498389 h 1396313"/>
              <a:gd name="connsiteX8" fmla="*/ 551936 w 951471"/>
              <a:gd name="connsiteY8" fmla="*/ 403654 h 1396313"/>
              <a:gd name="connsiteX9" fmla="*/ 626076 w 951471"/>
              <a:gd name="connsiteY9" fmla="*/ 263611 h 1396313"/>
              <a:gd name="connsiteX10" fmla="*/ 691979 w 951471"/>
              <a:gd name="connsiteY10" fmla="*/ 131805 h 1396313"/>
              <a:gd name="connsiteX11" fmla="*/ 770238 w 951471"/>
              <a:gd name="connsiteY11" fmla="*/ 45308 h 1396313"/>
              <a:gd name="connsiteX12" fmla="*/ 906163 w 951471"/>
              <a:gd name="connsiteY12" fmla="*/ 0 h 1396313"/>
              <a:gd name="connsiteX13" fmla="*/ 906163 w 951471"/>
              <a:gd name="connsiteY13" fmla="*/ 0 h 1396313"/>
              <a:gd name="connsiteX14" fmla="*/ 951471 w 951471"/>
              <a:gd name="connsiteY14" fmla="*/ 16476 h 1396313"/>
              <a:gd name="connsiteX15" fmla="*/ 951471 w 951471"/>
              <a:gd name="connsiteY15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31340 h 1396313"/>
              <a:gd name="connsiteX7" fmla="*/ 547817 w 951471"/>
              <a:gd name="connsiteY7" fmla="*/ 444844 h 1396313"/>
              <a:gd name="connsiteX8" fmla="*/ 551936 w 951471"/>
              <a:gd name="connsiteY8" fmla="*/ 403654 h 1396313"/>
              <a:gd name="connsiteX9" fmla="*/ 626076 w 951471"/>
              <a:gd name="connsiteY9" fmla="*/ 263611 h 1396313"/>
              <a:gd name="connsiteX10" fmla="*/ 691979 w 951471"/>
              <a:gd name="connsiteY10" fmla="*/ 131805 h 1396313"/>
              <a:gd name="connsiteX11" fmla="*/ 770238 w 951471"/>
              <a:gd name="connsiteY11" fmla="*/ 45308 h 1396313"/>
              <a:gd name="connsiteX12" fmla="*/ 906163 w 951471"/>
              <a:gd name="connsiteY12" fmla="*/ 0 h 1396313"/>
              <a:gd name="connsiteX13" fmla="*/ 906163 w 951471"/>
              <a:gd name="connsiteY13" fmla="*/ 0 h 1396313"/>
              <a:gd name="connsiteX14" fmla="*/ 951471 w 951471"/>
              <a:gd name="connsiteY14" fmla="*/ 16476 h 1396313"/>
              <a:gd name="connsiteX15" fmla="*/ 951471 w 951471"/>
              <a:gd name="connsiteY15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31340 h 1396313"/>
              <a:gd name="connsiteX7" fmla="*/ 547817 w 951471"/>
              <a:gd name="connsiteY7" fmla="*/ 444844 h 1396313"/>
              <a:gd name="connsiteX8" fmla="*/ 564292 w 951471"/>
              <a:gd name="connsiteY8" fmla="*/ 374821 h 1396313"/>
              <a:gd name="connsiteX9" fmla="*/ 626076 w 951471"/>
              <a:gd name="connsiteY9" fmla="*/ 263611 h 1396313"/>
              <a:gd name="connsiteX10" fmla="*/ 691979 w 951471"/>
              <a:gd name="connsiteY10" fmla="*/ 131805 h 1396313"/>
              <a:gd name="connsiteX11" fmla="*/ 770238 w 951471"/>
              <a:gd name="connsiteY11" fmla="*/ 45308 h 1396313"/>
              <a:gd name="connsiteX12" fmla="*/ 906163 w 951471"/>
              <a:gd name="connsiteY12" fmla="*/ 0 h 1396313"/>
              <a:gd name="connsiteX13" fmla="*/ 906163 w 951471"/>
              <a:gd name="connsiteY13" fmla="*/ 0 h 1396313"/>
              <a:gd name="connsiteX14" fmla="*/ 951471 w 951471"/>
              <a:gd name="connsiteY14" fmla="*/ 16476 h 1396313"/>
              <a:gd name="connsiteX15" fmla="*/ 951471 w 951471"/>
              <a:gd name="connsiteY15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31340 h 1396313"/>
              <a:gd name="connsiteX7" fmla="*/ 547817 w 951471"/>
              <a:gd name="connsiteY7" fmla="*/ 444844 h 1396313"/>
              <a:gd name="connsiteX8" fmla="*/ 387179 w 951471"/>
              <a:gd name="connsiteY8" fmla="*/ 864973 h 1396313"/>
              <a:gd name="connsiteX9" fmla="*/ 626076 w 951471"/>
              <a:gd name="connsiteY9" fmla="*/ 263611 h 1396313"/>
              <a:gd name="connsiteX10" fmla="*/ 691979 w 951471"/>
              <a:gd name="connsiteY10" fmla="*/ 131805 h 1396313"/>
              <a:gd name="connsiteX11" fmla="*/ 770238 w 951471"/>
              <a:gd name="connsiteY11" fmla="*/ 45308 h 1396313"/>
              <a:gd name="connsiteX12" fmla="*/ 906163 w 951471"/>
              <a:gd name="connsiteY12" fmla="*/ 0 h 1396313"/>
              <a:gd name="connsiteX13" fmla="*/ 906163 w 951471"/>
              <a:gd name="connsiteY13" fmla="*/ 0 h 1396313"/>
              <a:gd name="connsiteX14" fmla="*/ 951471 w 951471"/>
              <a:gd name="connsiteY14" fmla="*/ 16476 h 1396313"/>
              <a:gd name="connsiteX15" fmla="*/ 951471 w 951471"/>
              <a:gd name="connsiteY15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39578 h 1396313"/>
              <a:gd name="connsiteX7" fmla="*/ 547817 w 951471"/>
              <a:gd name="connsiteY7" fmla="*/ 444844 h 1396313"/>
              <a:gd name="connsiteX8" fmla="*/ 387179 w 951471"/>
              <a:gd name="connsiteY8" fmla="*/ 864973 h 1396313"/>
              <a:gd name="connsiteX9" fmla="*/ 626076 w 951471"/>
              <a:gd name="connsiteY9" fmla="*/ 263611 h 1396313"/>
              <a:gd name="connsiteX10" fmla="*/ 691979 w 951471"/>
              <a:gd name="connsiteY10" fmla="*/ 131805 h 1396313"/>
              <a:gd name="connsiteX11" fmla="*/ 770238 w 951471"/>
              <a:gd name="connsiteY11" fmla="*/ 45308 h 1396313"/>
              <a:gd name="connsiteX12" fmla="*/ 906163 w 951471"/>
              <a:gd name="connsiteY12" fmla="*/ 0 h 1396313"/>
              <a:gd name="connsiteX13" fmla="*/ 906163 w 951471"/>
              <a:gd name="connsiteY13" fmla="*/ 0 h 1396313"/>
              <a:gd name="connsiteX14" fmla="*/ 951471 w 951471"/>
              <a:gd name="connsiteY14" fmla="*/ 16476 h 1396313"/>
              <a:gd name="connsiteX15" fmla="*/ 951471 w 951471"/>
              <a:gd name="connsiteY15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47816 h 1396313"/>
              <a:gd name="connsiteX7" fmla="*/ 547817 w 951471"/>
              <a:gd name="connsiteY7" fmla="*/ 444844 h 1396313"/>
              <a:gd name="connsiteX8" fmla="*/ 387179 w 951471"/>
              <a:gd name="connsiteY8" fmla="*/ 864973 h 1396313"/>
              <a:gd name="connsiteX9" fmla="*/ 626076 w 951471"/>
              <a:gd name="connsiteY9" fmla="*/ 263611 h 1396313"/>
              <a:gd name="connsiteX10" fmla="*/ 691979 w 951471"/>
              <a:gd name="connsiteY10" fmla="*/ 131805 h 1396313"/>
              <a:gd name="connsiteX11" fmla="*/ 770238 w 951471"/>
              <a:gd name="connsiteY11" fmla="*/ 45308 h 1396313"/>
              <a:gd name="connsiteX12" fmla="*/ 906163 w 951471"/>
              <a:gd name="connsiteY12" fmla="*/ 0 h 1396313"/>
              <a:gd name="connsiteX13" fmla="*/ 906163 w 951471"/>
              <a:gd name="connsiteY13" fmla="*/ 0 h 1396313"/>
              <a:gd name="connsiteX14" fmla="*/ 951471 w 951471"/>
              <a:gd name="connsiteY14" fmla="*/ 16476 h 1396313"/>
              <a:gd name="connsiteX15" fmla="*/ 951471 w 951471"/>
              <a:gd name="connsiteY15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47816 h 1396313"/>
              <a:gd name="connsiteX7" fmla="*/ 547817 w 951471"/>
              <a:gd name="connsiteY7" fmla="*/ 444844 h 1396313"/>
              <a:gd name="connsiteX8" fmla="*/ 387179 w 951471"/>
              <a:gd name="connsiteY8" fmla="*/ 864973 h 1396313"/>
              <a:gd name="connsiteX9" fmla="*/ 626076 w 951471"/>
              <a:gd name="connsiteY9" fmla="*/ 263611 h 1396313"/>
              <a:gd name="connsiteX10" fmla="*/ 691979 w 951471"/>
              <a:gd name="connsiteY10" fmla="*/ 131805 h 1396313"/>
              <a:gd name="connsiteX11" fmla="*/ 770238 w 951471"/>
              <a:gd name="connsiteY11" fmla="*/ 45308 h 1396313"/>
              <a:gd name="connsiteX12" fmla="*/ 844379 w 951471"/>
              <a:gd name="connsiteY12" fmla="*/ 24713 h 1396313"/>
              <a:gd name="connsiteX13" fmla="*/ 906163 w 951471"/>
              <a:gd name="connsiteY13" fmla="*/ 0 h 1396313"/>
              <a:gd name="connsiteX14" fmla="*/ 906163 w 951471"/>
              <a:gd name="connsiteY14" fmla="*/ 0 h 1396313"/>
              <a:gd name="connsiteX15" fmla="*/ 951471 w 951471"/>
              <a:gd name="connsiteY15" fmla="*/ 16476 h 1396313"/>
              <a:gd name="connsiteX16" fmla="*/ 951471 w 951471"/>
              <a:gd name="connsiteY16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47816 h 1396313"/>
              <a:gd name="connsiteX7" fmla="*/ 547817 w 951471"/>
              <a:gd name="connsiteY7" fmla="*/ 444844 h 1396313"/>
              <a:gd name="connsiteX8" fmla="*/ 387179 w 951471"/>
              <a:gd name="connsiteY8" fmla="*/ 864973 h 1396313"/>
              <a:gd name="connsiteX9" fmla="*/ 626076 w 951471"/>
              <a:gd name="connsiteY9" fmla="*/ 263611 h 1396313"/>
              <a:gd name="connsiteX10" fmla="*/ 691979 w 951471"/>
              <a:gd name="connsiteY10" fmla="*/ 131805 h 1396313"/>
              <a:gd name="connsiteX11" fmla="*/ 770238 w 951471"/>
              <a:gd name="connsiteY11" fmla="*/ 45308 h 1396313"/>
              <a:gd name="connsiteX12" fmla="*/ 844379 w 951471"/>
              <a:gd name="connsiteY12" fmla="*/ 12356 h 1396313"/>
              <a:gd name="connsiteX13" fmla="*/ 906163 w 951471"/>
              <a:gd name="connsiteY13" fmla="*/ 0 h 1396313"/>
              <a:gd name="connsiteX14" fmla="*/ 906163 w 951471"/>
              <a:gd name="connsiteY14" fmla="*/ 0 h 1396313"/>
              <a:gd name="connsiteX15" fmla="*/ 951471 w 951471"/>
              <a:gd name="connsiteY15" fmla="*/ 16476 h 1396313"/>
              <a:gd name="connsiteX16" fmla="*/ 951471 w 951471"/>
              <a:gd name="connsiteY16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47816 h 1396313"/>
              <a:gd name="connsiteX7" fmla="*/ 547817 w 951471"/>
              <a:gd name="connsiteY7" fmla="*/ 444844 h 1396313"/>
              <a:gd name="connsiteX8" fmla="*/ 387179 w 951471"/>
              <a:gd name="connsiteY8" fmla="*/ 864973 h 1396313"/>
              <a:gd name="connsiteX9" fmla="*/ 626076 w 951471"/>
              <a:gd name="connsiteY9" fmla="*/ 263611 h 1396313"/>
              <a:gd name="connsiteX10" fmla="*/ 691979 w 951471"/>
              <a:gd name="connsiteY10" fmla="*/ 131805 h 1396313"/>
              <a:gd name="connsiteX11" fmla="*/ 737287 w 951471"/>
              <a:gd name="connsiteY11" fmla="*/ 94735 h 1396313"/>
              <a:gd name="connsiteX12" fmla="*/ 770238 w 951471"/>
              <a:gd name="connsiteY12" fmla="*/ 45308 h 1396313"/>
              <a:gd name="connsiteX13" fmla="*/ 844379 w 951471"/>
              <a:gd name="connsiteY13" fmla="*/ 12356 h 1396313"/>
              <a:gd name="connsiteX14" fmla="*/ 906163 w 951471"/>
              <a:gd name="connsiteY14" fmla="*/ 0 h 1396313"/>
              <a:gd name="connsiteX15" fmla="*/ 906163 w 951471"/>
              <a:gd name="connsiteY15" fmla="*/ 0 h 1396313"/>
              <a:gd name="connsiteX16" fmla="*/ 951471 w 951471"/>
              <a:gd name="connsiteY16" fmla="*/ 16476 h 1396313"/>
              <a:gd name="connsiteX17" fmla="*/ 951471 w 951471"/>
              <a:gd name="connsiteY17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47816 h 1396313"/>
              <a:gd name="connsiteX7" fmla="*/ 547817 w 951471"/>
              <a:gd name="connsiteY7" fmla="*/ 444844 h 1396313"/>
              <a:gd name="connsiteX8" fmla="*/ 387179 w 951471"/>
              <a:gd name="connsiteY8" fmla="*/ 864973 h 1396313"/>
              <a:gd name="connsiteX9" fmla="*/ 626076 w 951471"/>
              <a:gd name="connsiteY9" fmla="*/ 263611 h 1396313"/>
              <a:gd name="connsiteX10" fmla="*/ 691979 w 951471"/>
              <a:gd name="connsiteY10" fmla="*/ 131805 h 1396313"/>
              <a:gd name="connsiteX11" fmla="*/ 729049 w 951471"/>
              <a:gd name="connsiteY11" fmla="*/ 90616 h 1396313"/>
              <a:gd name="connsiteX12" fmla="*/ 770238 w 951471"/>
              <a:gd name="connsiteY12" fmla="*/ 45308 h 1396313"/>
              <a:gd name="connsiteX13" fmla="*/ 844379 w 951471"/>
              <a:gd name="connsiteY13" fmla="*/ 12356 h 1396313"/>
              <a:gd name="connsiteX14" fmla="*/ 906163 w 951471"/>
              <a:gd name="connsiteY14" fmla="*/ 0 h 1396313"/>
              <a:gd name="connsiteX15" fmla="*/ 906163 w 951471"/>
              <a:gd name="connsiteY15" fmla="*/ 0 h 1396313"/>
              <a:gd name="connsiteX16" fmla="*/ 951471 w 951471"/>
              <a:gd name="connsiteY16" fmla="*/ 16476 h 1396313"/>
              <a:gd name="connsiteX17" fmla="*/ 951471 w 951471"/>
              <a:gd name="connsiteY17" fmla="*/ 16476 h 1396313"/>
              <a:gd name="connsiteX0" fmla="*/ 0 w 951471"/>
              <a:gd name="connsiteY0" fmla="*/ 1396313 h 1396313"/>
              <a:gd name="connsiteX1" fmla="*/ 127687 w 951471"/>
              <a:gd name="connsiteY1" fmla="*/ 1305697 h 1396313"/>
              <a:gd name="connsiteX2" fmla="*/ 243017 w 951471"/>
              <a:gd name="connsiteY2" fmla="*/ 1140940 h 1396313"/>
              <a:gd name="connsiteX3" fmla="*/ 329514 w 951471"/>
              <a:gd name="connsiteY3" fmla="*/ 976184 h 1396313"/>
              <a:gd name="connsiteX4" fmla="*/ 403654 w 951471"/>
              <a:gd name="connsiteY4" fmla="*/ 823784 h 1396313"/>
              <a:gd name="connsiteX5" fmla="*/ 457200 w 951471"/>
              <a:gd name="connsiteY5" fmla="*/ 683740 h 1396313"/>
              <a:gd name="connsiteX6" fmla="*/ 506627 w 951471"/>
              <a:gd name="connsiteY6" fmla="*/ 547816 h 1396313"/>
              <a:gd name="connsiteX7" fmla="*/ 547817 w 951471"/>
              <a:gd name="connsiteY7" fmla="*/ 444844 h 1396313"/>
              <a:gd name="connsiteX8" fmla="*/ 387179 w 951471"/>
              <a:gd name="connsiteY8" fmla="*/ 864973 h 1396313"/>
              <a:gd name="connsiteX9" fmla="*/ 626076 w 951471"/>
              <a:gd name="connsiteY9" fmla="*/ 263611 h 1396313"/>
              <a:gd name="connsiteX10" fmla="*/ 691979 w 951471"/>
              <a:gd name="connsiteY10" fmla="*/ 131805 h 1396313"/>
              <a:gd name="connsiteX11" fmla="*/ 729049 w 951471"/>
              <a:gd name="connsiteY11" fmla="*/ 82378 h 1396313"/>
              <a:gd name="connsiteX12" fmla="*/ 770238 w 951471"/>
              <a:gd name="connsiteY12" fmla="*/ 45308 h 1396313"/>
              <a:gd name="connsiteX13" fmla="*/ 844379 w 951471"/>
              <a:gd name="connsiteY13" fmla="*/ 12356 h 1396313"/>
              <a:gd name="connsiteX14" fmla="*/ 906163 w 951471"/>
              <a:gd name="connsiteY14" fmla="*/ 0 h 1396313"/>
              <a:gd name="connsiteX15" fmla="*/ 906163 w 951471"/>
              <a:gd name="connsiteY15" fmla="*/ 0 h 1396313"/>
              <a:gd name="connsiteX16" fmla="*/ 951471 w 951471"/>
              <a:gd name="connsiteY16" fmla="*/ 16476 h 1396313"/>
              <a:gd name="connsiteX17" fmla="*/ 951471 w 951471"/>
              <a:gd name="connsiteY17" fmla="*/ 16476 h 1396313"/>
              <a:gd name="connsiteX0" fmla="*/ 0 w 955590"/>
              <a:gd name="connsiteY0" fmla="*/ 1396313 h 1396313"/>
              <a:gd name="connsiteX1" fmla="*/ 131806 w 955590"/>
              <a:gd name="connsiteY1" fmla="*/ 1305697 h 1396313"/>
              <a:gd name="connsiteX2" fmla="*/ 247136 w 955590"/>
              <a:gd name="connsiteY2" fmla="*/ 1140940 h 1396313"/>
              <a:gd name="connsiteX3" fmla="*/ 333633 w 955590"/>
              <a:gd name="connsiteY3" fmla="*/ 976184 h 1396313"/>
              <a:gd name="connsiteX4" fmla="*/ 407773 w 955590"/>
              <a:gd name="connsiteY4" fmla="*/ 823784 h 1396313"/>
              <a:gd name="connsiteX5" fmla="*/ 461319 w 955590"/>
              <a:gd name="connsiteY5" fmla="*/ 683740 h 1396313"/>
              <a:gd name="connsiteX6" fmla="*/ 510746 w 955590"/>
              <a:gd name="connsiteY6" fmla="*/ 547816 h 1396313"/>
              <a:gd name="connsiteX7" fmla="*/ 551936 w 955590"/>
              <a:gd name="connsiteY7" fmla="*/ 444844 h 1396313"/>
              <a:gd name="connsiteX8" fmla="*/ 391298 w 955590"/>
              <a:gd name="connsiteY8" fmla="*/ 864973 h 1396313"/>
              <a:gd name="connsiteX9" fmla="*/ 630195 w 955590"/>
              <a:gd name="connsiteY9" fmla="*/ 263611 h 1396313"/>
              <a:gd name="connsiteX10" fmla="*/ 696098 w 955590"/>
              <a:gd name="connsiteY10" fmla="*/ 131805 h 1396313"/>
              <a:gd name="connsiteX11" fmla="*/ 733168 w 955590"/>
              <a:gd name="connsiteY11" fmla="*/ 82378 h 1396313"/>
              <a:gd name="connsiteX12" fmla="*/ 774357 w 955590"/>
              <a:gd name="connsiteY12" fmla="*/ 45308 h 1396313"/>
              <a:gd name="connsiteX13" fmla="*/ 848498 w 955590"/>
              <a:gd name="connsiteY13" fmla="*/ 12356 h 1396313"/>
              <a:gd name="connsiteX14" fmla="*/ 910282 w 955590"/>
              <a:gd name="connsiteY14" fmla="*/ 0 h 1396313"/>
              <a:gd name="connsiteX15" fmla="*/ 910282 w 955590"/>
              <a:gd name="connsiteY15" fmla="*/ 0 h 1396313"/>
              <a:gd name="connsiteX16" fmla="*/ 955590 w 955590"/>
              <a:gd name="connsiteY16" fmla="*/ 16476 h 1396313"/>
              <a:gd name="connsiteX17" fmla="*/ 955590 w 955590"/>
              <a:gd name="connsiteY17" fmla="*/ 16476 h 139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55590" h="1396313">
                <a:moveTo>
                  <a:pt x="0" y="1396313"/>
                </a:moveTo>
                <a:cubicBezTo>
                  <a:pt x="43592" y="1372286"/>
                  <a:pt x="90617" y="1348259"/>
                  <a:pt x="131806" y="1305697"/>
                </a:cubicBezTo>
                <a:cubicBezTo>
                  <a:pt x="172995" y="1263135"/>
                  <a:pt x="213498" y="1195859"/>
                  <a:pt x="247136" y="1140940"/>
                </a:cubicBezTo>
                <a:cubicBezTo>
                  <a:pt x="280774" y="1086021"/>
                  <a:pt x="306860" y="1029043"/>
                  <a:pt x="333633" y="976184"/>
                </a:cubicBezTo>
                <a:cubicBezTo>
                  <a:pt x="360406" y="923325"/>
                  <a:pt x="386492" y="872525"/>
                  <a:pt x="407773" y="823784"/>
                </a:cubicBezTo>
                <a:cubicBezTo>
                  <a:pt x="429054" y="775043"/>
                  <a:pt x="444157" y="729735"/>
                  <a:pt x="461319" y="683740"/>
                </a:cubicBezTo>
                <a:cubicBezTo>
                  <a:pt x="478481" y="637745"/>
                  <a:pt x="495643" y="587632"/>
                  <a:pt x="510746" y="547816"/>
                </a:cubicBezTo>
                <a:cubicBezTo>
                  <a:pt x="525849" y="508000"/>
                  <a:pt x="544385" y="466125"/>
                  <a:pt x="551936" y="444844"/>
                </a:cubicBezTo>
                <a:cubicBezTo>
                  <a:pt x="559487" y="423563"/>
                  <a:pt x="378255" y="895179"/>
                  <a:pt x="391298" y="864973"/>
                </a:cubicBezTo>
                <a:cubicBezTo>
                  <a:pt x="404341" y="834767"/>
                  <a:pt x="579395" y="385806"/>
                  <a:pt x="630195" y="263611"/>
                </a:cubicBezTo>
                <a:cubicBezTo>
                  <a:pt x="680995" y="141416"/>
                  <a:pt x="678936" y="162010"/>
                  <a:pt x="696098" y="131805"/>
                </a:cubicBezTo>
                <a:cubicBezTo>
                  <a:pt x="713260" y="101600"/>
                  <a:pt x="720125" y="96794"/>
                  <a:pt x="733168" y="82378"/>
                </a:cubicBezTo>
                <a:cubicBezTo>
                  <a:pt x="746211" y="67962"/>
                  <a:pt x="755135" y="56978"/>
                  <a:pt x="774357" y="45308"/>
                </a:cubicBezTo>
                <a:cubicBezTo>
                  <a:pt x="793579" y="33638"/>
                  <a:pt x="825844" y="19907"/>
                  <a:pt x="848498" y="12356"/>
                </a:cubicBezTo>
                <a:cubicBezTo>
                  <a:pt x="871152" y="4805"/>
                  <a:pt x="899985" y="2059"/>
                  <a:pt x="910282" y="0"/>
                </a:cubicBezTo>
                <a:lnTo>
                  <a:pt x="910282" y="0"/>
                </a:lnTo>
                <a:lnTo>
                  <a:pt x="955590" y="16476"/>
                </a:lnTo>
                <a:lnTo>
                  <a:pt x="955590" y="1647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Freeform 18"/>
          <p:cNvSpPr/>
          <p:nvPr/>
        </p:nvSpPr>
        <p:spPr>
          <a:xfrm>
            <a:off x="6255389" y="3052552"/>
            <a:ext cx="190327" cy="1467710"/>
          </a:xfrm>
          <a:custGeom>
            <a:avLst/>
            <a:gdLst>
              <a:gd name="connsiteX0" fmla="*/ 0 w 181308"/>
              <a:gd name="connsiteY0" fmla="*/ 0 h 1449859"/>
              <a:gd name="connsiteX1" fmla="*/ 94735 w 181308"/>
              <a:gd name="connsiteY1" fmla="*/ 45308 h 1449859"/>
              <a:gd name="connsiteX2" fmla="*/ 148281 w 181308"/>
              <a:gd name="connsiteY2" fmla="*/ 148281 h 1449859"/>
              <a:gd name="connsiteX3" fmla="*/ 172995 w 181308"/>
              <a:gd name="connsiteY3" fmla="*/ 341870 h 1449859"/>
              <a:gd name="connsiteX4" fmla="*/ 181232 w 181308"/>
              <a:gd name="connsiteY4" fmla="*/ 691978 h 1449859"/>
              <a:gd name="connsiteX5" fmla="*/ 177114 w 181308"/>
              <a:gd name="connsiteY5" fmla="*/ 980302 h 1449859"/>
              <a:gd name="connsiteX6" fmla="*/ 177114 w 181308"/>
              <a:gd name="connsiteY6" fmla="*/ 1202724 h 1449859"/>
              <a:gd name="connsiteX7" fmla="*/ 172995 w 181308"/>
              <a:gd name="connsiteY7" fmla="*/ 1449859 h 1449859"/>
              <a:gd name="connsiteX8" fmla="*/ 172995 w 181308"/>
              <a:gd name="connsiteY8" fmla="*/ 1449859 h 1449859"/>
              <a:gd name="connsiteX0" fmla="*/ 0 w 181308"/>
              <a:gd name="connsiteY0" fmla="*/ 28 h 1449887"/>
              <a:gd name="connsiteX1" fmla="*/ 49427 w 181308"/>
              <a:gd name="connsiteY1" fmla="*/ 4146 h 1449887"/>
              <a:gd name="connsiteX2" fmla="*/ 94735 w 181308"/>
              <a:gd name="connsiteY2" fmla="*/ 45336 h 1449887"/>
              <a:gd name="connsiteX3" fmla="*/ 148281 w 181308"/>
              <a:gd name="connsiteY3" fmla="*/ 148309 h 1449887"/>
              <a:gd name="connsiteX4" fmla="*/ 172995 w 181308"/>
              <a:gd name="connsiteY4" fmla="*/ 341898 h 1449887"/>
              <a:gd name="connsiteX5" fmla="*/ 181232 w 181308"/>
              <a:gd name="connsiteY5" fmla="*/ 692006 h 1449887"/>
              <a:gd name="connsiteX6" fmla="*/ 177114 w 181308"/>
              <a:gd name="connsiteY6" fmla="*/ 980330 h 1449887"/>
              <a:gd name="connsiteX7" fmla="*/ 177114 w 181308"/>
              <a:gd name="connsiteY7" fmla="*/ 1202752 h 1449887"/>
              <a:gd name="connsiteX8" fmla="*/ 172995 w 181308"/>
              <a:gd name="connsiteY8" fmla="*/ 1449887 h 1449887"/>
              <a:gd name="connsiteX9" fmla="*/ 172995 w 181308"/>
              <a:gd name="connsiteY9" fmla="*/ 1449887 h 1449887"/>
              <a:gd name="connsiteX0" fmla="*/ 0 w 181308"/>
              <a:gd name="connsiteY0" fmla="*/ 28 h 1449887"/>
              <a:gd name="connsiteX1" fmla="*/ 49427 w 181308"/>
              <a:gd name="connsiteY1" fmla="*/ 4146 h 1449887"/>
              <a:gd name="connsiteX2" fmla="*/ 94735 w 181308"/>
              <a:gd name="connsiteY2" fmla="*/ 45336 h 1449887"/>
              <a:gd name="connsiteX3" fmla="*/ 148281 w 181308"/>
              <a:gd name="connsiteY3" fmla="*/ 148309 h 1449887"/>
              <a:gd name="connsiteX4" fmla="*/ 172995 w 181308"/>
              <a:gd name="connsiteY4" fmla="*/ 341898 h 1449887"/>
              <a:gd name="connsiteX5" fmla="*/ 181232 w 181308"/>
              <a:gd name="connsiteY5" fmla="*/ 692006 h 1449887"/>
              <a:gd name="connsiteX6" fmla="*/ 177114 w 181308"/>
              <a:gd name="connsiteY6" fmla="*/ 980330 h 1449887"/>
              <a:gd name="connsiteX7" fmla="*/ 177114 w 181308"/>
              <a:gd name="connsiteY7" fmla="*/ 1202752 h 1449887"/>
              <a:gd name="connsiteX8" fmla="*/ 172995 w 181308"/>
              <a:gd name="connsiteY8" fmla="*/ 1449887 h 1449887"/>
              <a:gd name="connsiteX9" fmla="*/ 172995 w 181308"/>
              <a:gd name="connsiteY9" fmla="*/ 1449887 h 1449887"/>
              <a:gd name="connsiteX0" fmla="*/ 0 w 181308"/>
              <a:gd name="connsiteY0" fmla="*/ 6407 h 1456266"/>
              <a:gd name="connsiteX1" fmla="*/ 37070 w 181308"/>
              <a:gd name="connsiteY1" fmla="*/ 2288 h 1456266"/>
              <a:gd name="connsiteX2" fmla="*/ 94735 w 181308"/>
              <a:gd name="connsiteY2" fmla="*/ 51715 h 1456266"/>
              <a:gd name="connsiteX3" fmla="*/ 148281 w 181308"/>
              <a:gd name="connsiteY3" fmla="*/ 154688 h 1456266"/>
              <a:gd name="connsiteX4" fmla="*/ 172995 w 181308"/>
              <a:gd name="connsiteY4" fmla="*/ 348277 h 1456266"/>
              <a:gd name="connsiteX5" fmla="*/ 181232 w 181308"/>
              <a:gd name="connsiteY5" fmla="*/ 698385 h 1456266"/>
              <a:gd name="connsiteX6" fmla="*/ 177114 w 181308"/>
              <a:gd name="connsiteY6" fmla="*/ 986709 h 1456266"/>
              <a:gd name="connsiteX7" fmla="*/ 177114 w 181308"/>
              <a:gd name="connsiteY7" fmla="*/ 1209131 h 1456266"/>
              <a:gd name="connsiteX8" fmla="*/ 172995 w 181308"/>
              <a:gd name="connsiteY8" fmla="*/ 1456266 h 1456266"/>
              <a:gd name="connsiteX9" fmla="*/ 172995 w 181308"/>
              <a:gd name="connsiteY9" fmla="*/ 1456266 h 1456266"/>
              <a:gd name="connsiteX0" fmla="*/ 0 w 181308"/>
              <a:gd name="connsiteY0" fmla="*/ 17851 h 1467710"/>
              <a:gd name="connsiteX1" fmla="*/ 12356 w 181308"/>
              <a:gd name="connsiteY1" fmla="*/ 1375 h 1467710"/>
              <a:gd name="connsiteX2" fmla="*/ 94735 w 181308"/>
              <a:gd name="connsiteY2" fmla="*/ 63159 h 1467710"/>
              <a:gd name="connsiteX3" fmla="*/ 148281 w 181308"/>
              <a:gd name="connsiteY3" fmla="*/ 166132 h 1467710"/>
              <a:gd name="connsiteX4" fmla="*/ 172995 w 181308"/>
              <a:gd name="connsiteY4" fmla="*/ 359721 h 1467710"/>
              <a:gd name="connsiteX5" fmla="*/ 181232 w 181308"/>
              <a:gd name="connsiteY5" fmla="*/ 709829 h 1467710"/>
              <a:gd name="connsiteX6" fmla="*/ 177114 w 181308"/>
              <a:gd name="connsiteY6" fmla="*/ 998153 h 1467710"/>
              <a:gd name="connsiteX7" fmla="*/ 177114 w 181308"/>
              <a:gd name="connsiteY7" fmla="*/ 1220575 h 1467710"/>
              <a:gd name="connsiteX8" fmla="*/ 172995 w 181308"/>
              <a:gd name="connsiteY8" fmla="*/ 1467710 h 1467710"/>
              <a:gd name="connsiteX9" fmla="*/ 172995 w 181308"/>
              <a:gd name="connsiteY9" fmla="*/ 1467710 h 1467710"/>
              <a:gd name="connsiteX0" fmla="*/ 9019 w 190327"/>
              <a:gd name="connsiteY0" fmla="*/ 17851 h 1467710"/>
              <a:gd name="connsiteX1" fmla="*/ 4899 w 190327"/>
              <a:gd name="connsiteY1" fmla="*/ 1375 h 1467710"/>
              <a:gd name="connsiteX2" fmla="*/ 103754 w 190327"/>
              <a:gd name="connsiteY2" fmla="*/ 63159 h 1467710"/>
              <a:gd name="connsiteX3" fmla="*/ 157300 w 190327"/>
              <a:gd name="connsiteY3" fmla="*/ 166132 h 1467710"/>
              <a:gd name="connsiteX4" fmla="*/ 182014 w 190327"/>
              <a:gd name="connsiteY4" fmla="*/ 359721 h 1467710"/>
              <a:gd name="connsiteX5" fmla="*/ 190251 w 190327"/>
              <a:gd name="connsiteY5" fmla="*/ 709829 h 1467710"/>
              <a:gd name="connsiteX6" fmla="*/ 186133 w 190327"/>
              <a:gd name="connsiteY6" fmla="*/ 998153 h 1467710"/>
              <a:gd name="connsiteX7" fmla="*/ 186133 w 190327"/>
              <a:gd name="connsiteY7" fmla="*/ 1220575 h 1467710"/>
              <a:gd name="connsiteX8" fmla="*/ 182014 w 190327"/>
              <a:gd name="connsiteY8" fmla="*/ 1467710 h 1467710"/>
              <a:gd name="connsiteX9" fmla="*/ 182014 w 190327"/>
              <a:gd name="connsiteY9" fmla="*/ 1467710 h 1467710"/>
              <a:gd name="connsiteX0" fmla="*/ 9019 w 190327"/>
              <a:gd name="connsiteY0" fmla="*/ 17851 h 1467710"/>
              <a:gd name="connsiteX1" fmla="*/ 4899 w 190327"/>
              <a:gd name="connsiteY1" fmla="*/ 1375 h 1467710"/>
              <a:gd name="connsiteX2" fmla="*/ 62566 w 190327"/>
              <a:gd name="connsiteY2" fmla="*/ 26088 h 1467710"/>
              <a:gd name="connsiteX3" fmla="*/ 103754 w 190327"/>
              <a:gd name="connsiteY3" fmla="*/ 63159 h 1467710"/>
              <a:gd name="connsiteX4" fmla="*/ 157300 w 190327"/>
              <a:gd name="connsiteY4" fmla="*/ 166132 h 1467710"/>
              <a:gd name="connsiteX5" fmla="*/ 182014 w 190327"/>
              <a:gd name="connsiteY5" fmla="*/ 359721 h 1467710"/>
              <a:gd name="connsiteX6" fmla="*/ 190251 w 190327"/>
              <a:gd name="connsiteY6" fmla="*/ 709829 h 1467710"/>
              <a:gd name="connsiteX7" fmla="*/ 186133 w 190327"/>
              <a:gd name="connsiteY7" fmla="*/ 998153 h 1467710"/>
              <a:gd name="connsiteX8" fmla="*/ 186133 w 190327"/>
              <a:gd name="connsiteY8" fmla="*/ 1220575 h 1467710"/>
              <a:gd name="connsiteX9" fmla="*/ 182014 w 190327"/>
              <a:gd name="connsiteY9" fmla="*/ 1467710 h 1467710"/>
              <a:gd name="connsiteX10" fmla="*/ 182014 w 190327"/>
              <a:gd name="connsiteY10" fmla="*/ 1467710 h 146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327" h="1467710">
                <a:moveTo>
                  <a:pt x="9019" y="17851"/>
                </a:moveTo>
                <a:cubicBezTo>
                  <a:pt x="17257" y="19910"/>
                  <a:pt x="-10890" y="-6176"/>
                  <a:pt x="4899" y="1375"/>
                </a:cubicBezTo>
                <a:cubicBezTo>
                  <a:pt x="13137" y="3434"/>
                  <a:pt x="46090" y="15791"/>
                  <a:pt x="62566" y="26088"/>
                </a:cubicBezTo>
                <a:cubicBezTo>
                  <a:pt x="79042" y="36385"/>
                  <a:pt x="87965" y="39818"/>
                  <a:pt x="103754" y="63159"/>
                </a:cubicBezTo>
                <a:cubicBezTo>
                  <a:pt x="119543" y="86500"/>
                  <a:pt x="144257" y="116705"/>
                  <a:pt x="157300" y="166132"/>
                </a:cubicBezTo>
                <a:cubicBezTo>
                  <a:pt x="170343" y="215559"/>
                  <a:pt x="176522" y="269105"/>
                  <a:pt x="182014" y="359721"/>
                </a:cubicBezTo>
                <a:cubicBezTo>
                  <a:pt x="187506" y="450337"/>
                  <a:pt x="189565" y="603424"/>
                  <a:pt x="190251" y="709829"/>
                </a:cubicBezTo>
                <a:cubicBezTo>
                  <a:pt x="190937" y="816234"/>
                  <a:pt x="186819" y="913029"/>
                  <a:pt x="186133" y="998153"/>
                </a:cubicBezTo>
                <a:cubicBezTo>
                  <a:pt x="185447" y="1083277"/>
                  <a:pt x="186819" y="1142316"/>
                  <a:pt x="186133" y="1220575"/>
                </a:cubicBezTo>
                <a:cubicBezTo>
                  <a:pt x="185447" y="1298834"/>
                  <a:pt x="182014" y="1467710"/>
                  <a:pt x="182014" y="1467710"/>
                </a:cubicBezTo>
                <a:lnTo>
                  <a:pt x="182014" y="146771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Freeform 19"/>
          <p:cNvSpPr/>
          <p:nvPr/>
        </p:nvSpPr>
        <p:spPr>
          <a:xfrm>
            <a:off x="6431986" y="3081962"/>
            <a:ext cx="767419" cy="1434181"/>
          </a:xfrm>
          <a:custGeom>
            <a:avLst/>
            <a:gdLst>
              <a:gd name="connsiteX0" fmla="*/ 4794 w 770913"/>
              <a:gd name="connsiteY0" fmla="*/ 1434181 h 1434181"/>
              <a:gd name="connsiteX1" fmla="*/ 17150 w 770913"/>
              <a:gd name="connsiteY1" fmla="*/ 849295 h 1434181"/>
              <a:gd name="connsiteX2" fmla="*/ 144837 w 770913"/>
              <a:gd name="connsiteY2" fmla="*/ 552732 h 1434181"/>
              <a:gd name="connsiteX3" fmla="*/ 301356 w 770913"/>
              <a:gd name="connsiteY3" fmla="*/ 280884 h 1434181"/>
              <a:gd name="connsiteX4" fmla="*/ 445518 w 770913"/>
              <a:gd name="connsiteY4" fmla="*/ 107889 h 1434181"/>
              <a:gd name="connsiteX5" fmla="*/ 606156 w 770913"/>
              <a:gd name="connsiteY5" fmla="*/ 13154 h 1434181"/>
              <a:gd name="connsiteX6" fmla="*/ 770913 w 770913"/>
              <a:gd name="connsiteY6" fmla="*/ 797 h 1434181"/>
              <a:gd name="connsiteX7" fmla="*/ 770913 w 770913"/>
              <a:gd name="connsiteY7" fmla="*/ 797 h 1434181"/>
              <a:gd name="connsiteX0" fmla="*/ 1805 w 767924"/>
              <a:gd name="connsiteY0" fmla="*/ 1434181 h 1434181"/>
              <a:gd name="connsiteX1" fmla="*/ 1805 w 767924"/>
              <a:gd name="connsiteY1" fmla="*/ 1051122 h 1434181"/>
              <a:gd name="connsiteX2" fmla="*/ 14161 w 767924"/>
              <a:gd name="connsiteY2" fmla="*/ 849295 h 1434181"/>
              <a:gd name="connsiteX3" fmla="*/ 141848 w 767924"/>
              <a:gd name="connsiteY3" fmla="*/ 552732 h 1434181"/>
              <a:gd name="connsiteX4" fmla="*/ 298367 w 767924"/>
              <a:gd name="connsiteY4" fmla="*/ 280884 h 1434181"/>
              <a:gd name="connsiteX5" fmla="*/ 442529 w 767924"/>
              <a:gd name="connsiteY5" fmla="*/ 107889 h 1434181"/>
              <a:gd name="connsiteX6" fmla="*/ 603167 w 767924"/>
              <a:gd name="connsiteY6" fmla="*/ 13154 h 1434181"/>
              <a:gd name="connsiteX7" fmla="*/ 767924 w 767924"/>
              <a:gd name="connsiteY7" fmla="*/ 797 h 1434181"/>
              <a:gd name="connsiteX8" fmla="*/ 767924 w 767924"/>
              <a:gd name="connsiteY8" fmla="*/ 797 h 1434181"/>
              <a:gd name="connsiteX0" fmla="*/ 1300 w 767419"/>
              <a:gd name="connsiteY0" fmla="*/ 1434181 h 1434181"/>
              <a:gd name="connsiteX1" fmla="*/ 1300 w 767419"/>
              <a:gd name="connsiteY1" fmla="*/ 1051122 h 1434181"/>
              <a:gd name="connsiteX2" fmla="*/ 5418 w 767419"/>
              <a:gd name="connsiteY2" fmla="*/ 923435 h 1434181"/>
              <a:gd name="connsiteX3" fmla="*/ 13656 w 767419"/>
              <a:gd name="connsiteY3" fmla="*/ 849295 h 1434181"/>
              <a:gd name="connsiteX4" fmla="*/ 141343 w 767419"/>
              <a:gd name="connsiteY4" fmla="*/ 552732 h 1434181"/>
              <a:gd name="connsiteX5" fmla="*/ 297862 w 767419"/>
              <a:gd name="connsiteY5" fmla="*/ 280884 h 1434181"/>
              <a:gd name="connsiteX6" fmla="*/ 442024 w 767419"/>
              <a:gd name="connsiteY6" fmla="*/ 107889 h 1434181"/>
              <a:gd name="connsiteX7" fmla="*/ 602662 w 767419"/>
              <a:gd name="connsiteY7" fmla="*/ 13154 h 1434181"/>
              <a:gd name="connsiteX8" fmla="*/ 767419 w 767419"/>
              <a:gd name="connsiteY8" fmla="*/ 797 h 1434181"/>
              <a:gd name="connsiteX9" fmla="*/ 767419 w 767419"/>
              <a:gd name="connsiteY9" fmla="*/ 797 h 1434181"/>
              <a:gd name="connsiteX0" fmla="*/ 1300 w 767419"/>
              <a:gd name="connsiteY0" fmla="*/ 1434181 h 1434181"/>
              <a:gd name="connsiteX1" fmla="*/ 1300 w 767419"/>
              <a:gd name="connsiteY1" fmla="*/ 1051122 h 1434181"/>
              <a:gd name="connsiteX2" fmla="*/ 5418 w 767419"/>
              <a:gd name="connsiteY2" fmla="*/ 923435 h 1434181"/>
              <a:gd name="connsiteX3" fmla="*/ 13656 w 767419"/>
              <a:gd name="connsiteY3" fmla="*/ 849295 h 1434181"/>
              <a:gd name="connsiteX4" fmla="*/ 141343 w 767419"/>
              <a:gd name="connsiteY4" fmla="*/ 552732 h 1434181"/>
              <a:gd name="connsiteX5" fmla="*/ 297862 w 767419"/>
              <a:gd name="connsiteY5" fmla="*/ 280884 h 1434181"/>
              <a:gd name="connsiteX6" fmla="*/ 442024 w 767419"/>
              <a:gd name="connsiteY6" fmla="*/ 107889 h 1434181"/>
              <a:gd name="connsiteX7" fmla="*/ 602662 w 767419"/>
              <a:gd name="connsiteY7" fmla="*/ 13154 h 1434181"/>
              <a:gd name="connsiteX8" fmla="*/ 767419 w 767419"/>
              <a:gd name="connsiteY8" fmla="*/ 797 h 1434181"/>
              <a:gd name="connsiteX9" fmla="*/ 767419 w 767419"/>
              <a:gd name="connsiteY9" fmla="*/ 797 h 1434181"/>
              <a:gd name="connsiteX0" fmla="*/ 1300 w 767419"/>
              <a:gd name="connsiteY0" fmla="*/ 1434181 h 1434181"/>
              <a:gd name="connsiteX1" fmla="*/ 1300 w 767419"/>
              <a:gd name="connsiteY1" fmla="*/ 1051122 h 1434181"/>
              <a:gd name="connsiteX2" fmla="*/ 5418 w 767419"/>
              <a:gd name="connsiteY2" fmla="*/ 923435 h 1434181"/>
              <a:gd name="connsiteX3" fmla="*/ 13656 w 767419"/>
              <a:gd name="connsiteY3" fmla="*/ 849295 h 1434181"/>
              <a:gd name="connsiteX4" fmla="*/ 42488 w 767419"/>
              <a:gd name="connsiteY4" fmla="*/ 787511 h 1434181"/>
              <a:gd name="connsiteX5" fmla="*/ 141343 w 767419"/>
              <a:gd name="connsiteY5" fmla="*/ 552732 h 1434181"/>
              <a:gd name="connsiteX6" fmla="*/ 297862 w 767419"/>
              <a:gd name="connsiteY6" fmla="*/ 280884 h 1434181"/>
              <a:gd name="connsiteX7" fmla="*/ 442024 w 767419"/>
              <a:gd name="connsiteY7" fmla="*/ 107889 h 1434181"/>
              <a:gd name="connsiteX8" fmla="*/ 602662 w 767419"/>
              <a:gd name="connsiteY8" fmla="*/ 13154 h 1434181"/>
              <a:gd name="connsiteX9" fmla="*/ 767419 w 767419"/>
              <a:gd name="connsiteY9" fmla="*/ 797 h 1434181"/>
              <a:gd name="connsiteX10" fmla="*/ 767419 w 767419"/>
              <a:gd name="connsiteY10" fmla="*/ 797 h 1434181"/>
              <a:gd name="connsiteX0" fmla="*/ 1300 w 767419"/>
              <a:gd name="connsiteY0" fmla="*/ 1434181 h 1434181"/>
              <a:gd name="connsiteX1" fmla="*/ 1300 w 767419"/>
              <a:gd name="connsiteY1" fmla="*/ 1051122 h 1434181"/>
              <a:gd name="connsiteX2" fmla="*/ 5418 w 767419"/>
              <a:gd name="connsiteY2" fmla="*/ 923435 h 1434181"/>
              <a:gd name="connsiteX3" fmla="*/ 21894 w 767419"/>
              <a:gd name="connsiteY3" fmla="*/ 853414 h 1434181"/>
              <a:gd name="connsiteX4" fmla="*/ 42488 w 767419"/>
              <a:gd name="connsiteY4" fmla="*/ 787511 h 1434181"/>
              <a:gd name="connsiteX5" fmla="*/ 141343 w 767419"/>
              <a:gd name="connsiteY5" fmla="*/ 552732 h 1434181"/>
              <a:gd name="connsiteX6" fmla="*/ 297862 w 767419"/>
              <a:gd name="connsiteY6" fmla="*/ 280884 h 1434181"/>
              <a:gd name="connsiteX7" fmla="*/ 442024 w 767419"/>
              <a:gd name="connsiteY7" fmla="*/ 107889 h 1434181"/>
              <a:gd name="connsiteX8" fmla="*/ 602662 w 767419"/>
              <a:gd name="connsiteY8" fmla="*/ 13154 h 1434181"/>
              <a:gd name="connsiteX9" fmla="*/ 767419 w 767419"/>
              <a:gd name="connsiteY9" fmla="*/ 797 h 1434181"/>
              <a:gd name="connsiteX10" fmla="*/ 767419 w 767419"/>
              <a:gd name="connsiteY10" fmla="*/ 797 h 143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7419" h="1434181">
                <a:moveTo>
                  <a:pt x="1300" y="1434181"/>
                </a:moveTo>
                <a:cubicBezTo>
                  <a:pt x="-73" y="1368278"/>
                  <a:pt x="-759" y="1148603"/>
                  <a:pt x="1300" y="1051122"/>
                </a:cubicBezTo>
                <a:cubicBezTo>
                  <a:pt x="613" y="963938"/>
                  <a:pt x="3359" y="957073"/>
                  <a:pt x="5418" y="923435"/>
                </a:cubicBezTo>
                <a:cubicBezTo>
                  <a:pt x="15714" y="893916"/>
                  <a:pt x="15716" y="876068"/>
                  <a:pt x="21894" y="853414"/>
                </a:cubicBezTo>
                <a:cubicBezTo>
                  <a:pt x="28072" y="830760"/>
                  <a:pt x="21207" y="836938"/>
                  <a:pt x="42488" y="787511"/>
                </a:cubicBezTo>
                <a:cubicBezTo>
                  <a:pt x="63769" y="738084"/>
                  <a:pt x="98781" y="637170"/>
                  <a:pt x="141343" y="552732"/>
                </a:cubicBezTo>
                <a:cubicBezTo>
                  <a:pt x="183905" y="468294"/>
                  <a:pt x="247749" y="355024"/>
                  <a:pt x="297862" y="280884"/>
                </a:cubicBezTo>
                <a:cubicBezTo>
                  <a:pt x="347975" y="206744"/>
                  <a:pt x="391224" y="152511"/>
                  <a:pt x="442024" y="107889"/>
                </a:cubicBezTo>
                <a:cubicBezTo>
                  <a:pt x="492824" y="63267"/>
                  <a:pt x="548430" y="31003"/>
                  <a:pt x="602662" y="13154"/>
                </a:cubicBezTo>
                <a:cubicBezTo>
                  <a:pt x="656894" y="-4695"/>
                  <a:pt x="767419" y="797"/>
                  <a:pt x="767419" y="797"/>
                </a:cubicBezTo>
                <a:lnTo>
                  <a:pt x="767419" y="797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Freeform 20"/>
          <p:cNvSpPr/>
          <p:nvPr/>
        </p:nvSpPr>
        <p:spPr>
          <a:xfrm>
            <a:off x="7191166" y="3082759"/>
            <a:ext cx="289116" cy="1449860"/>
          </a:xfrm>
          <a:custGeom>
            <a:avLst/>
            <a:gdLst>
              <a:gd name="connsiteX0" fmla="*/ 0 w 289116"/>
              <a:gd name="connsiteY0" fmla="*/ 0 h 1449860"/>
              <a:gd name="connsiteX1" fmla="*/ 111211 w 289116"/>
              <a:gd name="connsiteY1" fmla="*/ 41190 h 1449860"/>
              <a:gd name="connsiteX2" fmla="*/ 197708 w 289116"/>
              <a:gd name="connsiteY2" fmla="*/ 119449 h 1449860"/>
              <a:gd name="connsiteX3" fmla="*/ 251254 w 289116"/>
              <a:gd name="connsiteY3" fmla="*/ 247135 h 1449860"/>
              <a:gd name="connsiteX4" fmla="*/ 271848 w 289116"/>
              <a:gd name="connsiteY4" fmla="*/ 395417 h 1449860"/>
              <a:gd name="connsiteX5" fmla="*/ 284205 w 289116"/>
              <a:gd name="connsiteY5" fmla="*/ 671384 h 1449860"/>
              <a:gd name="connsiteX6" fmla="*/ 288324 w 289116"/>
              <a:gd name="connsiteY6" fmla="*/ 897925 h 1449860"/>
              <a:gd name="connsiteX7" fmla="*/ 288324 w 289116"/>
              <a:gd name="connsiteY7" fmla="*/ 1173892 h 1449860"/>
              <a:gd name="connsiteX8" fmla="*/ 280086 w 289116"/>
              <a:gd name="connsiteY8" fmla="*/ 1449860 h 1449860"/>
              <a:gd name="connsiteX9" fmla="*/ 280086 w 289116"/>
              <a:gd name="connsiteY9" fmla="*/ 1449860 h 144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16" h="1449860">
                <a:moveTo>
                  <a:pt x="0" y="0"/>
                </a:moveTo>
                <a:cubicBezTo>
                  <a:pt x="39130" y="10641"/>
                  <a:pt x="78260" y="21282"/>
                  <a:pt x="111211" y="41190"/>
                </a:cubicBezTo>
                <a:cubicBezTo>
                  <a:pt x="144162" y="61098"/>
                  <a:pt x="174368" y="85125"/>
                  <a:pt x="197708" y="119449"/>
                </a:cubicBezTo>
                <a:cubicBezTo>
                  <a:pt x="221048" y="153773"/>
                  <a:pt x="238897" y="201140"/>
                  <a:pt x="251254" y="247135"/>
                </a:cubicBezTo>
                <a:cubicBezTo>
                  <a:pt x="263611" y="293130"/>
                  <a:pt x="266356" y="324709"/>
                  <a:pt x="271848" y="395417"/>
                </a:cubicBezTo>
                <a:cubicBezTo>
                  <a:pt x="277340" y="466125"/>
                  <a:pt x="281459" y="587633"/>
                  <a:pt x="284205" y="671384"/>
                </a:cubicBezTo>
                <a:cubicBezTo>
                  <a:pt x="286951" y="755135"/>
                  <a:pt x="287638" y="814174"/>
                  <a:pt x="288324" y="897925"/>
                </a:cubicBezTo>
                <a:cubicBezTo>
                  <a:pt x="289010" y="981676"/>
                  <a:pt x="289697" y="1081903"/>
                  <a:pt x="288324" y="1173892"/>
                </a:cubicBezTo>
                <a:cubicBezTo>
                  <a:pt x="286951" y="1265881"/>
                  <a:pt x="280086" y="1449860"/>
                  <a:pt x="280086" y="1449860"/>
                </a:cubicBezTo>
                <a:lnTo>
                  <a:pt x="280086" y="144986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Freeform 21"/>
          <p:cNvSpPr/>
          <p:nvPr/>
        </p:nvSpPr>
        <p:spPr>
          <a:xfrm>
            <a:off x="7470097" y="3070404"/>
            <a:ext cx="767274" cy="1458097"/>
          </a:xfrm>
          <a:custGeom>
            <a:avLst/>
            <a:gdLst>
              <a:gd name="connsiteX0" fmla="*/ 3363 w 769482"/>
              <a:gd name="connsiteY0" fmla="*/ 1458265 h 1458265"/>
              <a:gd name="connsiteX1" fmla="*/ 15720 w 769482"/>
              <a:gd name="connsiteY1" fmla="*/ 935162 h 1458265"/>
              <a:gd name="connsiteX2" fmla="*/ 126931 w 769482"/>
              <a:gd name="connsiteY2" fmla="*/ 683908 h 1458265"/>
              <a:gd name="connsiteX3" fmla="*/ 201071 w 769482"/>
              <a:gd name="connsiteY3" fmla="*/ 498557 h 1458265"/>
              <a:gd name="connsiteX4" fmla="*/ 291688 w 769482"/>
              <a:gd name="connsiteY4" fmla="*/ 337919 h 1458265"/>
              <a:gd name="connsiteX5" fmla="*/ 374066 w 769482"/>
              <a:gd name="connsiteY5" fmla="*/ 222589 h 1458265"/>
              <a:gd name="connsiteX6" fmla="*/ 448206 w 769482"/>
              <a:gd name="connsiteY6" fmla="*/ 136092 h 1458265"/>
              <a:gd name="connsiteX7" fmla="*/ 571774 w 769482"/>
              <a:gd name="connsiteY7" fmla="*/ 61951 h 1458265"/>
              <a:gd name="connsiteX8" fmla="*/ 662390 w 769482"/>
              <a:gd name="connsiteY8" fmla="*/ 8405 h 1458265"/>
              <a:gd name="connsiteX9" fmla="*/ 769482 w 769482"/>
              <a:gd name="connsiteY9" fmla="*/ 168 h 1458265"/>
              <a:gd name="connsiteX10" fmla="*/ 769482 w 769482"/>
              <a:gd name="connsiteY10" fmla="*/ 168 h 1458265"/>
              <a:gd name="connsiteX0" fmla="*/ 1155 w 767274"/>
              <a:gd name="connsiteY0" fmla="*/ 1458265 h 1458265"/>
              <a:gd name="connsiteX1" fmla="*/ 13512 w 767274"/>
              <a:gd name="connsiteY1" fmla="*/ 935162 h 1458265"/>
              <a:gd name="connsiteX2" fmla="*/ 54701 w 767274"/>
              <a:gd name="connsiteY2" fmla="*/ 852784 h 1458265"/>
              <a:gd name="connsiteX3" fmla="*/ 124723 w 767274"/>
              <a:gd name="connsiteY3" fmla="*/ 683908 h 1458265"/>
              <a:gd name="connsiteX4" fmla="*/ 198863 w 767274"/>
              <a:gd name="connsiteY4" fmla="*/ 498557 h 1458265"/>
              <a:gd name="connsiteX5" fmla="*/ 289480 w 767274"/>
              <a:gd name="connsiteY5" fmla="*/ 337919 h 1458265"/>
              <a:gd name="connsiteX6" fmla="*/ 371858 w 767274"/>
              <a:gd name="connsiteY6" fmla="*/ 222589 h 1458265"/>
              <a:gd name="connsiteX7" fmla="*/ 445998 w 767274"/>
              <a:gd name="connsiteY7" fmla="*/ 136092 h 1458265"/>
              <a:gd name="connsiteX8" fmla="*/ 569566 w 767274"/>
              <a:gd name="connsiteY8" fmla="*/ 61951 h 1458265"/>
              <a:gd name="connsiteX9" fmla="*/ 660182 w 767274"/>
              <a:gd name="connsiteY9" fmla="*/ 8405 h 1458265"/>
              <a:gd name="connsiteX10" fmla="*/ 767274 w 767274"/>
              <a:gd name="connsiteY10" fmla="*/ 168 h 1458265"/>
              <a:gd name="connsiteX11" fmla="*/ 767274 w 767274"/>
              <a:gd name="connsiteY11" fmla="*/ 168 h 1458265"/>
              <a:gd name="connsiteX0" fmla="*/ 1155 w 767274"/>
              <a:gd name="connsiteY0" fmla="*/ 1458265 h 1458265"/>
              <a:gd name="connsiteX1" fmla="*/ 13512 w 767274"/>
              <a:gd name="connsiteY1" fmla="*/ 935162 h 1458265"/>
              <a:gd name="connsiteX2" fmla="*/ 54701 w 767274"/>
              <a:gd name="connsiteY2" fmla="*/ 852784 h 1458265"/>
              <a:gd name="connsiteX3" fmla="*/ 124723 w 767274"/>
              <a:gd name="connsiteY3" fmla="*/ 683908 h 1458265"/>
              <a:gd name="connsiteX4" fmla="*/ 198863 w 767274"/>
              <a:gd name="connsiteY4" fmla="*/ 498557 h 1458265"/>
              <a:gd name="connsiteX5" fmla="*/ 289480 w 767274"/>
              <a:gd name="connsiteY5" fmla="*/ 337919 h 1458265"/>
              <a:gd name="connsiteX6" fmla="*/ 371858 w 767274"/>
              <a:gd name="connsiteY6" fmla="*/ 222589 h 1458265"/>
              <a:gd name="connsiteX7" fmla="*/ 445998 w 767274"/>
              <a:gd name="connsiteY7" fmla="*/ 136092 h 1458265"/>
              <a:gd name="connsiteX8" fmla="*/ 569566 w 767274"/>
              <a:gd name="connsiteY8" fmla="*/ 61951 h 1458265"/>
              <a:gd name="connsiteX9" fmla="*/ 660182 w 767274"/>
              <a:gd name="connsiteY9" fmla="*/ 8405 h 1458265"/>
              <a:gd name="connsiteX10" fmla="*/ 767274 w 767274"/>
              <a:gd name="connsiteY10" fmla="*/ 168 h 1458265"/>
              <a:gd name="connsiteX11" fmla="*/ 767274 w 767274"/>
              <a:gd name="connsiteY11" fmla="*/ 168 h 1458265"/>
              <a:gd name="connsiteX0" fmla="*/ 1155 w 767274"/>
              <a:gd name="connsiteY0" fmla="*/ 1458265 h 1458265"/>
              <a:gd name="connsiteX1" fmla="*/ 13512 w 767274"/>
              <a:gd name="connsiteY1" fmla="*/ 968114 h 1458265"/>
              <a:gd name="connsiteX2" fmla="*/ 54701 w 767274"/>
              <a:gd name="connsiteY2" fmla="*/ 852784 h 1458265"/>
              <a:gd name="connsiteX3" fmla="*/ 124723 w 767274"/>
              <a:gd name="connsiteY3" fmla="*/ 683908 h 1458265"/>
              <a:gd name="connsiteX4" fmla="*/ 198863 w 767274"/>
              <a:gd name="connsiteY4" fmla="*/ 498557 h 1458265"/>
              <a:gd name="connsiteX5" fmla="*/ 289480 w 767274"/>
              <a:gd name="connsiteY5" fmla="*/ 337919 h 1458265"/>
              <a:gd name="connsiteX6" fmla="*/ 371858 w 767274"/>
              <a:gd name="connsiteY6" fmla="*/ 222589 h 1458265"/>
              <a:gd name="connsiteX7" fmla="*/ 445998 w 767274"/>
              <a:gd name="connsiteY7" fmla="*/ 136092 h 1458265"/>
              <a:gd name="connsiteX8" fmla="*/ 569566 w 767274"/>
              <a:gd name="connsiteY8" fmla="*/ 61951 h 1458265"/>
              <a:gd name="connsiteX9" fmla="*/ 660182 w 767274"/>
              <a:gd name="connsiteY9" fmla="*/ 8405 h 1458265"/>
              <a:gd name="connsiteX10" fmla="*/ 767274 w 767274"/>
              <a:gd name="connsiteY10" fmla="*/ 168 h 1458265"/>
              <a:gd name="connsiteX11" fmla="*/ 767274 w 767274"/>
              <a:gd name="connsiteY11" fmla="*/ 168 h 1458265"/>
              <a:gd name="connsiteX0" fmla="*/ 1155 w 767274"/>
              <a:gd name="connsiteY0" fmla="*/ 1458265 h 1458265"/>
              <a:gd name="connsiteX1" fmla="*/ 13512 w 767274"/>
              <a:gd name="connsiteY1" fmla="*/ 996946 h 1458265"/>
              <a:gd name="connsiteX2" fmla="*/ 54701 w 767274"/>
              <a:gd name="connsiteY2" fmla="*/ 852784 h 1458265"/>
              <a:gd name="connsiteX3" fmla="*/ 124723 w 767274"/>
              <a:gd name="connsiteY3" fmla="*/ 683908 h 1458265"/>
              <a:gd name="connsiteX4" fmla="*/ 198863 w 767274"/>
              <a:gd name="connsiteY4" fmla="*/ 498557 h 1458265"/>
              <a:gd name="connsiteX5" fmla="*/ 289480 w 767274"/>
              <a:gd name="connsiteY5" fmla="*/ 337919 h 1458265"/>
              <a:gd name="connsiteX6" fmla="*/ 371858 w 767274"/>
              <a:gd name="connsiteY6" fmla="*/ 222589 h 1458265"/>
              <a:gd name="connsiteX7" fmla="*/ 445998 w 767274"/>
              <a:gd name="connsiteY7" fmla="*/ 136092 h 1458265"/>
              <a:gd name="connsiteX8" fmla="*/ 569566 w 767274"/>
              <a:gd name="connsiteY8" fmla="*/ 61951 h 1458265"/>
              <a:gd name="connsiteX9" fmla="*/ 660182 w 767274"/>
              <a:gd name="connsiteY9" fmla="*/ 8405 h 1458265"/>
              <a:gd name="connsiteX10" fmla="*/ 767274 w 767274"/>
              <a:gd name="connsiteY10" fmla="*/ 168 h 1458265"/>
              <a:gd name="connsiteX11" fmla="*/ 767274 w 767274"/>
              <a:gd name="connsiteY11" fmla="*/ 168 h 1458265"/>
              <a:gd name="connsiteX0" fmla="*/ 1155 w 767274"/>
              <a:gd name="connsiteY0" fmla="*/ 1458098 h 1458098"/>
              <a:gd name="connsiteX1" fmla="*/ 13512 w 767274"/>
              <a:gd name="connsiteY1" fmla="*/ 996779 h 1458098"/>
              <a:gd name="connsiteX2" fmla="*/ 54701 w 767274"/>
              <a:gd name="connsiteY2" fmla="*/ 852617 h 1458098"/>
              <a:gd name="connsiteX3" fmla="*/ 124723 w 767274"/>
              <a:gd name="connsiteY3" fmla="*/ 683741 h 1458098"/>
              <a:gd name="connsiteX4" fmla="*/ 198863 w 767274"/>
              <a:gd name="connsiteY4" fmla="*/ 498390 h 1458098"/>
              <a:gd name="connsiteX5" fmla="*/ 289480 w 767274"/>
              <a:gd name="connsiteY5" fmla="*/ 337752 h 1458098"/>
              <a:gd name="connsiteX6" fmla="*/ 371858 w 767274"/>
              <a:gd name="connsiteY6" fmla="*/ 222422 h 1458098"/>
              <a:gd name="connsiteX7" fmla="*/ 445998 w 767274"/>
              <a:gd name="connsiteY7" fmla="*/ 135925 h 1458098"/>
              <a:gd name="connsiteX8" fmla="*/ 569566 w 767274"/>
              <a:gd name="connsiteY8" fmla="*/ 49428 h 1458098"/>
              <a:gd name="connsiteX9" fmla="*/ 660182 w 767274"/>
              <a:gd name="connsiteY9" fmla="*/ 8238 h 1458098"/>
              <a:gd name="connsiteX10" fmla="*/ 767274 w 767274"/>
              <a:gd name="connsiteY10" fmla="*/ 1 h 1458098"/>
              <a:gd name="connsiteX11" fmla="*/ 767274 w 767274"/>
              <a:gd name="connsiteY11" fmla="*/ 1 h 1458098"/>
              <a:gd name="connsiteX0" fmla="*/ 1155 w 767274"/>
              <a:gd name="connsiteY0" fmla="*/ 1458097 h 1458097"/>
              <a:gd name="connsiteX1" fmla="*/ 13512 w 767274"/>
              <a:gd name="connsiteY1" fmla="*/ 996778 h 1458097"/>
              <a:gd name="connsiteX2" fmla="*/ 54701 w 767274"/>
              <a:gd name="connsiteY2" fmla="*/ 852616 h 1458097"/>
              <a:gd name="connsiteX3" fmla="*/ 124723 w 767274"/>
              <a:gd name="connsiteY3" fmla="*/ 683740 h 1458097"/>
              <a:gd name="connsiteX4" fmla="*/ 198863 w 767274"/>
              <a:gd name="connsiteY4" fmla="*/ 498389 h 1458097"/>
              <a:gd name="connsiteX5" fmla="*/ 289480 w 767274"/>
              <a:gd name="connsiteY5" fmla="*/ 337751 h 1458097"/>
              <a:gd name="connsiteX6" fmla="*/ 371858 w 767274"/>
              <a:gd name="connsiteY6" fmla="*/ 222421 h 1458097"/>
              <a:gd name="connsiteX7" fmla="*/ 445998 w 767274"/>
              <a:gd name="connsiteY7" fmla="*/ 135924 h 1458097"/>
              <a:gd name="connsiteX8" fmla="*/ 569566 w 767274"/>
              <a:gd name="connsiteY8" fmla="*/ 49427 h 1458097"/>
              <a:gd name="connsiteX9" fmla="*/ 660182 w 767274"/>
              <a:gd name="connsiteY9" fmla="*/ 16475 h 1458097"/>
              <a:gd name="connsiteX10" fmla="*/ 767274 w 767274"/>
              <a:gd name="connsiteY10" fmla="*/ 0 h 1458097"/>
              <a:gd name="connsiteX11" fmla="*/ 767274 w 767274"/>
              <a:gd name="connsiteY11" fmla="*/ 0 h 145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7274" h="1458097">
                <a:moveTo>
                  <a:pt x="1155" y="1458097"/>
                </a:moveTo>
                <a:cubicBezTo>
                  <a:pt x="-2964" y="1261075"/>
                  <a:pt x="4588" y="1097691"/>
                  <a:pt x="13512" y="996778"/>
                </a:cubicBezTo>
                <a:cubicBezTo>
                  <a:pt x="22436" y="895865"/>
                  <a:pt x="36166" y="931562"/>
                  <a:pt x="54701" y="852616"/>
                </a:cubicBezTo>
                <a:cubicBezTo>
                  <a:pt x="73236" y="810740"/>
                  <a:pt x="100696" y="742778"/>
                  <a:pt x="124723" y="683740"/>
                </a:cubicBezTo>
                <a:cubicBezTo>
                  <a:pt x="148750" y="624702"/>
                  <a:pt x="171404" y="556054"/>
                  <a:pt x="198863" y="498389"/>
                </a:cubicBezTo>
                <a:cubicBezTo>
                  <a:pt x="226323" y="440724"/>
                  <a:pt x="260648" y="383746"/>
                  <a:pt x="289480" y="337751"/>
                </a:cubicBezTo>
                <a:cubicBezTo>
                  <a:pt x="318313" y="291756"/>
                  <a:pt x="345772" y="256059"/>
                  <a:pt x="371858" y="222421"/>
                </a:cubicBezTo>
                <a:cubicBezTo>
                  <a:pt x="397944" y="188783"/>
                  <a:pt x="413047" y="164756"/>
                  <a:pt x="445998" y="135924"/>
                </a:cubicBezTo>
                <a:cubicBezTo>
                  <a:pt x="478949" y="107092"/>
                  <a:pt x="533869" y="69335"/>
                  <a:pt x="569566" y="49427"/>
                </a:cubicBezTo>
                <a:cubicBezTo>
                  <a:pt x="605263" y="29519"/>
                  <a:pt x="627231" y="24713"/>
                  <a:pt x="660182" y="16475"/>
                </a:cubicBezTo>
                <a:cubicBezTo>
                  <a:pt x="693133" y="8237"/>
                  <a:pt x="749425" y="2746"/>
                  <a:pt x="767274" y="0"/>
                </a:cubicBezTo>
                <a:lnTo>
                  <a:pt x="767274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Freeform 22"/>
          <p:cNvSpPr/>
          <p:nvPr/>
        </p:nvSpPr>
        <p:spPr>
          <a:xfrm>
            <a:off x="8216777" y="3072964"/>
            <a:ext cx="350108" cy="1257828"/>
          </a:xfrm>
          <a:custGeom>
            <a:avLst/>
            <a:gdLst>
              <a:gd name="connsiteX0" fmla="*/ 0 w 350108"/>
              <a:gd name="connsiteY0" fmla="*/ 1557 h 1257828"/>
              <a:gd name="connsiteX1" fmla="*/ 140043 w 350108"/>
              <a:gd name="connsiteY1" fmla="*/ 9795 h 1257828"/>
              <a:gd name="connsiteX2" fmla="*/ 243016 w 350108"/>
              <a:gd name="connsiteY2" fmla="*/ 75698 h 1257828"/>
              <a:gd name="connsiteX3" fmla="*/ 300681 w 350108"/>
              <a:gd name="connsiteY3" fmla="*/ 186909 h 1257828"/>
              <a:gd name="connsiteX4" fmla="*/ 329513 w 350108"/>
              <a:gd name="connsiteY4" fmla="*/ 347547 h 1257828"/>
              <a:gd name="connsiteX5" fmla="*/ 337751 w 350108"/>
              <a:gd name="connsiteY5" fmla="*/ 532898 h 1257828"/>
              <a:gd name="connsiteX6" fmla="*/ 337751 w 350108"/>
              <a:gd name="connsiteY6" fmla="*/ 701774 h 1257828"/>
              <a:gd name="connsiteX7" fmla="*/ 341870 w 350108"/>
              <a:gd name="connsiteY7" fmla="*/ 981860 h 1257828"/>
              <a:gd name="connsiteX8" fmla="*/ 345989 w 350108"/>
              <a:gd name="connsiteY8" fmla="*/ 1175449 h 1257828"/>
              <a:gd name="connsiteX9" fmla="*/ 350108 w 350108"/>
              <a:gd name="connsiteY9" fmla="*/ 1257828 h 1257828"/>
              <a:gd name="connsiteX10" fmla="*/ 350108 w 350108"/>
              <a:gd name="connsiteY10" fmla="*/ 1257828 h 125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108" h="1257828">
                <a:moveTo>
                  <a:pt x="0" y="1557"/>
                </a:moveTo>
                <a:cubicBezTo>
                  <a:pt x="49770" y="-503"/>
                  <a:pt x="99540" y="-2562"/>
                  <a:pt x="140043" y="9795"/>
                </a:cubicBezTo>
                <a:cubicBezTo>
                  <a:pt x="180546" y="22152"/>
                  <a:pt x="216243" y="46179"/>
                  <a:pt x="243016" y="75698"/>
                </a:cubicBezTo>
                <a:cubicBezTo>
                  <a:pt x="269789" y="105217"/>
                  <a:pt x="286265" y="141601"/>
                  <a:pt x="300681" y="186909"/>
                </a:cubicBezTo>
                <a:cubicBezTo>
                  <a:pt x="315097" y="232217"/>
                  <a:pt x="323335" y="289882"/>
                  <a:pt x="329513" y="347547"/>
                </a:cubicBezTo>
                <a:cubicBezTo>
                  <a:pt x="335691" y="405212"/>
                  <a:pt x="336378" y="473860"/>
                  <a:pt x="337751" y="532898"/>
                </a:cubicBezTo>
                <a:cubicBezTo>
                  <a:pt x="339124" y="591936"/>
                  <a:pt x="337065" y="626947"/>
                  <a:pt x="337751" y="701774"/>
                </a:cubicBezTo>
                <a:cubicBezTo>
                  <a:pt x="338437" y="776601"/>
                  <a:pt x="340497" y="902914"/>
                  <a:pt x="341870" y="981860"/>
                </a:cubicBezTo>
                <a:cubicBezTo>
                  <a:pt x="343243" y="1060806"/>
                  <a:pt x="344616" y="1129454"/>
                  <a:pt x="345989" y="1175449"/>
                </a:cubicBezTo>
                <a:cubicBezTo>
                  <a:pt x="347362" y="1221444"/>
                  <a:pt x="350108" y="1257828"/>
                  <a:pt x="350108" y="1257828"/>
                </a:cubicBezTo>
                <a:lnTo>
                  <a:pt x="350108" y="125782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Freeform 23"/>
          <p:cNvSpPr/>
          <p:nvPr/>
        </p:nvSpPr>
        <p:spPr>
          <a:xfrm>
            <a:off x="8565374" y="4302175"/>
            <a:ext cx="383059" cy="161705"/>
          </a:xfrm>
          <a:custGeom>
            <a:avLst/>
            <a:gdLst>
              <a:gd name="connsiteX0" fmla="*/ 0 w 378940"/>
              <a:gd name="connsiteY0" fmla="*/ 0 h 142712"/>
              <a:gd name="connsiteX1" fmla="*/ 53546 w 378940"/>
              <a:gd name="connsiteY1" fmla="*/ 94735 h 142712"/>
              <a:gd name="connsiteX2" fmla="*/ 119448 w 378940"/>
              <a:gd name="connsiteY2" fmla="*/ 127686 h 142712"/>
              <a:gd name="connsiteX3" fmla="*/ 189470 w 378940"/>
              <a:gd name="connsiteY3" fmla="*/ 140043 h 142712"/>
              <a:gd name="connsiteX4" fmla="*/ 259492 w 378940"/>
              <a:gd name="connsiteY4" fmla="*/ 140043 h 142712"/>
              <a:gd name="connsiteX5" fmla="*/ 325394 w 378940"/>
              <a:gd name="connsiteY5" fmla="*/ 111211 h 142712"/>
              <a:gd name="connsiteX6" fmla="*/ 378940 w 378940"/>
              <a:gd name="connsiteY6" fmla="*/ 82378 h 142712"/>
              <a:gd name="connsiteX7" fmla="*/ 378940 w 378940"/>
              <a:gd name="connsiteY7" fmla="*/ 82378 h 142712"/>
              <a:gd name="connsiteX0" fmla="*/ 0 w 383059"/>
              <a:gd name="connsiteY0" fmla="*/ 0 h 159188"/>
              <a:gd name="connsiteX1" fmla="*/ 57665 w 383059"/>
              <a:gd name="connsiteY1" fmla="*/ 111211 h 159188"/>
              <a:gd name="connsiteX2" fmla="*/ 123567 w 383059"/>
              <a:gd name="connsiteY2" fmla="*/ 144162 h 159188"/>
              <a:gd name="connsiteX3" fmla="*/ 193589 w 383059"/>
              <a:gd name="connsiteY3" fmla="*/ 156519 h 159188"/>
              <a:gd name="connsiteX4" fmla="*/ 263611 w 383059"/>
              <a:gd name="connsiteY4" fmla="*/ 156519 h 159188"/>
              <a:gd name="connsiteX5" fmla="*/ 329513 w 383059"/>
              <a:gd name="connsiteY5" fmla="*/ 127687 h 159188"/>
              <a:gd name="connsiteX6" fmla="*/ 383059 w 383059"/>
              <a:gd name="connsiteY6" fmla="*/ 98854 h 159188"/>
              <a:gd name="connsiteX7" fmla="*/ 383059 w 383059"/>
              <a:gd name="connsiteY7" fmla="*/ 98854 h 159188"/>
              <a:gd name="connsiteX0" fmla="*/ 0 w 383059"/>
              <a:gd name="connsiteY0" fmla="*/ 0 h 159188"/>
              <a:gd name="connsiteX1" fmla="*/ 57665 w 383059"/>
              <a:gd name="connsiteY1" fmla="*/ 111211 h 159188"/>
              <a:gd name="connsiteX2" fmla="*/ 123567 w 383059"/>
              <a:gd name="connsiteY2" fmla="*/ 144162 h 159188"/>
              <a:gd name="connsiteX3" fmla="*/ 193589 w 383059"/>
              <a:gd name="connsiteY3" fmla="*/ 156519 h 159188"/>
              <a:gd name="connsiteX4" fmla="*/ 263611 w 383059"/>
              <a:gd name="connsiteY4" fmla="*/ 156519 h 159188"/>
              <a:gd name="connsiteX5" fmla="*/ 329513 w 383059"/>
              <a:gd name="connsiteY5" fmla="*/ 127687 h 159188"/>
              <a:gd name="connsiteX6" fmla="*/ 383059 w 383059"/>
              <a:gd name="connsiteY6" fmla="*/ 98854 h 159188"/>
              <a:gd name="connsiteX7" fmla="*/ 383059 w 383059"/>
              <a:gd name="connsiteY7" fmla="*/ 98854 h 159188"/>
              <a:gd name="connsiteX0" fmla="*/ 0 w 383059"/>
              <a:gd name="connsiteY0" fmla="*/ 0 h 159188"/>
              <a:gd name="connsiteX1" fmla="*/ 57665 w 383059"/>
              <a:gd name="connsiteY1" fmla="*/ 111211 h 159188"/>
              <a:gd name="connsiteX2" fmla="*/ 123567 w 383059"/>
              <a:gd name="connsiteY2" fmla="*/ 144162 h 159188"/>
              <a:gd name="connsiteX3" fmla="*/ 193589 w 383059"/>
              <a:gd name="connsiteY3" fmla="*/ 156519 h 159188"/>
              <a:gd name="connsiteX4" fmla="*/ 263611 w 383059"/>
              <a:gd name="connsiteY4" fmla="*/ 156519 h 159188"/>
              <a:gd name="connsiteX5" fmla="*/ 329513 w 383059"/>
              <a:gd name="connsiteY5" fmla="*/ 127687 h 159188"/>
              <a:gd name="connsiteX6" fmla="*/ 383059 w 383059"/>
              <a:gd name="connsiteY6" fmla="*/ 98854 h 159188"/>
              <a:gd name="connsiteX7" fmla="*/ 383059 w 383059"/>
              <a:gd name="connsiteY7" fmla="*/ 98854 h 159188"/>
              <a:gd name="connsiteX0" fmla="*/ 0 w 383059"/>
              <a:gd name="connsiteY0" fmla="*/ 0 h 159188"/>
              <a:gd name="connsiteX1" fmla="*/ 57665 w 383059"/>
              <a:gd name="connsiteY1" fmla="*/ 119449 h 159188"/>
              <a:gd name="connsiteX2" fmla="*/ 123567 w 383059"/>
              <a:gd name="connsiteY2" fmla="*/ 144162 h 159188"/>
              <a:gd name="connsiteX3" fmla="*/ 193589 w 383059"/>
              <a:gd name="connsiteY3" fmla="*/ 156519 h 159188"/>
              <a:gd name="connsiteX4" fmla="*/ 263611 w 383059"/>
              <a:gd name="connsiteY4" fmla="*/ 156519 h 159188"/>
              <a:gd name="connsiteX5" fmla="*/ 329513 w 383059"/>
              <a:gd name="connsiteY5" fmla="*/ 127687 h 159188"/>
              <a:gd name="connsiteX6" fmla="*/ 383059 w 383059"/>
              <a:gd name="connsiteY6" fmla="*/ 98854 h 159188"/>
              <a:gd name="connsiteX7" fmla="*/ 383059 w 383059"/>
              <a:gd name="connsiteY7" fmla="*/ 98854 h 159188"/>
              <a:gd name="connsiteX0" fmla="*/ 0 w 383059"/>
              <a:gd name="connsiteY0" fmla="*/ 0 h 159188"/>
              <a:gd name="connsiteX1" fmla="*/ 61783 w 383059"/>
              <a:gd name="connsiteY1" fmla="*/ 107093 h 159188"/>
              <a:gd name="connsiteX2" fmla="*/ 123567 w 383059"/>
              <a:gd name="connsiteY2" fmla="*/ 144162 h 159188"/>
              <a:gd name="connsiteX3" fmla="*/ 193589 w 383059"/>
              <a:gd name="connsiteY3" fmla="*/ 156519 h 159188"/>
              <a:gd name="connsiteX4" fmla="*/ 263611 w 383059"/>
              <a:gd name="connsiteY4" fmla="*/ 156519 h 159188"/>
              <a:gd name="connsiteX5" fmla="*/ 329513 w 383059"/>
              <a:gd name="connsiteY5" fmla="*/ 127687 h 159188"/>
              <a:gd name="connsiteX6" fmla="*/ 383059 w 383059"/>
              <a:gd name="connsiteY6" fmla="*/ 98854 h 159188"/>
              <a:gd name="connsiteX7" fmla="*/ 383059 w 383059"/>
              <a:gd name="connsiteY7" fmla="*/ 98854 h 159188"/>
              <a:gd name="connsiteX0" fmla="*/ 0 w 383059"/>
              <a:gd name="connsiteY0" fmla="*/ 0 h 158815"/>
              <a:gd name="connsiteX1" fmla="*/ 61783 w 383059"/>
              <a:gd name="connsiteY1" fmla="*/ 107093 h 158815"/>
              <a:gd name="connsiteX2" fmla="*/ 123567 w 383059"/>
              <a:gd name="connsiteY2" fmla="*/ 152400 h 158815"/>
              <a:gd name="connsiteX3" fmla="*/ 193589 w 383059"/>
              <a:gd name="connsiteY3" fmla="*/ 156519 h 158815"/>
              <a:gd name="connsiteX4" fmla="*/ 263611 w 383059"/>
              <a:gd name="connsiteY4" fmla="*/ 156519 h 158815"/>
              <a:gd name="connsiteX5" fmla="*/ 329513 w 383059"/>
              <a:gd name="connsiteY5" fmla="*/ 127687 h 158815"/>
              <a:gd name="connsiteX6" fmla="*/ 383059 w 383059"/>
              <a:gd name="connsiteY6" fmla="*/ 98854 h 158815"/>
              <a:gd name="connsiteX7" fmla="*/ 383059 w 383059"/>
              <a:gd name="connsiteY7" fmla="*/ 98854 h 158815"/>
              <a:gd name="connsiteX0" fmla="*/ 0 w 383059"/>
              <a:gd name="connsiteY0" fmla="*/ 0 h 159188"/>
              <a:gd name="connsiteX1" fmla="*/ 61783 w 383059"/>
              <a:gd name="connsiteY1" fmla="*/ 107093 h 159188"/>
              <a:gd name="connsiteX2" fmla="*/ 123567 w 383059"/>
              <a:gd name="connsiteY2" fmla="*/ 144162 h 159188"/>
              <a:gd name="connsiteX3" fmla="*/ 193589 w 383059"/>
              <a:gd name="connsiteY3" fmla="*/ 156519 h 159188"/>
              <a:gd name="connsiteX4" fmla="*/ 263611 w 383059"/>
              <a:gd name="connsiteY4" fmla="*/ 156519 h 159188"/>
              <a:gd name="connsiteX5" fmla="*/ 329513 w 383059"/>
              <a:gd name="connsiteY5" fmla="*/ 127687 h 159188"/>
              <a:gd name="connsiteX6" fmla="*/ 383059 w 383059"/>
              <a:gd name="connsiteY6" fmla="*/ 98854 h 159188"/>
              <a:gd name="connsiteX7" fmla="*/ 383059 w 383059"/>
              <a:gd name="connsiteY7" fmla="*/ 98854 h 159188"/>
              <a:gd name="connsiteX0" fmla="*/ 0 w 383059"/>
              <a:gd name="connsiteY0" fmla="*/ 0 h 161705"/>
              <a:gd name="connsiteX1" fmla="*/ 61783 w 383059"/>
              <a:gd name="connsiteY1" fmla="*/ 107093 h 161705"/>
              <a:gd name="connsiteX2" fmla="*/ 123567 w 383059"/>
              <a:gd name="connsiteY2" fmla="*/ 144162 h 161705"/>
              <a:gd name="connsiteX3" fmla="*/ 193589 w 383059"/>
              <a:gd name="connsiteY3" fmla="*/ 160638 h 161705"/>
              <a:gd name="connsiteX4" fmla="*/ 263611 w 383059"/>
              <a:gd name="connsiteY4" fmla="*/ 156519 h 161705"/>
              <a:gd name="connsiteX5" fmla="*/ 329513 w 383059"/>
              <a:gd name="connsiteY5" fmla="*/ 127687 h 161705"/>
              <a:gd name="connsiteX6" fmla="*/ 383059 w 383059"/>
              <a:gd name="connsiteY6" fmla="*/ 98854 h 161705"/>
              <a:gd name="connsiteX7" fmla="*/ 383059 w 383059"/>
              <a:gd name="connsiteY7" fmla="*/ 98854 h 161705"/>
              <a:gd name="connsiteX0" fmla="*/ 0 w 383059"/>
              <a:gd name="connsiteY0" fmla="*/ 0 h 161705"/>
              <a:gd name="connsiteX1" fmla="*/ 61783 w 383059"/>
              <a:gd name="connsiteY1" fmla="*/ 107093 h 161705"/>
              <a:gd name="connsiteX2" fmla="*/ 123567 w 383059"/>
              <a:gd name="connsiteY2" fmla="*/ 144162 h 161705"/>
              <a:gd name="connsiteX3" fmla="*/ 193589 w 383059"/>
              <a:gd name="connsiteY3" fmla="*/ 160638 h 161705"/>
              <a:gd name="connsiteX4" fmla="*/ 263611 w 383059"/>
              <a:gd name="connsiteY4" fmla="*/ 156519 h 161705"/>
              <a:gd name="connsiteX5" fmla="*/ 329513 w 383059"/>
              <a:gd name="connsiteY5" fmla="*/ 127687 h 161705"/>
              <a:gd name="connsiteX6" fmla="*/ 383059 w 383059"/>
              <a:gd name="connsiteY6" fmla="*/ 98854 h 161705"/>
              <a:gd name="connsiteX7" fmla="*/ 383059 w 383059"/>
              <a:gd name="connsiteY7" fmla="*/ 98854 h 16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059" h="161705">
                <a:moveTo>
                  <a:pt x="0" y="0"/>
                </a:moveTo>
                <a:cubicBezTo>
                  <a:pt x="16819" y="65559"/>
                  <a:pt x="41189" y="83066"/>
                  <a:pt x="61783" y="107093"/>
                </a:cubicBezTo>
                <a:cubicBezTo>
                  <a:pt x="82377" y="131120"/>
                  <a:pt x="101599" y="135238"/>
                  <a:pt x="123567" y="144162"/>
                </a:cubicBezTo>
                <a:cubicBezTo>
                  <a:pt x="145535" y="153086"/>
                  <a:pt x="170248" y="158579"/>
                  <a:pt x="193589" y="160638"/>
                </a:cubicBezTo>
                <a:cubicBezTo>
                  <a:pt x="216930" y="162697"/>
                  <a:pt x="240957" y="162011"/>
                  <a:pt x="263611" y="156519"/>
                </a:cubicBezTo>
                <a:cubicBezTo>
                  <a:pt x="286265" y="151027"/>
                  <a:pt x="309605" y="137298"/>
                  <a:pt x="329513" y="127687"/>
                </a:cubicBezTo>
                <a:cubicBezTo>
                  <a:pt x="349421" y="118076"/>
                  <a:pt x="383059" y="98854"/>
                  <a:pt x="383059" y="98854"/>
                </a:cubicBezTo>
                <a:lnTo>
                  <a:pt x="383059" y="9885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reeform 24"/>
          <p:cNvSpPr/>
          <p:nvPr/>
        </p:nvSpPr>
        <p:spPr>
          <a:xfrm>
            <a:off x="8926902" y="3769607"/>
            <a:ext cx="411891" cy="646670"/>
          </a:xfrm>
          <a:custGeom>
            <a:avLst/>
            <a:gdLst>
              <a:gd name="connsiteX0" fmla="*/ 0 w 395416"/>
              <a:gd name="connsiteY0" fmla="*/ 646670 h 646670"/>
              <a:gd name="connsiteX1" fmla="*/ 127687 w 395416"/>
              <a:gd name="connsiteY1" fmla="*/ 523102 h 646670"/>
              <a:gd name="connsiteX2" fmla="*/ 222422 w 395416"/>
              <a:gd name="connsiteY2" fmla="*/ 387178 h 646670"/>
              <a:gd name="connsiteX3" fmla="*/ 267730 w 395416"/>
              <a:gd name="connsiteY3" fmla="*/ 292443 h 646670"/>
              <a:gd name="connsiteX4" fmla="*/ 313038 w 395416"/>
              <a:gd name="connsiteY4" fmla="*/ 189470 h 646670"/>
              <a:gd name="connsiteX5" fmla="*/ 395416 w 395416"/>
              <a:gd name="connsiteY5" fmla="*/ 0 h 646670"/>
              <a:gd name="connsiteX6" fmla="*/ 395416 w 395416"/>
              <a:gd name="connsiteY6" fmla="*/ 0 h 646670"/>
              <a:gd name="connsiteX0" fmla="*/ 0 w 399535"/>
              <a:gd name="connsiteY0" fmla="*/ 638432 h 638432"/>
              <a:gd name="connsiteX1" fmla="*/ 131806 w 399535"/>
              <a:gd name="connsiteY1" fmla="*/ 523102 h 638432"/>
              <a:gd name="connsiteX2" fmla="*/ 226541 w 399535"/>
              <a:gd name="connsiteY2" fmla="*/ 387178 h 638432"/>
              <a:gd name="connsiteX3" fmla="*/ 271849 w 399535"/>
              <a:gd name="connsiteY3" fmla="*/ 292443 h 638432"/>
              <a:gd name="connsiteX4" fmla="*/ 317157 w 399535"/>
              <a:gd name="connsiteY4" fmla="*/ 189470 h 638432"/>
              <a:gd name="connsiteX5" fmla="*/ 399535 w 399535"/>
              <a:gd name="connsiteY5" fmla="*/ 0 h 638432"/>
              <a:gd name="connsiteX6" fmla="*/ 399535 w 399535"/>
              <a:gd name="connsiteY6" fmla="*/ 0 h 638432"/>
              <a:gd name="connsiteX0" fmla="*/ 0 w 411891"/>
              <a:gd name="connsiteY0" fmla="*/ 646670 h 646670"/>
              <a:gd name="connsiteX1" fmla="*/ 144162 w 411891"/>
              <a:gd name="connsiteY1" fmla="*/ 523102 h 646670"/>
              <a:gd name="connsiteX2" fmla="*/ 238897 w 411891"/>
              <a:gd name="connsiteY2" fmla="*/ 387178 h 646670"/>
              <a:gd name="connsiteX3" fmla="*/ 284205 w 411891"/>
              <a:gd name="connsiteY3" fmla="*/ 292443 h 646670"/>
              <a:gd name="connsiteX4" fmla="*/ 329513 w 411891"/>
              <a:gd name="connsiteY4" fmla="*/ 189470 h 646670"/>
              <a:gd name="connsiteX5" fmla="*/ 411891 w 411891"/>
              <a:gd name="connsiteY5" fmla="*/ 0 h 646670"/>
              <a:gd name="connsiteX6" fmla="*/ 411891 w 411891"/>
              <a:gd name="connsiteY6" fmla="*/ 0 h 646670"/>
              <a:gd name="connsiteX0" fmla="*/ 0 w 411891"/>
              <a:gd name="connsiteY0" fmla="*/ 646670 h 646670"/>
              <a:gd name="connsiteX1" fmla="*/ 82379 w 411891"/>
              <a:gd name="connsiteY1" fmla="*/ 584886 h 646670"/>
              <a:gd name="connsiteX2" fmla="*/ 144162 w 411891"/>
              <a:gd name="connsiteY2" fmla="*/ 523102 h 646670"/>
              <a:gd name="connsiteX3" fmla="*/ 238897 w 411891"/>
              <a:gd name="connsiteY3" fmla="*/ 387178 h 646670"/>
              <a:gd name="connsiteX4" fmla="*/ 284205 w 411891"/>
              <a:gd name="connsiteY4" fmla="*/ 292443 h 646670"/>
              <a:gd name="connsiteX5" fmla="*/ 329513 w 411891"/>
              <a:gd name="connsiteY5" fmla="*/ 189470 h 646670"/>
              <a:gd name="connsiteX6" fmla="*/ 411891 w 411891"/>
              <a:gd name="connsiteY6" fmla="*/ 0 h 646670"/>
              <a:gd name="connsiteX7" fmla="*/ 411891 w 411891"/>
              <a:gd name="connsiteY7" fmla="*/ 0 h 646670"/>
              <a:gd name="connsiteX0" fmla="*/ 0 w 411891"/>
              <a:gd name="connsiteY0" fmla="*/ 646670 h 646670"/>
              <a:gd name="connsiteX1" fmla="*/ 82379 w 411891"/>
              <a:gd name="connsiteY1" fmla="*/ 584886 h 646670"/>
              <a:gd name="connsiteX2" fmla="*/ 144162 w 411891"/>
              <a:gd name="connsiteY2" fmla="*/ 523102 h 646670"/>
              <a:gd name="connsiteX3" fmla="*/ 213154 w 411891"/>
              <a:gd name="connsiteY3" fmla="*/ 424246 h 646670"/>
              <a:gd name="connsiteX4" fmla="*/ 238897 w 411891"/>
              <a:gd name="connsiteY4" fmla="*/ 387178 h 646670"/>
              <a:gd name="connsiteX5" fmla="*/ 284205 w 411891"/>
              <a:gd name="connsiteY5" fmla="*/ 292443 h 646670"/>
              <a:gd name="connsiteX6" fmla="*/ 329513 w 411891"/>
              <a:gd name="connsiteY6" fmla="*/ 189470 h 646670"/>
              <a:gd name="connsiteX7" fmla="*/ 411891 w 411891"/>
              <a:gd name="connsiteY7" fmla="*/ 0 h 646670"/>
              <a:gd name="connsiteX8" fmla="*/ 411891 w 411891"/>
              <a:gd name="connsiteY8" fmla="*/ 0 h 646670"/>
              <a:gd name="connsiteX0" fmla="*/ 0 w 411891"/>
              <a:gd name="connsiteY0" fmla="*/ 646670 h 646670"/>
              <a:gd name="connsiteX1" fmla="*/ 82379 w 411891"/>
              <a:gd name="connsiteY1" fmla="*/ 584886 h 646670"/>
              <a:gd name="connsiteX2" fmla="*/ 144162 w 411891"/>
              <a:gd name="connsiteY2" fmla="*/ 523102 h 646670"/>
              <a:gd name="connsiteX3" fmla="*/ 213154 w 411891"/>
              <a:gd name="connsiteY3" fmla="*/ 424246 h 646670"/>
              <a:gd name="connsiteX4" fmla="*/ 238897 w 411891"/>
              <a:gd name="connsiteY4" fmla="*/ 387178 h 646670"/>
              <a:gd name="connsiteX5" fmla="*/ 284205 w 411891"/>
              <a:gd name="connsiteY5" fmla="*/ 292443 h 646670"/>
              <a:gd name="connsiteX6" fmla="*/ 329513 w 411891"/>
              <a:gd name="connsiteY6" fmla="*/ 189470 h 646670"/>
              <a:gd name="connsiteX7" fmla="*/ 411891 w 411891"/>
              <a:gd name="connsiteY7" fmla="*/ 0 h 646670"/>
              <a:gd name="connsiteX8" fmla="*/ 411891 w 411891"/>
              <a:gd name="connsiteY8" fmla="*/ 0 h 64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891" h="646670">
                <a:moveTo>
                  <a:pt x="0" y="646670"/>
                </a:moveTo>
                <a:cubicBezTo>
                  <a:pt x="13730" y="635686"/>
                  <a:pt x="58352" y="605481"/>
                  <a:pt x="82379" y="584886"/>
                </a:cubicBezTo>
                <a:cubicBezTo>
                  <a:pt x="106406" y="564291"/>
                  <a:pt x="122366" y="549875"/>
                  <a:pt x="144162" y="523102"/>
                </a:cubicBezTo>
                <a:cubicBezTo>
                  <a:pt x="165958" y="496329"/>
                  <a:pt x="197365" y="446900"/>
                  <a:pt x="213154" y="424246"/>
                </a:cubicBezTo>
                <a:cubicBezTo>
                  <a:pt x="228943" y="401592"/>
                  <a:pt x="227055" y="409145"/>
                  <a:pt x="238897" y="387178"/>
                </a:cubicBezTo>
                <a:cubicBezTo>
                  <a:pt x="250739" y="365211"/>
                  <a:pt x="269102" y="325394"/>
                  <a:pt x="284205" y="292443"/>
                </a:cubicBezTo>
                <a:cubicBezTo>
                  <a:pt x="299308" y="259492"/>
                  <a:pt x="329513" y="189470"/>
                  <a:pt x="329513" y="189470"/>
                </a:cubicBezTo>
                <a:lnTo>
                  <a:pt x="411891" y="0"/>
                </a:lnTo>
                <a:lnTo>
                  <a:pt x="41189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4850581" y="2084099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9390592" y="2690236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reeform 48"/>
          <p:cNvSpPr/>
          <p:nvPr/>
        </p:nvSpPr>
        <p:spPr>
          <a:xfrm>
            <a:off x="4271052" y="2595988"/>
            <a:ext cx="538040" cy="137225"/>
          </a:xfrm>
          <a:custGeom>
            <a:avLst/>
            <a:gdLst>
              <a:gd name="connsiteX0" fmla="*/ 0 w 514350"/>
              <a:gd name="connsiteY0" fmla="*/ 11430 h 142192"/>
              <a:gd name="connsiteX1" fmla="*/ 114300 w 514350"/>
              <a:gd name="connsiteY1" fmla="*/ 102870 h 142192"/>
              <a:gd name="connsiteX2" fmla="*/ 262890 w 514350"/>
              <a:gd name="connsiteY2" fmla="*/ 137160 h 142192"/>
              <a:gd name="connsiteX3" fmla="*/ 514350 w 514350"/>
              <a:gd name="connsiteY3" fmla="*/ 0 h 142192"/>
              <a:gd name="connsiteX4" fmla="*/ 514350 w 514350"/>
              <a:gd name="connsiteY4" fmla="*/ 0 h 142192"/>
              <a:gd name="connsiteX0" fmla="*/ 0 w 523826"/>
              <a:gd name="connsiteY0" fmla="*/ 11430 h 142192"/>
              <a:gd name="connsiteX1" fmla="*/ 123776 w 523826"/>
              <a:gd name="connsiteY1" fmla="*/ 102870 h 142192"/>
              <a:gd name="connsiteX2" fmla="*/ 272366 w 523826"/>
              <a:gd name="connsiteY2" fmla="*/ 137160 h 142192"/>
              <a:gd name="connsiteX3" fmla="*/ 523826 w 523826"/>
              <a:gd name="connsiteY3" fmla="*/ 0 h 142192"/>
              <a:gd name="connsiteX4" fmla="*/ 523826 w 523826"/>
              <a:gd name="connsiteY4" fmla="*/ 0 h 142192"/>
              <a:gd name="connsiteX0" fmla="*/ 0 w 523826"/>
              <a:gd name="connsiteY0" fmla="*/ 6692 h 142272"/>
              <a:gd name="connsiteX1" fmla="*/ 123776 w 523826"/>
              <a:gd name="connsiteY1" fmla="*/ 102870 h 142272"/>
              <a:gd name="connsiteX2" fmla="*/ 272366 w 523826"/>
              <a:gd name="connsiteY2" fmla="*/ 137160 h 142272"/>
              <a:gd name="connsiteX3" fmla="*/ 523826 w 523826"/>
              <a:gd name="connsiteY3" fmla="*/ 0 h 142272"/>
              <a:gd name="connsiteX4" fmla="*/ 523826 w 523826"/>
              <a:gd name="connsiteY4" fmla="*/ 0 h 142272"/>
              <a:gd name="connsiteX0" fmla="*/ 0 w 523826"/>
              <a:gd name="connsiteY0" fmla="*/ 1954 h 142355"/>
              <a:gd name="connsiteX1" fmla="*/ 123776 w 523826"/>
              <a:gd name="connsiteY1" fmla="*/ 102870 h 142355"/>
              <a:gd name="connsiteX2" fmla="*/ 272366 w 523826"/>
              <a:gd name="connsiteY2" fmla="*/ 137160 h 142355"/>
              <a:gd name="connsiteX3" fmla="*/ 523826 w 523826"/>
              <a:gd name="connsiteY3" fmla="*/ 0 h 142355"/>
              <a:gd name="connsiteX4" fmla="*/ 523826 w 523826"/>
              <a:gd name="connsiteY4" fmla="*/ 0 h 142355"/>
              <a:gd name="connsiteX0" fmla="*/ 0 w 538040"/>
              <a:gd name="connsiteY0" fmla="*/ 1954 h 142355"/>
              <a:gd name="connsiteX1" fmla="*/ 137990 w 538040"/>
              <a:gd name="connsiteY1" fmla="*/ 102870 h 142355"/>
              <a:gd name="connsiteX2" fmla="*/ 286580 w 538040"/>
              <a:gd name="connsiteY2" fmla="*/ 137160 h 142355"/>
              <a:gd name="connsiteX3" fmla="*/ 538040 w 538040"/>
              <a:gd name="connsiteY3" fmla="*/ 0 h 142355"/>
              <a:gd name="connsiteX4" fmla="*/ 538040 w 538040"/>
              <a:gd name="connsiteY4" fmla="*/ 0 h 142355"/>
              <a:gd name="connsiteX0" fmla="*/ 0 w 538040"/>
              <a:gd name="connsiteY0" fmla="*/ 1954 h 137334"/>
              <a:gd name="connsiteX1" fmla="*/ 137990 w 538040"/>
              <a:gd name="connsiteY1" fmla="*/ 102870 h 137334"/>
              <a:gd name="connsiteX2" fmla="*/ 286580 w 538040"/>
              <a:gd name="connsiteY2" fmla="*/ 137160 h 137334"/>
              <a:gd name="connsiteX3" fmla="*/ 419121 w 538040"/>
              <a:gd name="connsiteY3" fmla="*/ 91499 h 137334"/>
              <a:gd name="connsiteX4" fmla="*/ 538040 w 538040"/>
              <a:gd name="connsiteY4" fmla="*/ 0 h 137334"/>
              <a:gd name="connsiteX5" fmla="*/ 538040 w 538040"/>
              <a:gd name="connsiteY5" fmla="*/ 0 h 137334"/>
              <a:gd name="connsiteX0" fmla="*/ 0 w 538040"/>
              <a:gd name="connsiteY0" fmla="*/ 1954 h 137334"/>
              <a:gd name="connsiteX1" fmla="*/ 137990 w 538040"/>
              <a:gd name="connsiteY1" fmla="*/ 102870 h 137334"/>
              <a:gd name="connsiteX2" fmla="*/ 286580 w 538040"/>
              <a:gd name="connsiteY2" fmla="*/ 137160 h 137334"/>
              <a:gd name="connsiteX3" fmla="*/ 419121 w 538040"/>
              <a:gd name="connsiteY3" fmla="*/ 91499 h 137334"/>
              <a:gd name="connsiteX4" fmla="*/ 538040 w 538040"/>
              <a:gd name="connsiteY4" fmla="*/ 0 h 137334"/>
              <a:gd name="connsiteX5" fmla="*/ 538040 w 538040"/>
              <a:gd name="connsiteY5" fmla="*/ 0 h 137334"/>
              <a:gd name="connsiteX0" fmla="*/ 0 w 538040"/>
              <a:gd name="connsiteY0" fmla="*/ 1954 h 137225"/>
              <a:gd name="connsiteX1" fmla="*/ 137990 w 538040"/>
              <a:gd name="connsiteY1" fmla="*/ 102870 h 137225"/>
              <a:gd name="connsiteX2" fmla="*/ 286580 w 538040"/>
              <a:gd name="connsiteY2" fmla="*/ 137160 h 137225"/>
              <a:gd name="connsiteX3" fmla="*/ 419121 w 538040"/>
              <a:gd name="connsiteY3" fmla="*/ 96237 h 137225"/>
              <a:gd name="connsiteX4" fmla="*/ 538040 w 538040"/>
              <a:gd name="connsiteY4" fmla="*/ 0 h 137225"/>
              <a:gd name="connsiteX5" fmla="*/ 538040 w 538040"/>
              <a:gd name="connsiteY5" fmla="*/ 0 h 137225"/>
              <a:gd name="connsiteX0" fmla="*/ 0 w 538040"/>
              <a:gd name="connsiteY0" fmla="*/ 1954 h 137177"/>
              <a:gd name="connsiteX1" fmla="*/ 137990 w 538040"/>
              <a:gd name="connsiteY1" fmla="*/ 102870 h 137177"/>
              <a:gd name="connsiteX2" fmla="*/ 286580 w 538040"/>
              <a:gd name="connsiteY2" fmla="*/ 137160 h 137177"/>
              <a:gd name="connsiteX3" fmla="*/ 423859 w 538040"/>
              <a:gd name="connsiteY3" fmla="*/ 105712 h 137177"/>
              <a:gd name="connsiteX4" fmla="*/ 538040 w 538040"/>
              <a:gd name="connsiteY4" fmla="*/ 0 h 137177"/>
              <a:gd name="connsiteX5" fmla="*/ 538040 w 538040"/>
              <a:gd name="connsiteY5" fmla="*/ 0 h 137177"/>
              <a:gd name="connsiteX0" fmla="*/ 0 w 538040"/>
              <a:gd name="connsiteY0" fmla="*/ 1954 h 137225"/>
              <a:gd name="connsiteX1" fmla="*/ 137990 w 538040"/>
              <a:gd name="connsiteY1" fmla="*/ 102870 h 137225"/>
              <a:gd name="connsiteX2" fmla="*/ 286580 w 538040"/>
              <a:gd name="connsiteY2" fmla="*/ 137160 h 137225"/>
              <a:gd name="connsiteX3" fmla="*/ 423859 w 538040"/>
              <a:gd name="connsiteY3" fmla="*/ 96236 h 137225"/>
              <a:gd name="connsiteX4" fmla="*/ 538040 w 538040"/>
              <a:gd name="connsiteY4" fmla="*/ 0 h 137225"/>
              <a:gd name="connsiteX5" fmla="*/ 538040 w 538040"/>
              <a:gd name="connsiteY5" fmla="*/ 0 h 13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040" h="137225">
                <a:moveTo>
                  <a:pt x="0" y="1954"/>
                </a:moveTo>
                <a:cubicBezTo>
                  <a:pt x="35242" y="37196"/>
                  <a:pt x="90227" y="80336"/>
                  <a:pt x="137990" y="102870"/>
                </a:cubicBezTo>
                <a:cubicBezTo>
                  <a:pt x="185753" y="125404"/>
                  <a:pt x="238935" y="138266"/>
                  <a:pt x="286580" y="137160"/>
                </a:cubicBezTo>
                <a:cubicBezTo>
                  <a:pt x="334225" y="136054"/>
                  <a:pt x="381949" y="119096"/>
                  <a:pt x="423859" y="96236"/>
                </a:cubicBezTo>
                <a:cubicBezTo>
                  <a:pt x="465769" y="73376"/>
                  <a:pt x="519010" y="16039"/>
                  <a:pt x="538040" y="0"/>
                </a:cubicBezTo>
                <a:lnTo>
                  <a:pt x="53804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841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7 L -0.00052 3.7037E-6 C -0.00195 -0.00232 -0.00443 -0.00278 -0.00495 -0.00579 C -0.00508 -0.00672 -0.00508 -0.00764 -0.00534 -0.00811 C -0.00573 -0.00857 -0.00625 -0.00857 -0.00677 -0.00903 C -0.00768 -0.00996 -0.00846 -0.01135 -0.00937 -0.0125 C -0.01016 -0.01297 -0.01094 -0.01436 -0.01198 -0.01436 C -0.01367 -0.01482 -0.01523 -0.01436 -0.01693 -0.01436 L -0.01693 -0.01412 C -0.01823 -0.01482 -0.01953 -0.01482 -0.02083 -0.01528 C -0.02461 -0.01621 -0.02187 -0.01621 -0.02695 -0.01667 C -0.02891 -0.01713 -0.03086 -0.01667 -0.03281 -0.01667 L -0.03281 -0.01644 C -0.03411 -0.01667 -0.03542 -0.01667 -0.03672 -0.01621 C -0.03763 -0.01574 -0.03932 -0.01436 -0.03932 -0.01412 C -0.03984 -0.01389 -0.0401 -0.0125 -0.04075 -0.0125 C -0.04154 -0.01135 -0.04336 -0.01042 -0.04336 -0.01019 C -0.04375 -0.00996 -0.04427 -0.00903 -0.04466 -0.00811 C -0.04505 -0.00764 -0.04518 -0.00672 -0.04557 -0.00579 C -0.04596 -0.0051 -0.04648 -0.00463 -0.04687 -0.00417 C -0.04792 -0.00139 -0.04726 -0.00186 -0.0487 -0.00186 L -0.0487 -0.00162 C -0.04961 -0.00047 -0.05078 0.00046 -0.05169 0.00208 C -0.05612 0.00879 -0.04896 3.7037E-6 -0.05391 0.00578 C -0.05456 0.0074 -0.05534 0.00879 -0.05573 0.01064 C -0.05586 0.01157 -0.05586 0.0125 -0.05612 0.01296 C -0.05664 0.01458 -0.05755 0.01597 -0.05794 0.01782 C -0.05807 0.01828 -0.05807 0.01967 -0.05833 0.02014 C -0.05872 0.02083 -0.05924 0.02037 -0.05963 0.02083 C -0.06068 0.02639 -0.05924 0.01967 -0.06146 0.02546 C -0.06289 0.02939 -0.06068 0.02639 -0.06276 0.03032 L -0.06315 0.03032 L -0.06315 0.03055 C -0.06393 0.03217 -0.06484 0.03379 -0.06536 0.03564 C -0.06588 0.03703 -0.06601 0.03889 -0.06627 0.04051 C -0.06641 0.04097 -0.06654 0.04189 -0.06667 0.04282 C -0.06693 0.04375 -0.06693 0.04467 -0.06719 0.04514 C -0.06745 0.04606 -0.06771 0.04676 -0.0681 0.04768 C -0.06966 0.05625 -0.06706 0.04328 -0.0694 0.05231 C -0.06979 0.05393 -0.06992 0.05532 -0.07031 0.05717 C -0.07044 0.05764 -0.0707 0.05856 -0.0707 0.05926 L -0.0707 0.06875 L -0.0707 0.06898 C -0.07109 0.07152 -0.072 0.07824 -0.072 0.08125 C -0.07213 0.08889 -0.072 0.09652 -0.072 0.10416 L -0.072 0.10439 C -0.072 0.10625 -0.07213 0.11759 -0.0707 0.12152 L -0.06979 0.12384 C -0.0694 0.125 -0.06914 0.12685 -0.06888 0.12824 C -0.06875 0.12916 -0.06901 0.13078 -0.06849 0.13078 L -0.0681 0.13078 L -0.0681 0.13101 C -0.06771 0.1331 -0.06745 0.13541 -0.06719 0.13796 C -0.06706 0.13842 -0.06706 0.13935 -0.06667 0.14027 C -0.06641 0.14074 -0.06588 0.1412 -0.06536 0.14166 C -0.06432 0.14745 -0.06588 0.14074 -0.06367 0.14652 C -0.06341 0.14699 -0.06341 0.14791 -0.06315 0.14884 C -0.0625 0.15139 -0.06263 0.15092 -0.06146 0.15185 L -0.06146 0.15231 C -0.06029 0.15601 -0.06016 0.1581 -0.05833 0.16041 C -0.05755 0.1618 -0.05664 0.16273 -0.05573 0.16389 C -0.05521 0.16435 -0.05482 0.16481 -0.05443 0.16527 C -0.05338 0.16805 -0.05404 0.16759 -0.05299 0.16759 L -0.05299 0.16805 C -0.05182 0.16851 -0.05065 0.16967 -0.04948 0.1706 C -0.04583 0.17523 -0.0513 0.17152 -0.04726 0.17384 C -0.047 0.17476 -0.04687 0.17569 -0.04648 0.17639 C -0.04609 0.17685 -0.04557 0.17685 -0.04505 0.17685 C -0.04349 0.17777 -0.04388 0.17777 -0.04284 0.17777 L -0.04245 0.17777 C -0.04127 0.1787 -0.0401 0.17916 -0.03893 0.18009 C -0.03568 0.1831 -0.03737 0.1831 -0.03489 0.18402 C -0.03424 0.18449 -0.03346 0.18449 -0.03281 0.18495 C -0.03229 0.18495 -0.03138 0.18588 -0.03138 0.18611 L -0.03138 0.18588 C -0.02487 0.1868 -0.02877 0.18634 -0.01953 0.18634 L -0.01953 0.1868 C -0.01823 0.18634 -0.01575 0.18634 -0.01419 0.18495 C -0.0138 0.18449 -0.01328 0.18402 -0.01289 0.18356 C -0.01198 0.17824 -0.01328 0.1831 -0.0112 0.18009 C -0.01068 0.17963 -0.01068 0.17824 -0.01029 0.17777 C -0.0095 0.17685 -0.00833 0.17731 -0.00755 0.17639 C -0.00716 0.17569 -0.00664 0.17523 -0.00625 0.17476 C -0.00586 0.17384 -0.00547 0.17291 -0.00495 0.17245 C -0.00156 0.16851 -0.00547 0.17476 -0.00273 0.17014 L -0.00273 0.17037 C -0.00169 0.16851 -0.00078 0.16666 0.00039 0.16527 C 0.00078 0.16481 0.0013 0.16435 0.00169 0.16389 C 0.00339 0.15995 0.00052 0.16226 0.00339 0.16041 C 0.00482 0.15648 0.00638 0.15254 0.00781 0.14884 C 0.00807 0.14791 0.00859 0.14745 0.00873 0.14652 C 0.00886 0.1456 0.00886 0.14467 0.00912 0.14421 C 0.00925 0.14375 0.00951 0.14421 0.00964 0.14421 L 0.00964 0.14444 C 0.0099 0.14166 0.01016 0.13935 0.01042 0.1368 C 0.01055 0.13634 0.01068 0.13541 0.01094 0.13449 C 0.0112 0.13402 0.01159 0.1331 0.01185 0.13217 C 0.01224 0.13078 0.01211 0.12916 0.01263 0.12777 C 0.01354 0.12546 0.01393 0.12453 0.01445 0.12199 C 0.01484 0.1206 0.01511 0.11921 0.01537 0.11759 C 0.0155 0.11666 0.01563 0.11574 0.01576 0.11527 C 0.01667 0.10856 0.01667 0.11088 0.01667 0.1081 L 0.01667 0.10833 C 0.01693 0.10231 0.01732 0.09699 0.01758 0.09166 C 0.01771 0.0875 0.01771 0.0831 0.01797 0.07893 C 0.0181 0.07777 0.01823 0.07639 0.01836 0.075 C 0.01849 0.07407 0.01875 0.07314 0.01888 0.07199 L 0.01888 0.06782 L 0.01888 0.06828 C 0.01862 0.06435 0.01836 0.05972 0.01797 0.05625 C 0.01784 0.05532 0.01771 0.05486 0.01758 0.05393 C 0.01732 0.05231 0.01732 0.05139 0.01706 0.05 C 0.01654 0.04629 0.01667 0.04907 0.01667 0.04606 L 0.01667 0.04629 C 0.01602 0.04375 0.0155 0.04189 0.01484 0.03935 C 0.01471 0.03889 0.01471 0.03796 0.01445 0.0375 C 0.01393 0.03564 0.01302 0.03426 0.01263 0.03264 C 0.01211 0.02939 0.01172 0.02754 0.01133 0.025 L 0.01133 0.02407 L 0.01133 0.0243 C 0.01029 0.02129 0.00938 0.01875 0.00833 0.01597 C 0.00833 0.01643 0.00651 0.01157 0.00651 0.0118 C 0.00612 0.01111 0.00573 0.01018 0.00521 0.00972 C 0.00495 0.00926 0.00469 0.00833 0.0043 0.0074 C 0.00391 0.00671 0.00339 0.00671 0.003 0.00578 C 0.00287 0.00578 0.00274 0.00532 0.00261 0.00532 L 0.00261 0.00555 C 0.00404 0.00347 0.00573 0.00208 0.0069 -0.00047 C 0.00742 -0.00093 0.00781 -0.00186 0.00833 -0.00278 C 0.00859 -0.00324 0.00873 -0.00417 0.00912 -0.0051 C 0.00951 -0.00556 0.01003 -0.00625 0.01042 -0.00672 C 0.01133 -0.00903 0.01224 -0.01135 0.01315 -0.01389 C 0.01341 -0.01436 0.01354 -0.01574 0.01406 -0.01621 C 0.01458 -0.01667 0.01498 -0.01713 0.01537 -0.0176 C 0.0155 -0.01852 0.0155 -0.01922 0.01576 -0.02014 C 0.01615 -0.02107 0.0168 -0.02153 0.01706 -0.02246 C 0.01732 -0.02338 0.01706 -0.02431 0.01706 -0.02524 L 0.01706 -0.025 C 0.01758 0.00301 0.01758 -0.00764 0.01758 0.00671 L 0.01758 0.00717 C 0.01823 0.02939 0.01797 0.01736 0.01797 0.04375 L 0.01797 0.04398 L 0.01797 0.08217 L 0.01797 0.0824 L 0.01836 0.09074 C 0.01849 0.09236 0.01888 0.09421 0.01888 0.09606 C 0.01888 0.10949 0.01875 0.12245 0.01836 0.13541 C 0.01823 0.14514 0.0181 0.1368 0.01758 0.14259 C 0.01745 0.14351 0.01758 0.14421 0.01758 0.14467 L 0.01758 0.14514 C 0.01771 0.14976 0.01771 0.15555 0.01797 0.16041 C 0.01849 0.17152 0.01836 0.16273 0.01836 0.1662 L 0.01836 0.16643 C 0.01953 0.17106 0.01914 0.17199 0.02109 0.17476 C 0.02136 0.17523 0.02162 0.17523 0.02201 0.17569 L 0.02201 0.17592 C 0.02552 0.18449 0.02331 0.1824 0.02774 0.18495 C 0.02917 0.18588 0.02852 0.18588 0.02943 0.18588 L 0.02943 0.18611 C 0.03073 0.18634 0.03216 0.1868 0.03346 0.18726 C 0.03386 0.18726 0.03425 0.18819 0.03477 0.18819 L 0.03737 0.18819 L 0.03737 0.18842 C 0.0388 0.18773 0.04037 0.18773 0.0418 0.18726 C 0.04284 0.18726 0.04401 0.18634 0.04492 0.18588 C 0.04531 0.18541 0.04583 0.18495 0.04623 0.18402 C 0.04662 0.18356 0.04675 0.18264 0.04714 0.18194 C 0.04727 0.18148 0.0474 0.18148 0.04753 0.18101 L 0.04753 0.18125 C 0.0487 0.18009 0.04987 0.17916 0.05104 0.17777 C 0.05156 0.17731 0.05208 0.17685 0.05234 0.17639 C 0.05274 0.17569 0.05248 0.1743 0.05287 0.17384 C 0.05313 0.17338 0.05378 0.17338 0.05417 0.17338 C 0.0543 0.17291 0.05443 0.17245 0.05456 0.17245 L 0.05456 0.17268 C 0.05547 0.1706 0.05651 0.16898 0.05729 0.16666 C 0.05768 0.16527 0.05729 0.16273 0.05807 0.16226 C 0.05977 0.16041 0.05925 0.16134 0.0599 0.15902 L 0.0599 0.15926 C 0.06094 0.15648 0.06237 0.15416 0.06302 0.15139 C 0.06315 0.15046 0.06315 0.1493 0.06341 0.14884 C 0.0638 0.14791 0.06432 0.14791 0.06471 0.14745 C 0.06589 0.1412 0.06432 0.14884 0.06602 0.14259 C 0.06628 0.14166 0.06628 0.14074 0.06654 0.14027 C 0.0668 0.13935 0.06706 0.13842 0.06745 0.13796 C 0.06758 0.1375 0.06771 0.1368 0.06784 0.13634 L 0.06784 0.13657 C 0.06836 0.13402 0.06901 0.13217 0.06966 0.13009 C 0.06979 0.12916 0.07018 0.12824 0.07044 0.12777 C 0.0707 0.12685 0.0707 0.12592 0.07096 0.12546 C 0.07149 0.12384 0.07214 0.12199 0.07266 0.1206 C 0.07292 0.11967 0.07344 0.11921 0.07357 0.11828 C 0.07461 0.1125 0.07396 0.11481 0.07539 0.11088 C 0.07565 0.10949 0.07565 0.10764 0.07617 0.10625 C 0.07656 0.10578 0.07682 0.10486 0.07708 0.10416 C 0.07734 0.10324 0.07734 0.10231 0.07761 0.10185 C 0.07761 0.10139 0.07787 0.10046 0.078 0.1 L 0.078 0.10046 C 0.07813 0.09791 0.07826 0.0956 0.07839 0.09328 C 0.07852 0.09166 0.07943 0.08889 0.07969 0.0875 C 0.07995 0.08657 0.08034 0.08611 0.0806 0.08518 C 0.08242 0.07893 0.07943 0.08703 0.0819 0.08032 C 0.08229 0.07893 0.08229 0.07731 0.08281 0.07592 C 0.08307 0.075 0.08346 0.07453 0.08373 0.07361 C 0.08412 0.07199 0.08412 0.07014 0.08464 0.06875 C 0.0849 0.06782 0.08529 0.06736 0.08542 0.06643 C 0.08568 0.06527 0.08594 0.06389 0.08594 0.06435 L 0.08594 0.06389 C 0.08646 0.06111 0.08685 0.05764 0.08763 0.05439 C 0.08802 0.05347 0.08828 0.05231 0.08854 0.05139 C 0.08893 0.05 0.08919 0.04814 0.08945 0.04676 C 0.08958 0.04606 0.08971 0.04514 0.08984 0.04421 C 0.09037 0.04189 0.09076 0.03958 0.09128 0.0375 C 0.09141 0.03657 0.09141 0.03564 0.09167 0.03518 C 0.09271 0.03217 0.09219 0.03333 0.09336 0.03125 L 0.09336 0.03148 C 0.09388 0.02801 0.09414 0.02453 0.09479 0.02176 C 0.09492 0.02083 0.09544 0.02037 0.09557 0.01921 C 0.09596 0.01782 0.09596 0.01597 0.09649 0.01458 C 0.09675 0.01342 0.09714 0.01296 0.0974 0.01203 C 0.09779 0.01064 0.09779 0.00879 0.09831 0.0074 C 0.09883 0.00578 0.09922 0.00393 0.1 0.00301 C 0.10143 0.00115 0.1013 0.00208 0.1013 0.00046 L 0.1013 0.00069 C 0.10208 -0.00139 0.10274 -0.00324 0.10352 -0.0051 C 0.10391 -0.00556 0.10456 -0.00579 0.10495 -0.00672 C 0.10781 -0.01181 0.10352 -0.00625 0.10716 -0.01042 C 0.10951 -0.01667 0.10638 -0.00903 0.10925 -0.01436 C 0.10964 -0.01528 0.10977 -0.01621 0.11016 -0.01667 C 0.11055 -0.0176 0.11107 -0.01806 0.11146 -0.01852 C 0.11172 -0.01852 0.11185 -0.01875 0.11198 -0.01922 L 0.11198 -0.01875 L 0.11862 -0.02014 C 0.12292 -0.02107 0.11849 -0.02061 0.12031 -0.02061 L 0.12031 -0.02037 C 0.12162 -0.02061 0.12305 -0.02061 0.12435 -0.02014 C 0.12526 -0.01968 0.12695 -0.01852 0.12695 -0.01806 L 0.12695 -0.01852 C 0.13034 -0.00996 0.12904 -0.01343 0.13086 -0.00811 C 0.13125 -0.00764 0.13151 -0.00672 0.13177 -0.00579 C 0.13203 -0.0051 0.13242 -0.00463 0.13268 -0.00371 C 0.1332 -0.00093 0.13307 -0.00047 0.13307 -0.00186 L 0.13307 -0.00162 C 0.13346 0.00046 0.13373 0.00301 0.13399 0.00532 C 0.13425 0.00717 0.13438 0.00879 0.13451 0.01064 C 0.13464 0.01296 0.13464 0.01504 0.1349 0.01689 C 0.13503 0.01875 0.13568 0.02014 0.13581 0.02176 C 0.13633 0.02801 0.1362 0.02453 0.1362 0.03171 L 0.1362 0.03217 C 0.13672 0.05856 0.13672 0.04907 0.13672 0.06018 L 0.13672 0.06111 C 0.13724 0.08078 0.13711 0.0706 0.13711 0.09074 L 0.13711 0.09467 L 0.13711 0.11967 L 0.13711 0.12014 L 0.13711 0.13541 L 0.13711 0.13842 L 0.13711 0.15671 L 0.13711 0.15694 C 0.13763 0.16574 0.1375 0.1618 0.1375 0.16759 L 0.1375 0.16805 L 0.1375 0.17963 L 0.1375 0.17986 C 0.13698 0.18865 0.13711 0.18402 0.13711 0.19259 L 0.13711 0.19305 C 0.13646 0.17639 0.13672 0.18541 0.13672 0.16527 L 0.13672 0.16574 C 0.1362 0.13935 0.1362 0.14976 0.1362 0.13402 L 0.1362 0.13426 L 0.1362 0.11342 L 0.1362 0.11389 C 0.13672 0.10092 0.13607 0.10578 0.1375 0.09791 C 0.13763 0.09699 0.13763 0.09606 0.13802 0.0956 C 0.13854 0.09467 0.13893 0.09375 0.13932 0.09328 C 0.13958 0.09166 0.13971 0.08981 0.14024 0.08842 C 0.14076 0.08657 0.14167 0.08564 0.14193 0.08356 C 0.14219 0.08264 0.14232 0.08217 0.14245 0.08125 L 0.14245 0.08171 C 0.14284 0.07939 0.14336 0.07731 0.14375 0.075 C 0.14388 0.07407 0.14401 0.07314 0.14414 0.07199 C 0.1444 0.07014 0.14479 0.06875 0.14505 0.06736 C 0.14518 0.06643 0.14518 0.06527 0.14544 0.06481 C 0.14583 0.06389 0.14609 0.06296 0.14636 0.0625 C 0.14662 0.06111 0.14675 0.05926 0.14727 0.05764 C 0.14766 0.05671 0.14792 0.05625 0.14818 0.05532 L 0.14818 0.05578 C 0.14883 0.05347 0.14974 0.05185 0.15039 0.05 C 0.15052 0.04907 0.15039 0.04814 0.15078 0.04768 C 0.15104 0.04676 0.15169 0.04722 0.15208 0.04676 C 0.15261 0.04421 0.15221 0.04514 0.153 0.04375 L 0.153 0.04398 C 0.15326 0.04143 0.15339 0.03889 0.15391 0.03657 C 0.15417 0.03564 0.15482 0.03518 0.15521 0.03426 C 0.15677 0.03078 0.15547 0.0331 0.15651 0.02939 C 0.15677 0.02847 0.15716 0.02801 0.15742 0.02708 C 0.15781 0.025 0.15781 0.02453 0.15873 0.02222 C 0.15912 0.02176 0.15964 0.02083 0.16003 0.02014 C 0.16185 0.01597 0.15977 0.01921 0.16224 0.01597 C 0.1625 0.01551 0.16276 0.01458 0.16315 0.01342 C 0.16354 0.01342 0.16406 0.01342 0.16445 0.01296 C 0.16628 0.01064 0.16458 0.01064 0.16576 0.01064 L 0.16576 0.01111 C 0.16719 0.00833 0.16875 0.00532 0.17018 0.00301 C 0.17057 0.00208 0.17123 0.00115 0.17149 0.00046 C 0.17214 -0.00139 0.17266 -0.00278 0.17331 -0.00417 C 0.17357 -0.0051 0.1737 -0.00625 0.17422 -0.00672 C 0.175 -0.00764 0.17578 -0.00903 0.17682 -0.00996 C 0.17721 -0.00996 0.17774 -0.00996 0.17813 -0.01042 C 0.17865 -0.01088 0.17943 -0.0125 0.17943 -0.01181 L 0.17943 -0.0125 C 0.18073 -0.0125 0.18216 -0.01297 0.18346 -0.01389 C 0.18438 -0.01389 0.18516 -0.01482 0.18607 -0.01528 C 0.18711 -0.01574 0.18815 -0.01574 0.18919 -0.01621 C 0.18984 -0.01621 0.19063 -0.01667 0.19141 -0.01667 C 0.19193 -0.01713 0.1931 -0.0176 0.1931 -0.01736 L 0.1931 -0.0176 L 0.20508 -0.0176 L 0.20508 -0.01736 C 0.20508 -0.0176 0.20912 -0.01436 0.2099 -0.01297 C 0.21289 -0.00764 0.20859 -0.01297 0.21211 -0.00903 C 0.21341 -0.00556 0.2138 -0.0051 0.21432 -0.00186 C 0.21445 -0.00047 0.21458 0.00046 0.21471 0.00208 C 0.21484 0.00301 0.21498 0.00393 0.21524 0.00532 C 0.21563 0.00833 0.21563 0.00671 0.21563 0.00833 L 0.21563 0.00856 C 0.21576 0.01111 0.21589 0.01342 0.21602 0.01597 C 0.21615 0.01689 0.21641 0.01782 0.21654 0.01828 C 0.21719 0.02314 0.21667 0.02176 0.21745 0.02546 C 0.21771 0.02708 0.21797 0.02893 0.21823 0.03032 L 0.21875 0.03264 C 0.21888 0.03703 0.21888 0.04097 0.21914 0.04514 C 0.21966 0.05347 0.21966 0.04606 0.21966 0.04907 L 0.21966 0.04953 C 0.21979 0.05046 0.22057 0.05671 0.22096 0.05926 C 0.22109 0.06064 0.22175 0.06342 0.22175 0.06481 C 0.22188 0.07407 0.22175 0.0831 0.22175 0.09236 L 0.22175 0.09259 C 0.22083 0.11435 0.22136 0.09861 0.22136 0.13935 L 0.22136 0.13981 L 0.22136 0.18634 L 0.22136 0.1868 L 0.22136 0.19537 L 0.22136 0.1956 L 0.22136 0.1787 L 0.22136 0.17685 L 0.22136 0.14745 L 0.22136 0.14652 L 0.22136 0.12199 L 0.22136 0.12245 C 0.22149 0.11782 0.22162 0.11342 0.22175 0.10856 C 0.22188 0.1081 0.22201 0.10717 0.22227 0.10625 C 0.22253 0.10532 0.22318 0.10486 0.22357 0.10416 C 0.22396 0.10324 0.22422 0.10231 0.22448 0.10185 C 0.22461 0.10092 0.22461 0.1 0.22487 0.09953 C 0.22539 0.09791 0.22669 0.09467 0.22669 0.0949 C 0.22695 0.09282 0.22708 0.09166 0.228 0.08981 L 0.22839 0.08981 L 0.22839 0.09027 C 0.22878 0.0875 0.22904 0.08518 0.2293 0.0831 L 0.22969 0.08032 C 0.23021 0.07893 0.23151 0.07592 0.23151 0.07615 C 0.23268 0.06967 0.23112 0.07731 0.23281 0.07106 C 0.23412 0.06643 0.23203 0.07106 0.23464 0.06643 C 0.23555 0.06111 0.23477 0.06296 0.23633 0.06018 L 0.23633 0.06041 C 0.23646 0.05764 0.23646 0.05532 0.23685 0.05301 C 0.23698 0.05231 0.2375 0.05139 0.23763 0.05046 C 0.23802 0.04907 0.23828 0.04768 0.23854 0.04606 C 0.23867 0.04514 0.2388 0.04421 0.23906 0.04375 L 0.23984 0.04143 C 0.24102 0.03518 0.23932 0.04236 0.24167 0.0375 C 0.24414 0.03171 0.23958 0.03796 0.24336 0.03333 C 0.24349 0.03264 0.24375 0.03171 0.24388 0.03125 L 0.24388 0.03148 C 0.24466 0.02893 0.24544 0.02639 0.24609 0.02407 C 0.24779 0.01782 0.24583 0.02083 0.24831 0.01782 C 0.24909 0.01296 0.24805 0.01736 0.25 0.01342 C 0.25039 0.01296 0.25052 0.01203 0.25091 0.01157 C 0.2513 0.01064 0.25182 0.00972 0.25221 0.00926 C 0.25248 0.00833 0.25287 0.00787 0.25313 0.0074 L 0.25313 0.00787 C 0.2543 0.00578 0.25547 0.00393 0.25664 0.00208 C 0.25703 0.00162 0.25755 0.00115 0.25794 0.00046 C 0.26094 -0.00463 0.25664 0.00046 0.26016 -0.00371 C 0.26029 -0.00417 0.26029 -0.0051 0.26068 -0.00579 C 0.26133 -0.00718 0.26237 -0.00811 0.26328 -0.00903 C 0.2638 -0.00949 0.26419 -0.00996 0.26458 -0.01042 C 0.26602 -0.0125 0.26537 -0.0125 0.26641 -0.0125 L 0.26641 -0.01181 C 0.26771 -0.01343 0.26901 -0.01482 0.27031 -0.01621 C 0.27083 -0.01667 0.27149 -0.01621 0.27214 -0.01667 C 0.27461 -0.01875 0.27214 -0.01806 0.27474 -0.01922 C 0.27552 -0.01968 0.27995 -0.02061 0.28047 -0.02061 C 0.28125 -0.02107 0.2819 -0.02061 0.28268 -0.02061 L 0.28268 -0.02037 C 0.28698 -0.02061 0.28906 -0.01968 0.29323 -0.01852 C 0.29427 -0.01852 0.29818 -0.01667 0.29818 -0.01644 C 0.29909 -0.01436 0.29844 -0.01436 0.29948 -0.01436 C 0.29948 -0.01412 0.3 -0.01111 0.3 -0.01088 C 0.30052 -0.01042 0.30234 -0.00811 0.30339 -0.00672 C 0.30378 -0.00579 0.3043 -0.00556 0.30469 -0.0051 C 0.30534 -0.00371 0.30612 -0.00232 0.30651 -0.00047 C 0.30807 0.00833 0.30742 0.00254 0.30742 0.01689 L 0.30742 0.01736 C 0.30755 0.01967 0.30755 0.02268 0.30781 0.02546 C 0.30794 0.02639 0.3082 0.02708 0.30833 0.02801 C 0.30846 0.02893 0.30859 0.02986 0.30873 0.03125 C 0.30925 0.04953 0.30912 0.04097 0.30912 0.05625 L 0.30912 0.05648 C 0.30925 0.06643 0.30938 0.07639 0.30964 0.08657 C 0.31003 0.10717 0.31003 0.09236 0.31003 0.09699 L 0.31003 0.09745 C 0.31016 0.10139 0.31029 0.10578 0.31042 0.11041 C 0.31055 0.11157 0.31081 0.1125 0.31094 0.11342 C 0.31107 0.1162 0.3112 0.11875 0.31133 0.12152 C 0.31133 0.12291 0.31159 0.13171 0.31042 0.13541 C 0.31029 0.13634 0.3099 0.1368 0.30964 0.13796 C 0.31003 0.14838 0.31003 0.14467 0.31003 0.14884 L 0.31003 0.14907 C 0.31029 0.15046 0.31094 0.15717 0.31133 0.15995 C 0.31159 0.16134 0.31198 0.16273 0.31224 0.16435 C 0.31237 0.16527 0.31263 0.1662 0.31263 0.16666 L 0.31263 0.16851 L 0.31263 0.16875 C 0.31341 0.1706 0.31393 0.17291 0.31484 0.17476 C 0.31563 0.17569 0.31667 0.17685 0.31758 0.17777 C 0.31901 0.17963 0.31849 0.1787 0.31927 0.18009 L 0.31927 0.18055 C 0.32057 0.18055 0.32201 0.18055 0.32331 0.18101 C 0.32422 0.18148 0.325 0.18264 0.32591 0.18264 L 0.32904 0.18264 L 0.32904 0.18287 C 0.33112 0.1824 0.3332 0.1824 0.33516 0.18194 C 0.33607 0.18148 0.33711 0.18101 0.33789 0.18009 C 0.33893 0.1787 0.33919 0.17824 0.3405 0.17777 L 0.34141 0.17777 L 0.34141 0.17824 C 0.34245 0.17569 0.34336 0.17384 0.3444 0.17245 C 0.34479 0.17199 0.34544 0.17199 0.34583 0.17152 C 0.34857 0.16759 0.34466 0.1706 0.34792 0.16851 C 0.34844 0.16759 0.34896 0.16713 0.34935 0.1662 C 0.34961 0.16527 0.34987 0.16435 0.35013 0.16389 C 0.35026 0.16342 0.35052 0.16389 0.35065 0.16389 L 0.35065 0.16412 C 0.3513 0.1618 0.35195 0.15949 0.35287 0.15764 C 0.35365 0.15555 0.35482 0.15463 0.35547 0.15277 C 0.35612 0.15092 0.35677 0.1493 0.35729 0.14791 C 0.35781 0.14514 0.35729 0.14606 0.35859 0.14421 L 0.35859 0.14444 C 0.35925 0.14074 0.35964 0.1368 0.36081 0.13402 C 0.3612 0.13264 0.36172 0.13171 0.36211 0.13078 C 0.36341 0.12685 0.36263 0.1287 0.36341 0.12546 C 0.36367 0.12384 0.36393 0.12291 0.36432 0.12199 C 0.36524 0.11921 0.36563 0.11967 0.36654 0.11574 C 0.36693 0.11435 0.36693 0.1125 0.36745 0.11088 C 0.36771 0.11041 0.3681 0.10949 0.36823 0.10856 C 0.37031 0.10046 0.3681 0.10717 0.37005 0.10185 C 0.37057 0.09861 0.37123 0.09514 0.37175 0.09236 C 0.37214 0.09074 0.37266 0.08842 0.37266 0.08657 C 0.37279 0.08564 0.37266 0.08402 0.37266 0.0831 L 0.37266 0.08333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3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3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19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3" fill="hold" grpId="0" nodeType="withEffect">
                                  <p:stCondLst>
                                    <p:cond delay="22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3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25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3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3" fill="hold" grpId="0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30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307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30750"/>
                                  </p:stCondLst>
                                  <p:childTnLst>
                                    <p:animMotion origin="layout" path="M 3.125E-6 -2.22222E-6 L 3.125E-6 0.00023 C -0.00521 -0.0044 -0.02435 -0.02106 -0.03321 -0.02754 C -0.03607 -0.02963 -0.03907 -0.03125 -0.04193 -0.03356 C -0.0487 -0.03842 -0.05482 -0.04606 -0.06185 -0.04907 C -0.06433 -0.05023 -0.08334 -0.05764 -0.0905 -0.06296 C -0.09193 -0.06389 -0.10404 -0.0743 -0.10821 -0.07662 C -0.12683 -0.08727 -0.13841 -0.09166 -0.15886 -0.10023 C -0.16407 -0.10231 -0.16901 -0.10532 -0.17435 -0.10602 L -0.19089 -0.10787 C -0.19571 -0.10926 -0.20039 -0.11041 -0.20521 -0.1118 C -0.20664 -0.11227 -0.20808 -0.11342 -0.20964 -0.11389 C -0.21654 -0.11551 -0.22357 -0.11643 -0.2306 -0.11782 C -0.23607 -0.11898 -0.24154 -0.12037 -0.24714 -0.12176 C -0.25078 -0.12361 -0.25443 -0.12616 -0.25821 -0.12754 C -0.26146 -0.1287 -0.26472 -0.12916 -0.2681 -0.12963 C -0.278 -0.13055 -0.28789 -0.13102 -0.29779 -0.13148 L -0.35625 -0.13356 C -0.36485 -0.13727 -0.36693 -0.13842 -0.37617 -0.14143 C -0.38086 -0.14282 -0.38568 -0.14398 -0.3905 -0.14514 C -0.39271 -0.14653 -0.39492 -0.14745 -0.39714 -0.14907 C -0.4056 -0.15578 -0.3961 -0.15 -0.40261 -0.15694 C -0.40365 -0.1581 -0.40482 -0.15833 -0.40599 -0.15903 C -0.40782 -0.16227 -0.41081 -0.16435 -0.41146 -0.16875 L -0.4125 -0.17662 L -0.4125 -0.17847 C -0.41224 -0.17268 -0.41367 -0.16528 -0.41146 -0.16088 C -0.40951 -0.15694 -0.4056 -0.15995 -0.40261 -0.15903 C -0.39987 -0.1581 -0.39753 -0.15671 -0.39492 -0.15509 C -0.37227 -0.1618 -0.37162 -0.14977 -0.36511 -0.17268 C -0.36498 -0.17338 -0.36511 -0.17407 -0.36511 -0.17477 L -0.36511 -0.17453 " pathEditMode="relative" rAng="0" ptsTypes="AAAAAAAAAAAAAAAAAAAAAAAAAAAAAAAA">
                                      <p:cBhvr>
                                        <p:cTn id="61" dur="4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38" y="-891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7" presetClass="exit" presetSubtype="0" fill="hold" nodeType="withEffect">
                                  <p:stCondLst>
                                    <p:cond delay="3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25750" y="1187554"/>
            <a:ext cx="5226518" cy="5342634"/>
            <a:chOff x="6899258" y="1187554"/>
            <a:chExt cx="5226518" cy="53426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7738" t="39665" r="39071" b="25263"/>
            <a:stretch/>
          </p:blipFill>
          <p:spPr>
            <a:xfrm>
              <a:off x="6902854" y="1187554"/>
              <a:ext cx="5222922" cy="31312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7738" t="40463" r="39071" b="34105"/>
            <a:stretch/>
          </p:blipFill>
          <p:spPr>
            <a:xfrm>
              <a:off x="6899258" y="4259555"/>
              <a:ext cx="5222922" cy="2270633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487553" y="961800"/>
            <a:ext cx="579368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400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ă</a:t>
            </a:r>
            <a:r>
              <a:rPr lang="en-US" sz="29400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p</a:t>
            </a:r>
            <a:r>
              <a:rPr lang="en-US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 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98136" y="2820179"/>
            <a:ext cx="582120" cy="128892"/>
          </a:xfrm>
          <a:custGeom>
            <a:avLst/>
            <a:gdLst>
              <a:gd name="connsiteX0" fmla="*/ 559633 w 559633"/>
              <a:gd name="connsiteY0" fmla="*/ 109532 h 109532"/>
              <a:gd name="connsiteX1" fmla="*/ 442210 w 559633"/>
              <a:gd name="connsiteY1" fmla="*/ 29584 h 109532"/>
              <a:gd name="connsiteX2" fmla="*/ 234846 w 559633"/>
              <a:gd name="connsiteY2" fmla="*/ 2102 h 109532"/>
              <a:gd name="connsiteX3" fmla="*/ 0 w 559633"/>
              <a:gd name="connsiteY3" fmla="*/ 79551 h 109532"/>
              <a:gd name="connsiteX4" fmla="*/ 0 w 559633"/>
              <a:gd name="connsiteY4" fmla="*/ 79551 h 109532"/>
              <a:gd name="connsiteX0" fmla="*/ 559633 w 559633"/>
              <a:gd name="connsiteY0" fmla="*/ 107433 h 107433"/>
              <a:gd name="connsiteX1" fmla="*/ 442210 w 559633"/>
              <a:gd name="connsiteY1" fmla="*/ 27485 h 107433"/>
              <a:gd name="connsiteX2" fmla="*/ 234846 w 559633"/>
              <a:gd name="connsiteY2" fmla="*/ 3 h 107433"/>
              <a:gd name="connsiteX3" fmla="*/ 109571 w 559633"/>
              <a:gd name="connsiteY3" fmla="*/ 26237 h 107433"/>
              <a:gd name="connsiteX4" fmla="*/ 0 w 559633"/>
              <a:gd name="connsiteY4" fmla="*/ 77452 h 107433"/>
              <a:gd name="connsiteX5" fmla="*/ 0 w 559633"/>
              <a:gd name="connsiteY5" fmla="*/ 77452 h 107433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9617 w 559633"/>
              <a:gd name="connsiteY4" fmla="*/ 61213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1220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8715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10130 h 110130"/>
              <a:gd name="connsiteX1" fmla="*/ 442210 w 559633"/>
              <a:gd name="connsiteY1" fmla="*/ 30182 h 110130"/>
              <a:gd name="connsiteX2" fmla="*/ 334424 w 559633"/>
              <a:gd name="connsiteY2" fmla="*/ 3949 h 110130"/>
              <a:gd name="connsiteX3" fmla="*/ 234846 w 559633"/>
              <a:gd name="connsiteY3" fmla="*/ 2700 h 110130"/>
              <a:gd name="connsiteX4" fmla="*/ 109571 w 559633"/>
              <a:gd name="connsiteY4" fmla="*/ 28934 h 110130"/>
              <a:gd name="connsiteX5" fmla="*/ 37119 w 559633"/>
              <a:gd name="connsiteY5" fmla="*/ 61413 h 110130"/>
              <a:gd name="connsiteX6" fmla="*/ 0 w 559633"/>
              <a:gd name="connsiteY6" fmla="*/ 80149 h 110130"/>
              <a:gd name="connsiteX7" fmla="*/ 0 w 559633"/>
              <a:gd name="connsiteY7" fmla="*/ 80149 h 110130"/>
              <a:gd name="connsiteX0" fmla="*/ 559633 w 559633"/>
              <a:gd name="connsiteY0" fmla="*/ 110130 h 110130"/>
              <a:gd name="connsiteX1" fmla="*/ 521801 w 559633"/>
              <a:gd name="connsiteY1" fmla="*/ 71405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59633 w 559633"/>
              <a:gd name="connsiteY0" fmla="*/ 110130 h 110130"/>
              <a:gd name="connsiteX1" fmla="*/ 521801 w 559633"/>
              <a:gd name="connsiteY1" fmla="*/ 76402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41788 w 572125"/>
              <a:gd name="connsiteY1" fmla="*/ 98887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2628"/>
              <a:gd name="connsiteX1" fmla="*/ 541788 w 572125"/>
              <a:gd name="connsiteY1" fmla="*/ 91392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3578"/>
              <a:gd name="connsiteX1" fmla="*/ 549283 w 572125"/>
              <a:gd name="connsiteY1" fmla="*/ 111379 h 113578"/>
              <a:gd name="connsiteX2" fmla="*/ 521801 w 572125"/>
              <a:gd name="connsiteY2" fmla="*/ 76402 h 113578"/>
              <a:gd name="connsiteX3" fmla="*/ 442210 w 572125"/>
              <a:gd name="connsiteY3" fmla="*/ 30182 h 113578"/>
              <a:gd name="connsiteX4" fmla="*/ 334424 w 572125"/>
              <a:gd name="connsiteY4" fmla="*/ 3949 h 113578"/>
              <a:gd name="connsiteX5" fmla="*/ 234846 w 572125"/>
              <a:gd name="connsiteY5" fmla="*/ 2700 h 113578"/>
              <a:gd name="connsiteX6" fmla="*/ 109571 w 572125"/>
              <a:gd name="connsiteY6" fmla="*/ 28934 h 113578"/>
              <a:gd name="connsiteX7" fmla="*/ 37119 w 572125"/>
              <a:gd name="connsiteY7" fmla="*/ 61413 h 113578"/>
              <a:gd name="connsiteX8" fmla="*/ 0 w 572125"/>
              <a:gd name="connsiteY8" fmla="*/ 80149 h 113578"/>
              <a:gd name="connsiteX9" fmla="*/ 0 w 572125"/>
              <a:gd name="connsiteY9" fmla="*/ 80149 h 113578"/>
              <a:gd name="connsiteX0" fmla="*/ 572125 w 572125"/>
              <a:gd name="connsiteY0" fmla="*/ 112628 h 112628"/>
              <a:gd name="connsiteX1" fmla="*/ 556778 w 572125"/>
              <a:gd name="connsiteY1" fmla="*/ 103884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4624 w 574624"/>
              <a:gd name="connsiteY0" fmla="*/ 125120 h 125120"/>
              <a:gd name="connsiteX1" fmla="*/ 556778 w 574624"/>
              <a:gd name="connsiteY1" fmla="*/ 103884 h 125120"/>
              <a:gd name="connsiteX2" fmla="*/ 521801 w 574624"/>
              <a:gd name="connsiteY2" fmla="*/ 76402 h 125120"/>
              <a:gd name="connsiteX3" fmla="*/ 442210 w 574624"/>
              <a:gd name="connsiteY3" fmla="*/ 30182 h 125120"/>
              <a:gd name="connsiteX4" fmla="*/ 334424 w 574624"/>
              <a:gd name="connsiteY4" fmla="*/ 3949 h 125120"/>
              <a:gd name="connsiteX5" fmla="*/ 234846 w 574624"/>
              <a:gd name="connsiteY5" fmla="*/ 2700 h 125120"/>
              <a:gd name="connsiteX6" fmla="*/ 109571 w 574624"/>
              <a:gd name="connsiteY6" fmla="*/ 28934 h 125120"/>
              <a:gd name="connsiteX7" fmla="*/ 37119 w 574624"/>
              <a:gd name="connsiteY7" fmla="*/ 61413 h 125120"/>
              <a:gd name="connsiteX8" fmla="*/ 0 w 574624"/>
              <a:gd name="connsiteY8" fmla="*/ 80149 h 125120"/>
              <a:gd name="connsiteX9" fmla="*/ 0 w 574624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42210 w 582120"/>
              <a:gd name="connsiteY3" fmla="*/ 30182 h 125120"/>
              <a:gd name="connsiteX4" fmla="*/ 334424 w 582120"/>
              <a:gd name="connsiteY4" fmla="*/ 3949 h 125120"/>
              <a:gd name="connsiteX5" fmla="*/ 234846 w 582120"/>
              <a:gd name="connsiteY5" fmla="*/ 2700 h 125120"/>
              <a:gd name="connsiteX6" fmla="*/ 109571 w 582120"/>
              <a:gd name="connsiteY6" fmla="*/ 28934 h 125120"/>
              <a:gd name="connsiteX7" fmla="*/ 37119 w 582120"/>
              <a:gd name="connsiteY7" fmla="*/ 61413 h 125120"/>
              <a:gd name="connsiteX8" fmla="*/ 0 w 582120"/>
              <a:gd name="connsiteY8" fmla="*/ 80149 h 125120"/>
              <a:gd name="connsiteX9" fmla="*/ 0 w 582120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1425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6422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8389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5891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3393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7509 h 127509"/>
              <a:gd name="connsiteX1" fmla="*/ 556778 w 582120"/>
              <a:gd name="connsiteY1" fmla="*/ 106273 h 127509"/>
              <a:gd name="connsiteX2" fmla="*/ 521801 w 582120"/>
              <a:gd name="connsiteY2" fmla="*/ 78791 h 127509"/>
              <a:gd name="connsiteX3" fmla="*/ 476829 w 582120"/>
              <a:gd name="connsiteY3" fmla="*/ 48811 h 127509"/>
              <a:gd name="connsiteX4" fmla="*/ 442210 w 582120"/>
              <a:gd name="connsiteY4" fmla="*/ 32571 h 127509"/>
              <a:gd name="connsiteX5" fmla="*/ 404377 w 582120"/>
              <a:gd name="connsiteY5" fmla="*/ 16333 h 127509"/>
              <a:gd name="connsiteX6" fmla="*/ 334424 w 582120"/>
              <a:gd name="connsiteY6" fmla="*/ 1341 h 127509"/>
              <a:gd name="connsiteX7" fmla="*/ 234846 w 582120"/>
              <a:gd name="connsiteY7" fmla="*/ 5089 h 127509"/>
              <a:gd name="connsiteX8" fmla="*/ 109571 w 582120"/>
              <a:gd name="connsiteY8" fmla="*/ 31323 h 127509"/>
              <a:gd name="connsiteX9" fmla="*/ 37119 w 582120"/>
              <a:gd name="connsiteY9" fmla="*/ 63802 h 127509"/>
              <a:gd name="connsiteX10" fmla="*/ 0 w 582120"/>
              <a:gd name="connsiteY10" fmla="*/ 82538 h 127509"/>
              <a:gd name="connsiteX11" fmla="*/ 0 w 582120"/>
              <a:gd name="connsiteY11" fmla="*/ 82538 h 127509"/>
              <a:gd name="connsiteX0" fmla="*/ 582120 w 582120"/>
              <a:gd name="connsiteY0" fmla="*/ 126899 h 126899"/>
              <a:gd name="connsiteX1" fmla="*/ 556778 w 582120"/>
              <a:gd name="connsiteY1" fmla="*/ 105663 h 126899"/>
              <a:gd name="connsiteX2" fmla="*/ 521801 w 582120"/>
              <a:gd name="connsiteY2" fmla="*/ 78181 h 126899"/>
              <a:gd name="connsiteX3" fmla="*/ 476829 w 582120"/>
              <a:gd name="connsiteY3" fmla="*/ 48201 h 126899"/>
              <a:gd name="connsiteX4" fmla="*/ 442210 w 582120"/>
              <a:gd name="connsiteY4" fmla="*/ 31961 h 126899"/>
              <a:gd name="connsiteX5" fmla="*/ 404377 w 582120"/>
              <a:gd name="connsiteY5" fmla="*/ 15723 h 126899"/>
              <a:gd name="connsiteX6" fmla="*/ 334424 w 582120"/>
              <a:gd name="connsiteY6" fmla="*/ 731 h 126899"/>
              <a:gd name="connsiteX7" fmla="*/ 234846 w 582120"/>
              <a:gd name="connsiteY7" fmla="*/ 4479 h 126899"/>
              <a:gd name="connsiteX8" fmla="*/ 207006 w 582120"/>
              <a:gd name="connsiteY8" fmla="*/ 5728 h 126899"/>
              <a:gd name="connsiteX9" fmla="*/ 109571 w 582120"/>
              <a:gd name="connsiteY9" fmla="*/ 30713 h 126899"/>
              <a:gd name="connsiteX10" fmla="*/ 37119 w 582120"/>
              <a:gd name="connsiteY10" fmla="*/ 63192 h 126899"/>
              <a:gd name="connsiteX11" fmla="*/ 0 w 582120"/>
              <a:gd name="connsiteY11" fmla="*/ 81928 h 126899"/>
              <a:gd name="connsiteX12" fmla="*/ 0 w 582120"/>
              <a:gd name="connsiteY12" fmla="*/ 81928 h 126899"/>
              <a:gd name="connsiteX0" fmla="*/ 582120 w 582120"/>
              <a:gd name="connsiteY0" fmla="*/ 129752 h 129752"/>
              <a:gd name="connsiteX1" fmla="*/ 556778 w 582120"/>
              <a:gd name="connsiteY1" fmla="*/ 108516 h 129752"/>
              <a:gd name="connsiteX2" fmla="*/ 521801 w 582120"/>
              <a:gd name="connsiteY2" fmla="*/ 81034 h 129752"/>
              <a:gd name="connsiteX3" fmla="*/ 476829 w 582120"/>
              <a:gd name="connsiteY3" fmla="*/ 51054 h 129752"/>
              <a:gd name="connsiteX4" fmla="*/ 442210 w 582120"/>
              <a:gd name="connsiteY4" fmla="*/ 34814 h 129752"/>
              <a:gd name="connsiteX5" fmla="*/ 404377 w 582120"/>
              <a:gd name="connsiteY5" fmla="*/ 18576 h 129752"/>
              <a:gd name="connsiteX6" fmla="*/ 334424 w 582120"/>
              <a:gd name="connsiteY6" fmla="*/ 3584 h 129752"/>
              <a:gd name="connsiteX7" fmla="*/ 234846 w 582120"/>
              <a:gd name="connsiteY7" fmla="*/ 7332 h 129752"/>
              <a:gd name="connsiteX8" fmla="*/ 207006 w 582120"/>
              <a:gd name="connsiteY8" fmla="*/ 1086 h 129752"/>
              <a:gd name="connsiteX9" fmla="*/ 109571 w 582120"/>
              <a:gd name="connsiteY9" fmla="*/ 33566 h 129752"/>
              <a:gd name="connsiteX10" fmla="*/ 37119 w 582120"/>
              <a:gd name="connsiteY10" fmla="*/ 66045 h 129752"/>
              <a:gd name="connsiteX11" fmla="*/ 0 w 582120"/>
              <a:gd name="connsiteY11" fmla="*/ 84781 h 129752"/>
              <a:gd name="connsiteX12" fmla="*/ 0 w 582120"/>
              <a:gd name="connsiteY12" fmla="*/ 84781 h 129752"/>
              <a:gd name="connsiteX0" fmla="*/ 582120 w 582120"/>
              <a:gd name="connsiteY0" fmla="*/ 129722 h 129722"/>
              <a:gd name="connsiteX1" fmla="*/ 556778 w 582120"/>
              <a:gd name="connsiteY1" fmla="*/ 108486 h 129722"/>
              <a:gd name="connsiteX2" fmla="*/ 521801 w 582120"/>
              <a:gd name="connsiteY2" fmla="*/ 81004 h 129722"/>
              <a:gd name="connsiteX3" fmla="*/ 476829 w 582120"/>
              <a:gd name="connsiteY3" fmla="*/ 51024 h 129722"/>
              <a:gd name="connsiteX4" fmla="*/ 442210 w 582120"/>
              <a:gd name="connsiteY4" fmla="*/ 34784 h 129722"/>
              <a:gd name="connsiteX5" fmla="*/ 404377 w 582120"/>
              <a:gd name="connsiteY5" fmla="*/ 18546 h 129722"/>
              <a:gd name="connsiteX6" fmla="*/ 334424 w 582120"/>
              <a:gd name="connsiteY6" fmla="*/ 3554 h 129722"/>
              <a:gd name="connsiteX7" fmla="*/ 269465 w 582120"/>
              <a:gd name="connsiteY7" fmla="*/ 1056 h 129722"/>
              <a:gd name="connsiteX8" fmla="*/ 234846 w 582120"/>
              <a:gd name="connsiteY8" fmla="*/ 7302 h 129722"/>
              <a:gd name="connsiteX9" fmla="*/ 207006 w 582120"/>
              <a:gd name="connsiteY9" fmla="*/ 1056 h 129722"/>
              <a:gd name="connsiteX10" fmla="*/ 109571 w 582120"/>
              <a:gd name="connsiteY10" fmla="*/ 33536 h 129722"/>
              <a:gd name="connsiteX11" fmla="*/ 37119 w 582120"/>
              <a:gd name="connsiteY11" fmla="*/ 66015 h 129722"/>
              <a:gd name="connsiteX12" fmla="*/ 0 w 582120"/>
              <a:gd name="connsiteY12" fmla="*/ 84751 h 129722"/>
              <a:gd name="connsiteX13" fmla="*/ 0 w 582120"/>
              <a:gd name="connsiteY13" fmla="*/ 84751 h 12972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30212 h 130212"/>
              <a:gd name="connsiteX1" fmla="*/ 556778 w 582120"/>
              <a:gd name="connsiteY1" fmla="*/ 108976 h 130212"/>
              <a:gd name="connsiteX2" fmla="*/ 521801 w 582120"/>
              <a:gd name="connsiteY2" fmla="*/ 81494 h 130212"/>
              <a:gd name="connsiteX3" fmla="*/ 476829 w 582120"/>
              <a:gd name="connsiteY3" fmla="*/ 51514 h 130212"/>
              <a:gd name="connsiteX4" fmla="*/ 442210 w 582120"/>
              <a:gd name="connsiteY4" fmla="*/ 35274 h 130212"/>
              <a:gd name="connsiteX5" fmla="*/ 404377 w 582120"/>
              <a:gd name="connsiteY5" fmla="*/ 19036 h 130212"/>
              <a:gd name="connsiteX6" fmla="*/ 334424 w 582120"/>
              <a:gd name="connsiteY6" fmla="*/ 4044 h 130212"/>
              <a:gd name="connsiteX7" fmla="*/ 269465 w 582120"/>
              <a:gd name="connsiteY7" fmla="*/ 1546 h 130212"/>
              <a:gd name="connsiteX8" fmla="*/ 234846 w 582120"/>
              <a:gd name="connsiteY8" fmla="*/ 297 h 130212"/>
              <a:gd name="connsiteX9" fmla="*/ 207006 w 582120"/>
              <a:gd name="connsiteY9" fmla="*/ 9042 h 130212"/>
              <a:gd name="connsiteX10" fmla="*/ 109571 w 582120"/>
              <a:gd name="connsiteY10" fmla="*/ 34026 h 130212"/>
              <a:gd name="connsiteX11" fmla="*/ 37119 w 582120"/>
              <a:gd name="connsiteY11" fmla="*/ 66505 h 130212"/>
              <a:gd name="connsiteX12" fmla="*/ 0 w 582120"/>
              <a:gd name="connsiteY12" fmla="*/ 85241 h 130212"/>
              <a:gd name="connsiteX13" fmla="*/ 0 w 582120"/>
              <a:gd name="connsiteY13" fmla="*/ 85241 h 13021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29849 w 582120"/>
              <a:gd name="connsiteY8" fmla="*/ 3973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2120" h="128892">
                <a:moveTo>
                  <a:pt x="582120" y="128892"/>
                </a:moveTo>
                <a:cubicBezTo>
                  <a:pt x="577064" y="124936"/>
                  <a:pt x="565165" y="113694"/>
                  <a:pt x="556778" y="107656"/>
                </a:cubicBezTo>
                <a:cubicBezTo>
                  <a:pt x="548391" y="101618"/>
                  <a:pt x="535126" y="89751"/>
                  <a:pt x="521801" y="80174"/>
                </a:cubicBezTo>
                <a:cubicBezTo>
                  <a:pt x="508476" y="70597"/>
                  <a:pt x="490094" y="57897"/>
                  <a:pt x="476829" y="50194"/>
                </a:cubicBezTo>
                <a:cubicBezTo>
                  <a:pt x="463564" y="42491"/>
                  <a:pt x="454285" y="39367"/>
                  <a:pt x="442210" y="33954"/>
                </a:cubicBezTo>
                <a:cubicBezTo>
                  <a:pt x="430135" y="28541"/>
                  <a:pt x="422341" y="22088"/>
                  <a:pt x="404377" y="17716"/>
                </a:cubicBezTo>
                <a:cubicBezTo>
                  <a:pt x="386413" y="13344"/>
                  <a:pt x="356909" y="5223"/>
                  <a:pt x="334424" y="2724"/>
                </a:cubicBezTo>
                <a:cubicBezTo>
                  <a:pt x="311939" y="226"/>
                  <a:pt x="286061" y="-399"/>
                  <a:pt x="269465" y="226"/>
                </a:cubicBezTo>
                <a:cubicBezTo>
                  <a:pt x="252869" y="851"/>
                  <a:pt x="240259" y="2724"/>
                  <a:pt x="229849" y="3973"/>
                </a:cubicBezTo>
                <a:cubicBezTo>
                  <a:pt x="219439" y="5222"/>
                  <a:pt x="227885" y="3350"/>
                  <a:pt x="207006" y="7722"/>
                </a:cubicBezTo>
                <a:cubicBezTo>
                  <a:pt x="186127" y="12094"/>
                  <a:pt x="137886" y="23129"/>
                  <a:pt x="109571" y="32706"/>
                </a:cubicBezTo>
                <a:cubicBezTo>
                  <a:pt x="81256" y="42283"/>
                  <a:pt x="55381" y="56649"/>
                  <a:pt x="37119" y="65185"/>
                </a:cubicBezTo>
                <a:cubicBezTo>
                  <a:pt x="18857" y="73721"/>
                  <a:pt x="6187" y="80798"/>
                  <a:pt x="0" y="83921"/>
                </a:cubicBezTo>
                <a:lnTo>
                  <a:pt x="0" y="839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 8"/>
          <p:cNvSpPr/>
          <p:nvPr/>
        </p:nvSpPr>
        <p:spPr>
          <a:xfrm>
            <a:off x="4582664" y="2900353"/>
            <a:ext cx="325107" cy="769742"/>
          </a:xfrm>
          <a:custGeom>
            <a:avLst/>
            <a:gdLst>
              <a:gd name="connsiteX0" fmla="*/ 316340 w 316340"/>
              <a:gd name="connsiteY0" fmla="*/ 0 h 777507"/>
              <a:gd name="connsiteX1" fmla="*/ 163940 w 316340"/>
              <a:gd name="connsiteY1" fmla="*/ 142407 h 777507"/>
              <a:gd name="connsiteX2" fmla="*/ 49016 w 316340"/>
              <a:gd name="connsiteY2" fmla="*/ 364761 h 777507"/>
              <a:gd name="connsiteX3" fmla="*/ 1547 w 316340"/>
              <a:gd name="connsiteY3" fmla="*/ 577122 h 777507"/>
              <a:gd name="connsiteX4" fmla="*/ 11540 w 316340"/>
              <a:gd name="connsiteY4" fmla="*/ 762000 h 777507"/>
              <a:gd name="connsiteX5" fmla="*/ 11540 w 316340"/>
              <a:gd name="connsiteY5" fmla="*/ 754505 h 777507"/>
              <a:gd name="connsiteX0" fmla="*/ 323835 w 323835"/>
              <a:gd name="connsiteY0" fmla="*/ 0 h 780005"/>
              <a:gd name="connsiteX1" fmla="*/ 163940 w 323835"/>
              <a:gd name="connsiteY1" fmla="*/ 144905 h 780005"/>
              <a:gd name="connsiteX2" fmla="*/ 49016 w 323835"/>
              <a:gd name="connsiteY2" fmla="*/ 367259 h 780005"/>
              <a:gd name="connsiteX3" fmla="*/ 1547 w 323835"/>
              <a:gd name="connsiteY3" fmla="*/ 579620 h 780005"/>
              <a:gd name="connsiteX4" fmla="*/ 11540 w 323835"/>
              <a:gd name="connsiteY4" fmla="*/ 764498 h 780005"/>
              <a:gd name="connsiteX5" fmla="*/ 11540 w 323835"/>
              <a:gd name="connsiteY5" fmla="*/ 757003 h 780005"/>
              <a:gd name="connsiteX0" fmla="*/ 328832 w 328832"/>
              <a:gd name="connsiteY0" fmla="*/ 0 h 780005"/>
              <a:gd name="connsiteX1" fmla="*/ 163940 w 328832"/>
              <a:gd name="connsiteY1" fmla="*/ 144905 h 780005"/>
              <a:gd name="connsiteX2" fmla="*/ 49016 w 328832"/>
              <a:gd name="connsiteY2" fmla="*/ 367259 h 780005"/>
              <a:gd name="connsiteX3" fmla="*/ 1547 w 328832"/>
              <a:gd name="connsiteY3" fmla="*/ 579620 h 780005"/>
              <a:gd name="connsiteX4" fmla="*/ 11540 w 328832"/>
              <a:gd name="connsiteY4" fmla="*/ 764498 h 780005"/>
              <a:gd name="connsiteX5" fmla="*/ 11540 w 328832"/>
              <a:gd name="connsiteY5" fmla="*/ 757003 h 780005"/>
              <a:gd name="connsiteX0" fmla="*/ 323835 w 323835"/>
              <a:gd name="connsiteY0" fmla="*/ 0 h 785002"/>
              <a:gd name="connsiteX1" fmla="*/ 163940 w 323835"/>
              <a:gd name="connsiteY1" fmla="*/ 149902 h 785002"/>
              <a:gd name="connsiteX2" fmla="*/ 49016 w 323835"/>
              <a:gd name="connsiteY2" fmla="*/ 372256 h 785002"/>
              <a:gd name="connsiteX3" fmla="*/ 1547 w 323835"/>
              <a:gd name="connsiteY3" fmla="*/ 584617 h 785002"/>
              <a:gd name="connsiteX4" fmla="*/ 11540 w 323835"/>
              <a:gd name="connsiteY4" fmla="*/ 769495 h 785002"/>
              <a:gd name="connsiteX5" fmla="*/ 11540 w 323835"/>
              <a:gd name="connsiteY5" fmla="*/ 762000 h 785002"/>
              <a:gd name="connsiteX0" fmla="*/ 326333 w 326333"/>
              <a:gd name="connsiteY0" fmla="*/ 0 h 780005"/>
              <a:gd name="connsiteX1" fmla="*/ 163940 w 326333"/>
              <a:gd name="connsiteY1" fmla="*/ 144905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6333 w 326333"/>
              <a:gd name="connsiteY0" fmla="*/ 0 h 780005"/>
              <a:gd name="connsiteX1" fmla="*/ 166438 w 326333"/>
              <a:gd name="connsiteY1" fmla="*/ 147404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4027 w 324027"/>
              <a:gd name="connsiteY0" fmla="*/ 0 h 780005"/>
              <a:gd name="connsiteX1" fmla="*/ 164132 w 324027"/>
              <a:gd name="connsiteY1" fmla="*/ 147404 h 780005"/>
              <a:gd name="connsiteX2" fmla="*/ 46710 w 324027"/>
              <a:gd name="connsiteY2" fmla="*/ 367259 h 780005"/>
              <a:gd name="connsiteX3" fmla="*/ 1740 w 324027"/>
              <a:gd name="connsiteY3" fmla="*/ 579620 h 780005"/>
              <a:gd name="connsiteX4" fmla="*/ 9234 w 324027"/>
              <a:gd name="connsiteY4" fmla="*/ 764498 h 780005"/>
              <a:gd name="connsiteX5" fmla="*/ 9234 w 324027"/>
              <a:gd name="connsiteY5" fmla="*/ 757003 h 780005"/>
              <a:gd name="connsiteX0" fmla="*/ 325107 w 325107"/>
              <a:gd name="connsiteY0" fmla="*/ 0 h 769742"/>
              <a:gd name="connsiteX1" fmla="*/ 165212 w 325107"/>
              <a:gd name="connsiteY1" fmla="*/ 147404 h 769742"/>
              <a:gd name="connsiteX2" fmla="*/ 47790 w 325107"/>
              <a:gd name="connsiteY2" fmla="*/ 367259 h 769742"/>
              <a:gd name="connsiteX3" fmla="*/ 2820 w 325107"/>
              <a:gd name="connsiteY3" fmla="*/ 579620 h 769742"/>
              <a:gd name="connsiteX4" fmla="*/ 5318 w 325107"/>
              <a:gd name="connsiteY4" fmla="*/ 724525 h 769742"/>
              <a:gd name="connsiteX5" fmla="*/ 10314 w 325107"/>
              <a:gd name="connsiteY5" fmla="*/ 764498 h 769742"/>
              <a:gd name="connsiteX6" fmla="*/ 10314 w 325107"/>
              <a:gd name="connsiteY6" fmla="*/ 757003 h 76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7" h="769742">
                <a:moveTo>
                  <a:pt x="325107" y="0"/>
                </a:moveTo>
                <a:cubicBezTo>
                  <a:pt x="271184" y="40807"/>
                  <a:pt x="211432" y="86194"/>
                  <a:pt x="165212" y="147404"/>
                </a:cubicBezTo>
                <a:cubicBezTo>
                  <a:pt x="118993" y="208614"/>
                  <a:pt x="74855" y="295223"/>
                  <a:pt x="47790" y="367259"/>
                </a:cubicBezTo>
                <a:cubicBezTo>
                  <a:pt x="20725" y="439295"/>
                  <a:pt x="9899" y="520076"/>
                  <a:pt x="2820" y="579620"/>
                </a:cubicBezTo>
                <a:cubicBezTo>
                  <a:pt x="-4259" y="639164"/>
                  <a:pt x="4069" y="693712"/>
                  <a:pt x="5318" y="724525"/>
                </a:cubicBezTo>
                <a:cubicBezTo>
                  <a:pt x="6567" y="755338"/>
                  <a:pt x="9481" y="759085"/>
                  <a:pt x="10314" y="764498"/>
                </a:cubicBezTo>
                <a:cubicBezTo>
                  <a:pt x="11147" y="769911"/>
                  <a:pt x="11146" y="775532"/>
                  <a:pt x="10314" y="75700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 9"/>
          <p:cNvSpPr/>
          <p:nvPr/>
        </p:nvSpPr>
        <p:spPr>
          <a:xfrm>
            <a:off x="4595476" y="3672345"/>
            <a:ext cx="524656" cy="544643"/>
          </a:xfrm>
          <a:custGeom>
            <a:avLst/>
            <a:gdLst>
              <a:gd name="connsiteX0" fmla="*/ 0 w 512164"/>
              <a:gd name="connsiteY0" fmla="*/ 0 h 489679"/>
              <a:gd name="connsiteX1" fmla="*/ 69954 w 512164"/>
              <a:gd name="connsiteY1" fmla="*/ 174886 h 489679"/>
              <a:gd name="connsiteX2" fmla="*/ 179882 w 512164"/>
              <a:gd name="connsiteY2" fmla="*/ 324787 h 489679"/>
              <a:gd name="connsiteX3" fmla="*/ 279816 w 512164"/>
              <a:gd name="connsiteY3" fmla="*/ 404735 h 489679"/>
              <a:gd name="connsiteX4" fmla="*/ 369757 w 512164"/>
              <a:gd name="connsiteY4" fmla="*/ 449705 h 489679"/>
              <a:gd name="connsiteX5" fmla="*/ 512164 w 512164"/>
              <a:gd name="connsiteY5" fmla="*/ 489679 h 489679"/>
              <a:gd name="connsiteX6" fmla="*/ 512164 w 512164"/>
              <a:gd name="connsiteY6" fmla="*/ 489679 h 489679"/>
              <a:gd name="connsiteX0" fmla="*/ 0 w 517160"/>
              <a:gd name="connsiteY0" fmla="*/ 0 h 509666"/>
              <a:gd name="connsiteX1" fmla="*/ 74950 w 517160"/>
              <a:gd name="connsiteY1" fmla="*/ 194873 h 509666"/>
              <a:gd name="connsiteX2" fmla="*/ 184878 w 517160"/>
              <a:gd name="connsiteY2" fmla="*/ 344774 h 509666"/>
              <a:gd name="connsiteX3" fmla="*/ 284812 w 517160"/>
              <a:gd name="connsiteY3" fmla="*/ 424722 h 509666"/>
              <a:gd name="connsiteX4" fmla="*/ 374753 w 517160"/>
              <a:gd name="connsiteY4" fmla="*/ 469692 h 509666"/>
              <a:gd name="connsiteX5" fmla="*/ 517160 w 517160"/>
              <a:gd name="connsiteY5" fmla="*/ 509666 h 509666"/>
              <a:gd name="connsiteX6" fmla="*/ 517160 w 517160"/>
              <a:gd name="connsiteY6" fmla="*/ 509666 h 509666"/>
              <a:gd name="connsiteX0" fmla="*/ 0 w 519659"/>
              <a:gd name="connsiteY0" fmla="*/ 0 h 529653"/>
              <a:gd name="connsiteX1" fmla="*/ 77449 w 519659"/>
              <a:gd name="connsiteY1" fmla="*/ 214860 h 529653"/>
              <a:gd name="connsiteX2" fmla="*/ 187377 w 519659"/>
              <a:gd name="connsiteY2" fmla="*/ 364761 h 529653"/>
              <a:gd name="connsiteX3" fmla="*/ 287311 w 519659"/>
              <a:gd name="connsiteY3" fmla="*/ 444709 h 529653"/>
              <a:gd name="connsiteX4" fmla="*/ 377252 w 519659"/>
              <a:gd name="connsiteY4" fmla="*/ 489679 h 529653"/>
              <a:gd name="connsiteX5" fmla="*/ 519659 w 519659"/>
              <a:gd name="connsiteY5" fmla="*/ 529653 h 529653"/>
              <a:gd name="connsiteX6" fmla="*/ 519659 w 519659"/>
              <a:gd name="connsiteY6" fmla="*/ 529653 h 529653"/>
              <a:gd name="connsiteX0" fmla="*/ 0 w 524656"/>
              <a:gd name="connsiteY0" fmla="*/ 0 h 539647"/>
              <a:gd name="connsiteX1" fmla="*/ 82446 w 524656"/>
              <a:gd name="connsiteY1" fmla="*/ 224854 h 539647"/>
              <a:gd name="connsiteX2" fmla="*/ 192374 w 524656"/>
              <a:gd name="connsiteY2" fmla="*/ 374755 h 539647"/>
              <a:gd name="connsiteX3" fmla="*/ 292308 w 524656"/>
              <a:gd name="connsiteY3" fmla="*/ 454703 h 539647"/>
              <a:gd name="connsiteX4" fmla="*/ 382249 w 524656"/>
              <a:gd name="connsiteY4" fmla="*/ 499673 h 539647"/>
              <a:gd name="connsiteX5" fmla="*/ 524656 w 524656"/>
              <a:gd name="connsiteY5" fmla="*/ 539647 h 539647"/>
              <a:gd name="connsiteX6" fmla="*/ 524656 w 524656"/>
              <a:gd name="connsiteY6" fmla="*/ 539647 h 539647"/>
              <a:gd name="connsiteX0" fmla="*/ 0 w 524656"/>
              <a:gd name="connsiteY0" fmla="*/ 0 h 544643"/>
              <a:gd name="connsiteX1" fmla="*/ 82446 w 524656"/>
              <a:gd name="connsiteY1" fmla="*/ 229850 h 544643"/>
              <a:gd name="connsiteX2" fmla="*/ 192374 w 524656"/>
              <a:gd name="connsiteY2" fmla="*/ 379751 h 544643"/>
              <a:gd name="connsiteX3" fmla="*/ 292308 w 524656"/>
              <a:gd name="connsiteY3" fmla="*/ 459699 h 544643"/>
              <a:gd name="connsiteX4" fmla="*/ 382249 w 524656"/>
              <a:gd name="connsiteY4" fmla="*/ 504669 h 544643"/>
              <a:gd name="connsiteX5" fmla="*/ 524656 w 524656"/>
              <a:gd name="connsiteY5" fmla="*/ 544643 h 544643"/>
              <a:gd name="connsiteX6" fmla="*/ 524656 w 524656"/>
              <a:gd name="connsiteY6" fmla="*/ 544643 h 544643"/>
              <a:gd name="connsiteX0" fmla="*/ 0 w 524656"/>
              <a:gd name="connsiteY0" fmla="*/ 0 h 544643"/>
              <a:gd name="connsiteX1" fmla="*/ 14991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17358 w 524656"/>
              <a:gd name="connsiteY4" fmla="*/ 407234 h 544643"/>
              <a:gd name="connsiteX5" fmla="*/ 292308 w 524656"/>
              <a:gd name="connsiteY5" fmla="*/ 459699 h 544643"/>
              <a:gd name="connsiteX6" fmla="*/ 382249 w 524656"/>
              <a:gd name="connsiteY6" fmla="*/ 504669 h 544643"/>
              <a:gd name="connsiteX7" fmla="*/ 524656 w 524656"/>
              <a:gd name="connsiteY7" fmla="*/ 544643 h 544643"/>
              <a:gd name="connsiteX8" fmla="*/ 524656 w 524656"/>
              <a:gd name="connsiteY8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19792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2728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27288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64696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4723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69824 w 524656"/>
              <a:gd name="connsiteY6" fmla="*/ 449706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1098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32824 w 524656"/>
              <a:gd name="connsiteY8" fmla="*/ 478741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1656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9894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4656" h="544643">
                <a:moveTo>
                  <a:pt x="0" y="0"/>
                </a:moveTo>
                <a:cubicBezTo>
                  <a:pt x="3331" y="14574"/>
                  <a:pt x="8745" y="54133"/>
                  <a:pt x="22486" y="92441"/>
                </a:cubicBezTo>
                <a:cubicBezTo>
                  <a:pt x="36227" y="130749"/>
                  <a:pt x="63292" y="192791"/>
                  <a:pt x="82446" y="229850"/>
                </a:cubicBezTo>
                <a:cubicBezTo>
                  <a:pt x="101600" y="266909"/>
                  <a:pt x="119089" y="289814"/>
                  <a:pt x="137410" y="314797"/>
                </a:cubicBezTo>
                <a:cubicBezTo>
                  <a:pt x="175718" y="369762"/>
                  <a:pt x="199453" y="385581"/>
                  <a:pt x="217358" y="404735"/>
                </a:cubicBezTo>
                <a:cubicBezTo>
                  <a:pt x="235263" y="423889"/>
                  <a:pt x="236096" y="422640"/>
                  <a:pt x="244840" y="429719"/>
                </a:cubicBezTo>
                <a:cubicBezTo>
                  <a:pt x="253584" y="436798"/>
                  <a:pt x="263994" y="441795"/>
                  <a:pt x="272322" y="447208"/>
                </a:cubicBezTo>
                <a:cubicBezTo>
                  <a:pt x="280650" y="452621"/>
                  <a:pt x="278544" y="453509"/>
                  <a:pt x="294806" y="462197"/>
                </a:cubicBezTo>
                <a:cubicBezTo>
                  <a:pt x="311068" y="470885"/>
                  <a:pt x="350324" y="491008"/>
                  <a:pt x="369894" y="499336"/>
                </a:cubicBezTo>
                <a:cubicBezTo>
                  <a:pt x="389464" y="507664"/>
                  <a:pt x="390554" y="512850"/>
                  <a:pt x="416348" y="520401"/>
                </a:cubicBezTo>
                <a:cubicBezTo>
                  <a:pt x="442142" y="527952"/>
                  <a:pt x="506605" y="540603"/>
                  <a:pt x="524656" y="544643"/>
                </a:cubicBezTo>
                <a:lnTo>
                  <a:pt x="524656" y="54464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5076581" y="3500297"/>
            <a:ext cx="607310" cy="718173"/>
          </a:xfrm>
          <a:custGeom>
            <a:avLst/>
            <a:gdLst>
              <a:gd name="connsiteX0" fmla="*/ 0 w 580767"/>
              <a:gd name="connsiteY0" fmla="*/ 720811 h 720811"/>
              <a:gd name="connsiteX1" fmla="*/ 218302 w 580767"/>
              <a:gd name="connsiteY1" fmla="*/ 687860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80767"/>
              <a:gd name="connsiteY0" fmla="*/ 720811 h 720811"/>
              <a:gd name="connsiteX1" fmla="*/ 218302 w 580767"/>
              <a:gd name="connsiteY1" fmla="*/ 679623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93860"/>
              <a:gd name="connsiteY0" fmla="*/ 720811 h 720811"/>
              <a:gd name="connsiteX1" fmla="*/ 218302 w 593860"/>
              <a:gd name="connsiteY1" fmla="*/ 679623 h 720811"/>
              <a:gd name="connsiteX2" fmla="*/ 411891 w 593860"/>
              <a:gd name="connsiteY2" fmla="*/ 523103 h 720811"/>
              <a:gd name="connsiteX3" fmla="*/ 514864 w 593860"/>
              <a:gd name="connsiteY3" fmla="*/ 358346 h 720811"/>
              <a:gd name="connsiteX4" fmla="*/ 556054 w 593860"/>
              <a:gd name="connsiteY4" fmla="*/ 226541 h 720811"/>
              <a:gd name="connsiteX5" fmla="*/ 593124 w 593860"/>
              <a:gd name="connsiteY5" fmla="*/ 90616 h 720811"/>
              <a:gd name="connsiteX6" fmla="*/ 580767 w 593860"/>
              <a:gd name="connsiteY6" fmla="*/ 0 h 720811"/>
              <a:gd name="connsiteX7" fmla="*/ 580767 w 593860"/>
              <a:gd name="connsiteY7" fmla="*/ 0 h 720811"/>
              <a:gd name="connsiteX0" fmla="*/ 0 w 586108"/>
              <a:gd name="connsiteY0" fmla="*/ 720811 h 720811"/>
              <a:gd name="connsiteX1" fmla="*/ 218302 w 586108"/>
              <a:gd name="connsiteY1" fmla="*/ 679623 h 720811"/>
              <a:gd name="connsiteX2" fmla="*/ 411891 w 586108"/>
              <a:gd name="connsiteY2" fmla="*/ 523103 h 720811"/>
              <a:gd name="connsiteX3" fmla="*/ 514864 w 586108"/>
              <a:gd name="connsiteY3" fmla="*/ 358346 h 720811"/>
              <a:gd name="connsiteX4" fmla="*/ 556054 w 586108"/>
              <a:gd name="connsiteY4" fmla="*/ 226541 h 720811"/>
              <a:gd name="connsiteX5" fmla="*/ 584886 w 586108"/>
              <a:gd name="connsiteY5" fmla="*/ 90616 h 720811"/>
              <a:gd name="connsiteX6" fmla="*/ 580767 w 586108"/>
              <a:gd name="connsiteY6" fmla="*/ 0 h 720811"/>
              <a:gd name="connsiteX7" fmla="*/ 580767 w 586108"/>
              <a:gd name="connsiteY7" fmla="*/ 0 h 720811"/>
              <a:gd name="connsiteX0" fmla="*/ 0 w 582597"/>
              <a:gd name="connsiteY0" fmla="*/ 720811 h 720811"/>
              <a:gd name="connsiteX1" fmla="*/ 218302 w 582597"/>
              <a:gd name="connsiteY1" fmla="*/ 679623 h 720811"/>
              <a:gd name="connsiteX2" fmla="*/ 411891 w 582597"/>
              <a:gd name="connsiteY2" fmla="*/ 523103 h 720811"/>
              <a:gd name="connsiteX3" fmla="*/ 514864 w 582597"/>
              <a:gd name="connsiteY3" fmla="*/ 358346 h 720811"/>
              <a:gd name="connsiteX4" fmla="*/ 556054 w 582597"/>
              <a:gd name="connsiteY4" fmla="*/ 226541 h 720811"/>
              <a:gd name="connsiteX5" fmla="*/ 580767 w 582597"/>
              <a:gd name="connsiteY5" fmla="*/ 90616 h 720811"/>
              <a:gd name="connsiteX6" fmla="*/ 580767 w 582597"/>
              <a:gd name="connsiteY6" fmla="*/ 0 h 720811"/>
              <a:gd name="connsiteX7" fmla="*/ 580767 w 582597"/>
              <a:gd name="connsiteY7" fmla="*/ 0 h 720811"/>
              <a:gd name="connsiteX0" fmla="*/ 0 w 582597"/>
              <a:gd name="connsiteY0" fmla="*/ 720811 h 723862"/>
              <a:gd name="connsiteX1" fmla="*/ 53546 w 582597"/>
              <a:gd name="connsiteY1" fmla="*/ 720811 h 723862"/>
              <a:gd name="connsiteX2" fmla="*/ 218302 w 582597"/>
              <a:gd name="connsiteY2" fmla="*/ 679623 h 723862"/>
              <a:gd name="connsiteX3" fmla="*/ 411891 w 582597"/>
              <a:gd name="connsiteY3" fmla="*/ 523103 h 723862"/>
              <a:gd name="connsiteX4" fmla="*/ 514864 w 582597"/>
              <a:gd name="connsiteY4" fmla="*/ 358346 h 723862"/>
              <a:gd name="connsiteX5" fmla="*/ 556054 w 582597"/>
              <a:gd name="connsiteY5" fmla="*/ 226541 h 723862"/>
              <a:gd name="connsiteX6" fmla="*/ 580767 w 582597"/>
              <a:gd name="connsiteY6" fmla="*/ 90616 h 723862"/>
              <a:gd name="connsiteX7" fmla="*/ 580767 w 582597"/>
              <a:gd name="connsiteY7" fmla="*/ 0 h 723862"/>
              <a:gd name="connsiteX8" fmla="*/ 580767 w 582597"/>
              <a:gd name="connsiteY8" fmla="*/ 0 h 723862"/>
              <a:gd name="connsiteX0" fmla="*/ 0 w 582597"/>
              <a:gd name="connsiteY0" fmla="*/ 720811 h 720811"/>
              <a:gd name="connsiteX1" fmla="*/ 53546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0811"/>
              <a:gd name="connsiteX1" fmla="*/ 49427 w 582597"/>
              <a:gd name="connsiteY1" fmla="*/ 704335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0811"/>
              <a:gd name="connsiteX1" fmla="*/ 49427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607310"/>
              <a:gd name="connsiteY0" fmla="*/ 708454 h 714830"/>
              <a:gd name="connsiteX1" fmla="*/ 74140 w 607310"/>
              <a:gd name="connsiteY1" fmla="*/ 712573 h 714830"/>
              <a:gd name="connsiteX2" fmla="*/ 243015 w 607310"/>
              <a:gd name="connsiteY2" fmla="*/ 679623 h 714830"/>
              <a:gd name="connsiteX3" fmla="*/ 436604 w 607310"/>
              <a:gd name="connsiteY3" fmla="*/ 523103 h 714830"/>
              <a:gd name="connsiteX4" fmla="*/ 539577 w 607310"/>
              <a:gd name="connsiteY4" fmla="*/ 358346 h 714830"/>
              <a:gd name="connsiteX5" fmla="*/ 580767 w 607310"/>
              <a:gd name="connsiteY5" fmla="*/ 226541 h 714830"/>
              <a:gd name="connsiteX6" fmla="*/ 605480 w 607310"/>
              <a:gd name="connsiteY6" fmla="*/ 90616 h 714830"/>
              <a:gd name="connsiteX7" fmla="*/ 605480 w 607310"/>
              <a:gd name="connsiteY7" fmla="*/ 0 h 714830"/>
              <a:gd name="connsiteX8" fmla="*/ 605480 w 607310"/>
              <a:gd name="connsiteY8" fmla="*/ 0 h 714830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243015 w 607310"/>
              <a:gd name="connsiteY2" fmla="*/ 679623 h 714362"/>
              <a:gd name="connsiteX3" fmla="*/ 436604 w 607310"/>
              <a:gd name="connsiteY3" fmla="*/ 523103 h 714362"/>
              <a:gd name="connsiteX4" fmla="*/ 539577 w 607310"/>
              <a:gd name="connsiteY4" fmla="*/ 358346 h 714362"/>
              <a:gd name="connsiteX5" fmla="*/ 580767 w 607310"/>
              <a:gd name="connsiteY5" fmla="*/ 226541 h 714362"/>
              <a:gd name="connsiteX6" fmla="*/ 605480 w 607310"/>
              <a:gd name="connsiteY6" fmla="*/ 90616 h 714362"/>
              <a:gd name="connsiteX7" fmla="*/ 605480 w 607310"/>
              <a:gd name="connsiteY7" fmla="*/ 0 h 714362"/>
              <a:gd name="connsiteX8" fmla="*/ 605480 w 607310"/>
              <a:gd name="connsiteY8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127686 w 607310"/>
              <a:gd name="connsiteY2" fmla="*/ 708454 h 714362"/>
              <a:gd name="connsiteX3" fmla="*/ 243015 w 607310"/>
              <a:gd name="connsiteY3" fmla="*/ 679623 h 714362"/>
              <a:gd name="connsiteX4" fmla="*/ 436604 w 607310"/>
              <a:gd name="connsiteY4" fmla="*/ 523103 h 714362"/>
              <a:gd name="connsiteX5" fmla="*/ 539577 w 607310"/>
              <a:gd name="connsiteY5" fmla="*/ 358346 h 714362"/>
              <a:gd name="connsiteX6" fmla="*/ 580767 w 607310"/>
              <a:gd name="connsiteY6" fmla="*/ 226541 h 714362"/>
              <a:gd name="connsiteX7" fmla="*/ 605480 w 607310"/>
              <a:gd name="connsiteY7" fmla="*/ 90616 h 714362"/>
              <a:gd name="connsiteX8" fmla="*/ 605480 w 607310"/>
              <a:gd name="connsiteY8" fmla="*/ 0 h 714362"/>
              <a:gd name="connsiteX9" fmla="*/ 605480 w 607310"/>
              <a:gd name="connsiteY9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22588"/>
              <a:gd name="connsiteX1" fmla="*/ 74140 w 607310"/>
              <a:gd name="connsiteY1" fmla="*/ 716692 h 722588"/>
              <a:gd name="connsiteX2" fmla="*/ 127686 w 607310"/>
              <a:gd name="connsiteY2" fmla="*/ 720811 h 722588"/>
              <a:gd name="connsiteX3" fmla="*/ 243015 w 607310"/>
              <a:gd name="connsiteY3" fmla="*/ 679623 h 722588"/>
              <a:gd name="connsiteX4" fmla="*/ 436604 w 607310"/>
              <a:gd name="connsiteY4" fmla="*/ 523103 h 722588"/>
              <a:gd name="connsiteX5" fmla="*/ 539577 w 607310"/>
              <a:gd name="connsiteY5" fmla="*/ 358346 h 722588"/>
              <a:gd name="connsiteX6" fmla="*/ 580767 w 607310"/>
              <a:gd name="connsiteY6" fmla="*/ 226541 h 722588"/>
              <a:gd name="connsiteX7" fmla="*/ 605480 w 607310"/>
              <a:gd name="connsiteY7" fmla="*/ 90616 h 722588"/>
              <a:gd name="connsiteX8" fmla="*/ 605480 w 607310"/>
              <a:gd name="connsiteY8" fmla="*/ 0 h 722588"/>
              <a:gd name="connsiteX9" fmla="*/ 605480 w 607310"/>
              <a:gd name="connsiteY9" fmla="*/ 0 h 722588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5173"/>
              <a:gd name="connsiteX1" fmla="*/ 74140 w 607310"/>
              <a:gd name="connsiteY1" fmla="*/ 712573 h 715173"/>
              <a:gd name="connsiteX2" fmla="*/ 127686 w 607310"/>
              <a:gd name="connsiteY2" fmla="*/ 712573 h 715173"/>
              <a:gd name="connsiteX3" fmla="*/ 243015 w 607310"/>
              <a:gd name="connsiteY3" fmla="*/ 679623 h 715173"/>
              <a:gd name="connsiteX4" fmla="*/ 436604 w 607310"/>
              <a:gd name="connsiteY4" fmla="*/ 523103 h 715173"/>
              <a:gd name="connsiteX5" fmla="*/ 539577 w 607310"/>
              <a:gd name="connsiteY5" fmla="*/ 358346 h 715173"/>
              <a:gd name="connsiteX6" fmla="*/ 580767 w 607310"/>
              <a:gd name="connsiteY6" fmla="*/ 226541 h 715173"/>
              <a:gd name="connsiteX7" fmla="*/ 605480 w 607310"/>
              <a:gd name="connsiteY7" fmla="*/ 90616 h 715173"/>
              <a:gd name="connsiteX8" fmla="*/ 605480 w 607310"/>
              <a:gd name="connsiteY8" fmla="*/ 0 h 715173"/>
              <a:gd name="connsiteX9" fmla="*/ 605480 w 607310"/>
              <a:gd name="connsiteY9" fmla="*/ 0 h 715173"/>
              <a:gd name="connsiteX0" fmla="*/ 0 w 607310"/>
              <a:gd name="connsiteY0" fmla="*/ 704335 h 722074"/>
              <a:gd name="connsiteX1" fmla="*/ 74140 w 607310"/>
              <a:gd name="connsiteY1" fmla="*/ 720811 h 722074"/>
              <a:gd name="connsiteX2" fmla="*/ 127686 w 607310"/>
              <a:gd name="connsiteY2" fmla="*/ 712573 h 722074"/>
              <a:gd name="connsiteX3" fmla="*/ 243015 w 607310"/>
              <a:gd name="connsiteY3" fmla="*/ 679623 h 722074"/>
              <a:gd name="connsiteX4" fmla="*/ 436604 w 607310"/>
              <a:gd name="connsiteY4" fmla="*/ 523103 h 722074"/>
              <a:gd name="connsiteX5" fmla="*/ 539577 w 607310"/>
              <a:gd name="connsiteY5" fmla="*/ 358346 h 722074"/>
              <a:gd name="connsiteX6" fmla="*/ 580767 w 607310"/>
              <a:gd name="connsiteY6" fmla="*/ 226541 h 722074"/>
              <a:gd name="connsiteX7" fmla="*/ 605480 w 607310"/>
              <a:gd name="connsiteY7" fmla="*/ 90616 h 722074"/>
              <a:gd name="connsiteX8" fmla="*/ 605480 w 607310"/>
              <a:gd name="connsiteY8" fmla="*/ 0 h 722074"/>
              <a:gd name="connsiteX9" fmla="*/ 605480 w 607310"/>
              <a:gd name="connsiteY9" fmla="*/ 0 h 722074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8374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6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  <a:gd name="connsiteX0" fmla="*/ 0 w 607310"/>
              <a:gd name="connsiteY0" fmla="*/ 704335 h 713919"/>
              <a:gd name="connsiteX1" fmla="*/ 74140 w 607310"/>
              <a:gd name="connsiteY1" fmla="*/ 704335 h 713919"/>
              <a:gd name="connsiteX2" fmla="*/ 127686 w 607310"/>
              <a:gd name="connsiteY2" fmla="*/ 712573 h 713919"/>
              <a:gd name="connsiteX3" fmla="*/ 243015 w 607310"/>
              <a:gd name="connsiteY3" fmla="*/ 679624 h 713919"/>
              <a:gd name="connsiteX4" fmla="*/ 329513 w 607310"/>
              <a:gd name="connsiteY4" fmla="*/ 621957 h 713919"/>
              <a:gd name="connsiteX5" fmla="*/ 436604 w 607310"/>
              <a:gd name="connsiteY5" fmla="*/ 523103 h 713919"/>
              <a:gd name="connsiteX6" fmla="*/ 539577 w 607310"/>
              <a:gd name="connsiteY6" fmla="*/ 358346 h 713919"/>
              <a:gd name="connsiteX7" fmla="*/ 580767 w 607310"/>
              <a:gd name="connsiteY7" fmla="*/ 226541 h 713919"/>
              <a:gd name="connsiteX8" fmla="*/ 605480 w 607310"/>
              <a:gd name="connsiteY8" fmla="*/ 90616 h 713919"/>
              <a:gd name="connsiteX9" fmla="*/ 605480 w 607310"/>
              <a:gd name="connsiteY9" fmla="*/ 0 h 713919"/>
              <a:gd name="connsiteX10" fmla="*/ 605480 w 607310"/>
              <a:gd name="connsiteY10" fmla="*/ 0 h 713919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7310" h="718173">
                <a:moveTo>
                  <a:pt x="0" y="704335"/>
                </a:moveTo>
                <a:cubicBezTo>
                  <a:pt x="8924" y="704335"/>
                  <a:pt x="37756" y="723557"/>
                  <a:pt x="74140" y="716692"/>
                </a:cubicBezTo>
                <a:cubicBezTo>
                  <a:pt x="95421" y="717379"/>
                  <a:pt x="99540" y="718065"/>
                  <a:pt x="127686" y="712573"/>
                </a:cubicBezTo>
                <a:cubicBezTo>
                  <a:pt x="155832" y="707081"/>
                  <a:pt x="209377" y="694727"/>
                  <a:pt x="243015" y="679624"/>
                </a:cubicBezTo>
                <a:cubicBezTo>
                  <a:pt x="276653" y="664521"/>
                  <a:pt x="297248" y="648044"/>
                  <a:pt x="329513" y="621957"/>
                </a:cubicBezTo>
                <a:cubicBezTo>
                  <a:pt x="361778" y="595870"/>
                  <a:pt x="401593" y="567038"/>
                  <a:pt x="436604" y="523103"/>
                </a:cubicBezTo>
                <a:cubicBezTo>
                  <a:pt x="471615" y="479168"/>
                  <a:pt x="515550" y="407773"/>
                  <a:pt x="539577" y="358346"/>
                </a:cubicBezTo>
                <a:cubicBezTo>
                  <a:pt x="563604" y="308919"/>
                  <a:pt x="569783" y="271163"/>
                  <a:pt x="580767" y="226541"/>
                </a:cubicBezTo>
                <a:cubicBezTo>
                  <a:pt x="591751" y="181919"/>
                  <a:pt x="601361" y="128373"/>
                  <a:pt x="605480" y="90616"/>
                </a:cubicBezTo>
                <a:cubicBezTo>
                  <a:pt x="609599" y="52859"/>
                  <a:pt x="605480" y="15103"/>
                  <a:pt x="605480" y="0"/>
                </a:cubicBezTo>
                <a:lnTo>
                  <a:pt x="60548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 11"/>
          <p:cNvSpPr/>
          <p:nvPr/>
        </p:nvSpPr>
        <p:spPr>
          <a:xfrm>
            <a:off x="5487897" y="2956022"/>
            <a:ext cx="194165" cy="556635"/>
          </a:xfrm>
          <a:custGeom>
            <a:avLst/>
            <a:gdLst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31805 w 201827"/>
              <a:gd name="connsiteY2" fmla="*/ 218303 h 551935"/>
              <a:gd name="connsiteX3" fmla="*/ 0 w 201827"/>
              <a:gd name="connsiteY3" fmla="*/ 0 h 551935"/>
              <a:gd name="connsiteX4" fmla="*/ 0 w 201827"/>
              <a:gd name="connsiteY4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0638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8876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55"/>
              <a:gd name="connsiteY0" fmla="*/ 560173 h 560173"/>
              <a:gd name="connsiteX1" fmla="*/ 197708 w 201855"/>
              <a:gd name="connsiteY1" fmla="*/ 444843 h 560173"/>
              <a:gd name="connsiteX2" fmla="*/ 181232 w 201855"/>
              <a:gd name="connsiteY2" fmla="*/ 358346 h 560173"/>
              <a:gd name="connsiteX3" fmla="*/ 168876 w 201855"/>
              <a:gd name="connsiteY3" fmla="*/ 308919 h 560173"/>
              <a:gd name="connsiteX4" fmla="*/ 131805 w 201855"/>
              <a:gd name="connsiteY4" fmla="*/ 218303 h 560173"/>
              <a:gd name="connsiteX5" fmla="*/ 0 w 201855"/>
              <a:gd name="connsiteY5" fmla="*/ 0 h 560173"/>
              <a:gd name="connsiteX6" fmla="*/ 0 w 201855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193589 w 193617"/>
              <a:gd name="connsiteY0" fmla="*/ 564292 h 564292"/>
              <a:gd name="connsiteX1" fmla="*/ 189470 w 193617"/>
              <a:gd name="connsiteY1" fmla="*/ 444843 h 564292"/>
              <a:gd name="connsiteX2" fmla="*/ 181232 w 193617"/>
              <a:gd name="connsiteY2" fmla="*/ 358346 h 564292"/>
              <a:gd name="connsiteX3" fmla="*/ 168876 w 193617"/>
              <a:gd name="connsiteY3" fmla="*/ 308919 h 564292"/>
              <a:gd name="connsiteX4" fmla="*/ 131805 w 193617"/>
              <a:gd name="connsiteY4" fmla="*/ 218303 h 564292"/>
              <a:gd name="connsiteX5" fmla="*/ 0 w 193617"/>
              <a:gd name="connsiteY5" fmla="*/ 0 h 564292"/>
              <a:gd name="connsiteX6" fmla="*/ 0 w 193617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08919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17157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0638 w 197708"/>
              <a:gd name="connsiteY3" fmla="*/ 333632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77113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208607 w 208607"/>
              <a:gd name="connsiteY0" fmla="*/ 580462 h 580462"/>
              <a:gd name="connsiteX1" fmla="*/ 200369 w 208607"/>
              <a:gd name="connsiteY1" fmla="*/ 461013 h 580462"/>
              <a:gd name="connsiteX2" fmla="*/ 188012 w 208607"/>
              <a:gd name="connsiteY2" fmla="*/ 382754 h 580462"/>
              <a:gd name="connsiteX3" fmla="*/ 179775 w 208607"/>
              <a:gd name="connsiteY3" fmla="*/ 341565 h 580462"/>
              <a:gd name="connsiteX4" fmla="*/ 142704 w 208607"/>
              <a:gd name="connsiteY4" fmla="*/ 234473 h 580462"/>
              <a:gd name="connsiteX5" fmla="*/ 10899 w 208607"/>
              <a:gd name="connsiteY5" fmla="*/ 16170 h 580462"/>
              <a:gd name="connsiteX6" fmla="*/ 6780 w 208607"/>
              <a:gd name="connsiteY6" fmla="*/ 16170 h 580462"/>
              <a:gd name="connsiteX0" fmla="*/ 212383 w 212383"/>
              <a:gd name="connsiteY0" fmla="*/ 580462 h 580462"/>
              <a:gd name="connsiteX1" fmla="*/ 204145 w 212383"/>
              <a:gd name="connsiteY1" fmla="*/ 461013 h 580462"/>
              <a:gd name="connsiteX2" fmla="*/ 191788 w 212383"/>
              <a:gd name="connsiteY2" fmla="*/ 382754 h 580462"/>
              <a:gd name="connsiteX3" fmla="*/ 183551 w 212383"/>
              <a:gd name="connsiteY3" fmla="*/ 341565 h 580462"/>
              <a:gd name="connsiteX4" fmla="*/ 146480 w 212383"/>
              <a:gd name="connsiteY4" fmla="*/ 234473 h 580462"/>
              <a:gd name="connsiteX5" fmla="*/ 14675 w 212383"/>
              <a:gd name="connsiteY5" fmla="*/ 16170 h 580462"/>
              <a:gd name="connsiteX6" fmla="*/ 2318 w 212383"/>
              <a:gd name="connsiteY6" fmla="*/ 16170 h 580462"/>
              <a:gd name="connsiteX0" fmla="*/ 208608 w 208608"/>
              <a:gd name="connsiteY0" fmla="*/ 580462 h 580462"/>
              <a:gd name="connsiteX1" fmla="*/ 200370 w 208608"/>
              <a:gd name="connsiteY1" fmla="*/ 461013 h 580462"/>
              <a:gd name="connsiteX2" fmla="*/ 188013 w 208608"/>
              <a:gd name="connsiteY2" fmla="*/ 382754 h 580462"/>
              <a:gd name="connsiteX3" fmla="*/ 179776 w 208608"/>
              <a:gd name="connsiteY3" fmla="*/ 341565 h 580462"/>
              <a:gd name="connsiteX4" fmla="*/ 142705 w 208608"/>
              <a:gd name="connsiteY4" fmla="*/ 234473 h 580462"/>
              <a:gd name="connsiteX5" fmla="*/ 10900 w 208608"/>
              <a:gd name="connsiteY5" fmla="*/ 16170 h 580462"/>
              <a:gd name="connsiteX6" fmla="*/ 6781 w 208608"/>
              <a:gd name="connsiteY6" fmla="*/ 16170 h 580462"/>
              <a:gd name="connsiteX0" fmla="*/ 210318 w 210318"/>
              <a:gd name="connsiteY0" fmla="*/ 577971 h 577971"/>
              <a:gd name="connsiteX1" fmla="*/ 202080 w 210318"/>
              <a:gd name="connsiteY1" fmla="*/ 458522 h 577971"/>
              <a:gd name="connsiteX2" fmla="*/ 189723 w 210318"/>
              <a:gd name="connsiteY2" fmla="*/ 380263 h 577971"/>
              <a:gd name="connsiteX3" fmla="*/ 181486 w 210318"/>
              <a:gd name="connsiteY3" fmla="*/ 339074 h 577971"/>
              <a:gd name="connsiteX4" fmla="*/ 144415 w 210318"/>
              <a:gd name="connsiteY4" fmla="*/ 231982 h 577971"/>
              <a:gd name="connsiteX5" fmla="*/ 12610 w 210318"/>
              <a:gd name="connsiteY5" fmla="*/ 13679 h 577971"/>
              <a:gd name="connsiteX6" fmla="*/ 4372 w 210318"/>
              <a:gd name="connsiteY6" fmla="*/ 21917 h 577971"/>
              <a:gd name="connsiteX0" fmla="*/ 210319 w 210319"/>
              <a:gd name="connsiteY0" fmla="*/ 574186 h 574186"/>
              <a:gd name="connsiteX1" fmla="*/ 202081 w 210319"/>
              <a:gd name="connsiteY1" fmla="*/ 454737 h 574186"/>
              <a:gd name="connsiteX2" fmla="*/ 189724 w 210319"/>
              <a:gd name="connsiteY2" fmla="*/ 376478 h 574186"/>
              <a:gd name="connsiteX3" fmla="*/ 181487 w 210319"/>
              <a:gd name="connsiteY3" fmla="*/ 335289 h 574186"/>
              <a:gd name="connsiteX4" fmla="*/ 144416 w 210319"/>
              <a:gd name="connsiteY4" fmla="*/ 228197 h 574186"/>
              <a:gd name="connsiteX5" fmla="*/ 12611 w 210319"/>
              <a:gd name="connsiteY5" fmla="*/ 9894 h 574186"/>
              <a:gd name="connsiteX6" fmla="*/ 4373 w 210319"/>
              <a:gd name="connsiteY6" fmla="*/ 34608 h 574186"/>
              <a:gd name="connsiteX0" fmla="*/ 208608 w 208608"/>
              <a:gd name="connsiteY0" fmla="*/ 572733 h 572733"/>
              <a:gd name="connsiteX1" fmla="*/ 200370 w 208608"/>
              <a:gd name="connsiteY1" fmla="*/ 453284 h 572733"/>
              <a:gd name="connsiteX2" fmla="*/ 188013 w 208608"/>
              <a:gd name="connsiteY2" fmla="*/ 375025 h 572733"/>
              <a:gd name="connsiteX3" fmla="*/ 179776 w 208608"/>
              <a:gd name="connsiteY3" fmla="*/ 333836 h 572733"/>
              <a:gd name="connsiteX4" fmla="*/ 142705 w 208608"/>
              <a:gd name="connsiteY4" fmla="*/ 226744 h 572733"/>
              <a:gd name="connsiteX5" fmla="*/ 10900 w 208608"/>
              <a:gd name="connsiteY5" fmla="*/ 8441 h 572733"/>
              <a:gd name="connsiteX6" fmla="*/ 6781 w 208608"/>
              <a:gd name="connsiteY6" fmla="*/ 41393 h 572733"/>
              <a:gd name="connsiteX0" fmla="*/ 203249 w 203249"/>
              <a:gd name="connsiteY0" fmla="*/ 569537 h 569537"/>
              <a:gd name="connsiteX1" fmla="*/ 195011 w 203249"/>
              <a:gd name="connsiteY1" fmla="*/ 450088 h 569537"/>
              <a:gd name="connsiteX2" fmla="*/ 182654 w 203249"/>
              <a:gd name="connsiteY2" fmla="*/ 371829 h 569537"/>
              <a:gd name="connsiteX3" fmla="*/ 174417 w 203249"/>
              <a:gd name="connsiteY3" fmla="*/ 330640 h 569537"/>
              <a:gd name="connsiteX4" fmla="*/ 137346 w 203249"/>
              <a:gd name="connsiteY4" fmla="*/ 223548 h 569537"/>
              <a:gd name="connsiteX5" fmla="*/ 5541 w 203249"/>
              <a:gd name="connsiteY5" fmla="*/ 5245 h 569537"/>
              <a:gd name="connsiteX6" fmla="*/ 22016 w 203249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8851 w 208851"/>
              <a:gd name="connsiteY0" fmla="*/ 561756 h 561756"/>
              <a:gd name="connsiteX1" fmla="*/ 200613 w 208851"/>
              <a:gd name="connsiteY1" fmla="*/ 442307 h 561756"/>
              <a:gd name="connsiteX2" fmla="*/ 188256 w 208851"/>
              <a:gd name="connsiteY2" fmla="*/ 364048 h 561756"/>
              <a:gd name="connsiteX3" fmla="*/ 180019 w 208851"/>
              <a:gd name="connsiteY3" fmla="*/ 322859 h 561756"/>
              <a:gd name="connsiteX4" fmla="*/ 142948 w 208851"/>
              <a:gd name="connsiteY4" fmla="*/ 215767 h 561756"/>
              <a:gd name="connsiteX5" fmla="*/ 2905 w 208851"/>
              <a:gd name="connsiteY5" fmla="*/ 5702 h 561756"/>
              <a:gd name="connsiteX6" fmla="*/ 44094 w 208851"/>
              <a:gd name="connsiteY6" fmla="*/ 55129 h 561756"/>
              <a:gd name="connsiteX0" fmla="*/ 197117 w 197117"/>
              <a:gd name="connsiteY0" fmla="*/ 561756 h 561756"/>
              <a:gd name="connsiteX1" fmla="*/ 188879 w 197117"/>
              <a:gd name="connsiteY1" fmla="*/ 442307 h 561756"/>
              <a:gd name="connsiteX2" fmla="*/ 176522 w 197117"/>
              <a:gd name="connsiteY2" fmla="*/ 364048 h 561756"/>
              <a:gd name="connsiteX3" fmla="*/ 168285 w 197117"/>
              <a:gd name="connsiteY3" fmla="*/ 322859 h 561756"/>
              <a:gd name="connsiteX4" fmla="*/ 131214 w 197117"/>
              <a:gd name="connsiteY4" fmla="*/ 215767 h 561756"/>
              <a:gd name="connsiteX5" fmla="*/ 3527 w 197117"/>
              <a:gd name="connsiteY5" fmla="*/ 5702 h 561756"/>
              <a:gd name="connsiteX6" fmla="*/ 32360 w 197117"/>
              <a:gd name="connsiteY6" fmla="*/ 55129 h 561756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165" h="556635">
                <a:moveTo>
                  <a:pt x="194165" y="556635"/>
                </a:moveTo>
                <a:cubicBezTo>
                  <a:pt x="192106" y="536727"/>
                  <a:pt x="193478" y="539473"/>
                  <a:pt x="185927" y="437186"/>
                </a:cubicBezTo>
                <a:cubicBezTo>
                  <a:pt x="182495" y="404921"/>
                  <a:pt x="177002" y="378835"/>
                  <a:pt x="173570" y="358927"/>
                </a:cubicBezTo>
                <a:cubicBezTo>
                  <a:pt x="170138" y="339019"/>
                  <a:pt x="173571" y="341078"/>
                  <a:pt x="165333" y="317738"/>
                </a:cubicBezTo>
                <a:cubicBezTo>
                  <a:pt x="157095" y="294398"/>
                  <a:pt x="145424" y="248403"/>
                  <a:pt x="128262" y="210646"/>
                </a:cubicBezTo>
                <a:cubicBezTo>
                  <a:pt x="111100" y="172889"/>
                  <a:pt x="83640" y="126205"/>
                  <a:pt x="62359" y="91194"/>
                </a:cubicBezTo>
                <a:cubicBezTo>
                  <a:pt x="41078" y="56183"/>
                  <a:pt x="6067" y="7445"/>
                  <a:pt x="575" y="581"/>
                </a:cubicBezTo>
                <a:cubicBezTo>
                  <a:pt x="-4917" y="-6283"/>
                  <a:pt x="30781" y="50008"/>
                  <a:pt x="29408" y="50008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reeform 12"/>
          <p:cNvSpPr/>
          <p:nvPr/>
        </p:nvSpPr>
        <p:spPr>
          <a:xfrm>
            <a:off x="5681539" y="2757219"/>
            <a:ext cx="8238" cy="1239794"/>
          </a:xfrm>
          <a:custGeom>
            <a:avLst/>
            <a:gdLst>
              <a:gd name="connsiteX0" fmla="*/ 0 w 8238"/>
              <a:gd name="connsiteY0" fmla="*/ 0 h 1239794"/>
              <a:gd name="connsiteX1" fmla="*/ 8238 w 8238"/>
              <a:gd name="connsiteY1" fmla="*/ 1239794 h 1239794"/>
              <a:gd name="connsiteX2" fmla="*/ 8238 w 8238"/>
              <a:gd name="connsiteY2" fmla="*/ 1239794 h 123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8" h="1239794">
                <a:moveTo>
                  <a:pt x="0" y="0"/>
                </a:moveTo>
                <a:lnTo>
                  <a:pt x="8238" y="1239794"/>
                </a:lnTo>
                <a:lnTo>
                  <a:pt x="8238" y="123979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 13"/>
          <p:cNvSpPr/>
          <p:nvPr/>
        </p:nvSpPr>
        <p:spPr>
          <a:xfrm>
            <a:off x="5690483" y="3992894"/>
            <a:ext cx="341870" cy="224300"/>
          </a:xfrm>
          <a:custGeom>
            <a:avLst/>
            <a:gdLst>
              <a:gd name="connsiteX0" fmla="*/ 0 w 341870"/>
              <a:gd name="connsiteY0" fmla="*/ 0 h 218541"/>
              <a:gd name="connsiteX1" fmla="*/ 20595 w 341870"/>
              <a:gd name="connsiteY1" fmla="*/ 82379 h 218541"/>
              <a:gd name="connsiteX2" fmla="*/ 70022 w 341870"/>
              <a:gd name="connsiteY2" fmla="*/ 144162 h 218541"/>
              <a:gd name="connsiteX3" fmla="*/ 111211 w 341870"/>
              <a:gd name="connsiteY3" fmla="*/ 181233 h 218541"/>
              <a:gd name="connsiteX4" fmla="*/ 160638 w 341870"/>
              <a:gd name="connsiteY4" fmla="*/ 201827 h 218541"/>
              <a:gd name="connsiteX5" fmla="*/ 214184 w 341870"/>
              <a:gd name="connsiteY5" fmla="*/ 218303 h 218541"/>
              <a:gd name="connsiteX6" fmla="*/ 275968 w 341870"/>
              <a:gd name="connsiteY6" fmla="*/ 210065 h 218541"/>
              <a:gd name="connsiteX7" fmla="*/ 341870 w 341870"/>
              <a:gd name="connsiteY7" fmla="*/ 189470 h 218541"/>
              <a:gd name="connsiteX8" fmla="*/ 341870 w 341870"/>
              <a:gd name="connsiteY8" fmla="*/ 189470 h 218541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52400 h 226779"/>
              <a:gd name="connsiteX3" fmla="*/ 111211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52400 h 226779"/>
              <a:gd name="connsiteX3" fmla="*/ 111211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11211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23568 w 341870"/>
              <a:gd name="connsiteY3" fmla="*/ 197709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02974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31806 w 341870"/>
              <a:gd name="connsiteY3" fmla="*/ 201828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31806 w 341870"/>
              <a:gd name="connsiteY3" fmla="*/ 201828 h 226779"/>
              <a:gd name="connsiteX4" fmla="*/ 152400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31806 w 341870"/>
              <a:gd name="connsiteY3" fmla="*/ 201828 h 226779"/>
              <a:gd name="connsiteX4" fmla="*/ 131806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7995"/>
              <a:gd name="connsiteX1" fmla="*/ 20595 w 341870"/>
              <a:gd name="connsiteY1" fmla="*/ 90617 h 227995"/>
              <a:gd name="connsiteX2" fmla="*/ 70022 w 341870"/>
              <a:gd name="connsiteY2" fmla="*/ 160638 h 227995"/>
              <a:gd name="connsiteX3" fmla="*/ 131806 w 341870"/>
              <a:gd name="connsiteY3" fmla="*/ 201828 h 227995"/>
              <a:gd name="connsiteX4" fmla="*/ 102973 w 341870"/>
              <a:gd name="connsiteY4" fmla="*/ 189470 h 227995"/>
              <a:gd name="connsiteX5" fmla="*/ 214184 w 341870"/>
              <a:gd name="connsiteY5" fmla="*/ 226541 h 227995"/>
              <a:gd name="connsiteX6" fmla="*/ 275968 w 341870"/>
              <a:gd name="connsiteY6" fmla="*/ 218303 h 227995"/>
              <a:gd name="connsiteX7" fmla="*/ 341870 w 341870"/>
              <a:gd name="connsiteY7" fmla="*/ 197708 h 227995"/>
              <a:gd name="connsiteX8" fmla="*/ 341870 w 341870"/>
              <a:gd name="connsiteY8" fmla="*/ 197708 h 227995"/>
              <a:gd name="connsiteX0" fmla="*/ 0 w 341870"/>
              <a:gd name="connsiteY0" fmla="*/ 0 h 227218"/>
              <a:gd name="connsiteX1" fmla="*/ 20595 w 341870"/>
              <a:gd name="connsiteY1" fmla="*/ 90617 h 227218"/>
              <a:gd name="connsiteX2" fmla="*/ 70022 w 341870"/>
              <a:gd name="connsiteY2" fmla="*/ 160638 h 227218"/>
              <a:gd name="connsiteX3" fmla="*/ 131806 w 341870"/>
              <a:gd name="connsiteY3" fmla="*/ 201828 h 227218"/>
              <a:gd name="connsiteX4" fmla="*/ 119448 w 341870"/>
              <a:gd name="connsiteY4" fmla="*/ 201827 h 227218"/>
              <a:gd name="connsiteX5" fmla="*/ 214184 w 341870"/>
              <a:gd name="connsiteY5" fmla="*/ 226541 h 227218"/>
              <a:gd name="connsiteX6" fmla="*/ 275968 w 341870"/>
              <a:gd name="connsiteY6" fmla="*/ 218303 h 227218"/>
              <a:gd name="connsiteX7" fmla="*/ 341870 w 341870"/>
              <a:gd name="connsiteY7" fmla="*/ 197708 h 227218"/>
              <a:gd name="connsiteX8" fmla="*/ 341870 w 341870"/>
              <a:gd name="connsiteY8" fmla="*/ 197708 h 227218"/>
              <a:gd name="connsiteX0" fmla="*/ 0 w 341870"/>
              <a:gd name="connsiteY0" fmla="*/ 0 h 227218"/>
              <a:gd name="connsiteX1" fmla="*/ 20595 w 341870"/>
              <a:gd name="connsiteY1" fmla="*/ 90617 h 227218"/>
              <a:gd name="connsiteX2" fmla="*/ 70022 w 341870"/>
              <a:gd name="connsiteY2" fmla="*/ 160638 h 227218"/>
              <a:gd name="connsiteX3" fmla="*/ 131806 w 341870"/>
              <a:gd name="connsiteY3" fmla="*/ 201828 h 227218"/>
              <a:gd name="connsiteX4" fmla="*/ 119448 w 341870"/>
              <a:gd name="connsiteY4" fmla="*/ 201827 h 227218"/>
              <a:gd name="connsiteX5" fmla="*/ 214184 w 341870"/>
              <a:gd name="connsiteY5" fmla="*/ 226541 h 227218"/>
              <a:gd name="connsiteX6" fmla="*/ 275968 w 341870"/>
              <a:gd name="connsiteY6" fmla="*/ 218303 h 227218"/>
              <a:gd name="connsiteX7" fmla="*/ 341870 w 341870"/>
              <a:gd name="connsiteY7" fmla="*/ 197708 h 227218"/>
              <a:gd name="connsiteX8" fmla="*/ 341870 w 341870"/>
              <a:gd name="connsiteY8" fmla="*/ 197708 h 227218"/>
              <a:gd name="connsiteX0" fmla="*/ 0 w 341870"/>
              <a:gd name="connsiteY0" fmla="*/ 0 h 227218"/>
              <a:gd name="connsiteX1" fmla="*/ 20595 w 341870"/>
              <a:gd name="connsiteY1" fmla="*/ 90617 h 227218"/>
              <a:gd name="connsiteX2" fmla="*/ 70022 w 341870"/>
              <a:gd name="connsiteY2" fmla="*/ 160638 h 227218"/>
              <a:gd name="connsiteX3" fmla="*/ 131806 w 341870"/>
              <a:gd name="connsiteY3" fmla="*/ 201828 h 227218"/>
              <a:gd name="connsiteX4" fmla="*/ 127686 w 341870"/>
              <a:gd name="connsiteY4" fmla="*/ 201827 h 227218"/>
              <a:gd name="connsiteX5" fmla="*/ 214184 w 341870"/>
              <a:gd name="connsiteY5" fmla="*/ 226541 h 227218"/>
              <a:gd name="connsiteX6" fmla="*/ 275968 w 341870"/>
              <a:gd name="connsiteY6" fmla="*/ 218303 h 227218"/>
              <a:gd name="connsiteX7" fmla="*/ 341870 w 341870"/>
              <a:gd name="connsiteY7" fmla="*/ 197708 h 227218"/>
              <a:gd name="connsiteX8" fmla="*/ 341870 w 341870"/>
              <a:gd name="connsiteY8" fmla="*/ 197708 h 227218"/>
              <a:gd name="connsiteX0" fmla="*/ 0 w 341870"/>
              <a:gd name="connsiteY0" fmla="*/ 0 h 227565"/>
              <a:gd name="connsiteX1" fmla="*/ 20595 w 341870"/>
              <a:gd name="connsiteY1" fmla="*/ 90617 h 227565"/>
              <a:gd name="connsiteX2" fmla="*/ 70022 w 341870"/>
              <a:gd name="connsiteY2" fmla="*/ 160638 h 227565"/>
              <a:gd name="connsiteX3" fmla="*/ 131806 w 341870"/>
              <a:gd name="connsiteY3" fmla="*/ 201828 h 227565"/>
              <a:gd name="connsiteX4" fmla="*/ 127686 w 341870"/>
              <a:gd name="connsiteY4" fmla="*/ 201827 h 227565"/>
              <a:gd name="connsiteX5" fmla="*/ 214184 w 341870"/>
              <a:gd name="connsiteY5" fmla="*/ 226541 h 227565"/>
              <a:gd name="connsiteX6" fmla="*/ 251254 w 341870"/>
              <a:gd name="connsiteY6" fmla="*/ 222422 h 227565"/>
              <a:gd name="connsiteX7" fmla="*/ 275968 w 341870"/>
              <a:gd name="connsiteY7" fmla="*/ 218303 h 227565"/>
              <a:gd name="connsiteX8" fmla="*/ 341870 w 341870"/>
              <a:gd name="connsiteY8" fmla="*/ 197708 h 227565"/>
              <a:gd name="connsiteX9" fmla="*/ 341870 w 341870"/>
              <a:gd name="connsiteY9" fmla="*/ 197708 h 227565"/>
              <a:gd name="connsiteX0" fmla="*/ 0 w 341870"/>
              <a:gd name="connsiteY0" fmla="*/ 0 h 227565"/>
              <a:gd name="connsiteX1" fmla="*/ 20595 w 341870"/>
              <a:gd name="connsiteY1" fmla="*/ 90617 h 227565"/>
              <a:gd name="connsiteX2" fmla="*/ 70022 w 341870"/>
              <a:gd name="connsiteY2" fmla="*/ 160638 h 227565"/>
              <a:gd name="connsiteX3" fmla="*/ 131806 w 341870"/>
              <a:gd name="connsiteY3" fmla="*/ 201828 h 227565"/>
              <a:gd name="connsiteX4" fmla="*/ 127686 w 341870"/>
              <a:gd name="connsiteY4" fmla="*/ 201827 h 227565"/>
              <a:gd name="connsiteX5" fmla="*/ 214184 w 341870"/>
              <a:gd name="connsiteY5" fmla="*/ 226541 h 227565"/>
              <a:gd name="connsiteX6" fmla="*/ 251254 w 341870"/>
              <a:gd name="connsiteY6" fmla="*/ 222422 h 227565"/>
              <a:gd name="connsiteX7" fmla="*/ 275968 w 341870"/>
              <a:gd name="connsiteY7" fmla="*/ 218303 h 227565"/>
              <a:gd name="connsiteX8" fmla="*/ 341870 w 341870"/>
              <a:gd name="connsiteY8" fmla="*/ 197708 h 227565"/>
              <a:gd name="connsiteX9" fmla="*/ 341870 w 341870"/>
              <a:gd name="connsiteY9" fmla="*/ 197708 h 227565"/>
              <a:gd name="connsiteX0" fmla="*/ 0 w 341870"/>
              <a:gd name="connsiteY0" fmla="*/ 0 h 224300"/>
              <a:gd name="connsiteX1" fmla="*/ 20595 w 341870"/>
              <a:gd name="connsiteY1" fmla="*/ 90617 h 224300"/>
              <a:gd name="connsiteX2" fmla="*/ 70022 w 341870"/>
              <a:gd name="connsiteY2" fmla="*/ 160638 h 224300"/>
              <a:gd name="connsiteX3" fmla="*/ 131806 w 341870"/>
              <a:gd name="connsiteY3" fmla="*/ 201828 h 224300"/>
              <a:gd name="connsiteX4" fmla="*/ 127686 w 341870"/>
              <a:gd name="connsiteY4" fmla="*/ 201827 h 224300"/>
              <a:gd name="connsiteX5" fmla="*/ 201827 w 341870"/>
              <a:gd name="connsiteY5" fmla="*/ 222422 h 224300"/>
              <a:gd name="connsiteX6" fmla="*/ 251254 w 341870"/>
              <a:gd name="connsiteY6" fmla="*/ 222422 h 224300"/>
              <a:gd name="connsiteX7" fmla="*/ 275968 w 341870"/>
              <a:gd name="connsiteY7" fmla="*/ 218303 h 224300"/>
              <a:gd name="connsiteX8" fmla="*/ 341870 w 341870"/>
              <a:gd name="connsiteY8" fmla="*/ 197708 h 224300"/>
              <a:gd name="connsiteX9" fmla="*/ 341870 w 341870"/>
              <a:gd name="connsiteY9" fmla="*/ 197708 h 224300"/>
              <a:gd name="connsiteX0" fmla="*/ 0 w 341870"/>
              <a:gd name="connsiteY0" fmla="*/ 0 h 224300"/>
              <a:gd name="connsiteX1" fmla="*/ 4119 w 341870"/>
              <a:gd name="connsiteY1" fmla="*/ 49427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8238 w 341870"/>
              <a:gd name="connsiteY1" fmla="*/ 49427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16476 w 341870"/>
              <a:gd name="connsiteY1" fmla="*/ 45308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16476 w 341870"/>
              <a:gd name="connsiteY1" fmla="*/ 45308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8238 w 341870"/>
              <a:gd name="connsiteY1" fmla="*/ 45308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1870" h="224300">
                <a:moveTo>
                  <a:pt x="0" y="0"/>
                </a:moveTo>
                <a:cubicBezTo>
                  <a:pt x="0" y="8238"/>
                  <a:pt x="4806" y="30205"/>
                  <a:pt x="8238" y="45308"/>
                </a:cubicBezTo>
                <a:cubicBezTo>
                  <a:pt x="11670" y="60411"/>
                  <a:pt x="10298" y="71395"/>
                  <a:pt x="20595" y="90617"/>
                </a:cubicBezTo>
                <a:cubicBezTo>
                  <a:pt x="30892" y="109839"/>
                  <a:pt x="51487" y="142103"/>
                  <a:pt x="70022" y="160638"/>
                </a:cubicBezTo>
                <a:cubicBezTo>
                  <a:pt x="88557" y="179173"/>
                  <a:pt x="122195" y="194963"/>
                  <a:pt x="131806" y="201828"/>
                </a:cubicBezTo>
                <a:cubicBezTo>
                  <a:pt x="141417" y="208693"/>
                  <a:pt x="116016" y="198395"/>
                  <a:pt x="127686" y="201827"/>
                </a:cubicBezTo>
                <a:cubicBezTo>
                  <a:pt x="139356" y="205259"/>
                  <a:pt x="181232" y="218989"/>
                  <a:pt x="201827" y="222422"/>
                </a:cubicBezTo>
                <a:cubicBezTo>
                  <a:pt x="222422" y="225855"/>
                  <a:pt x="240957" y="223795"/>
                  <a:pt x="251254" y="222422"/>
                </a:cubicBezTo>
                <a:cubicBezTo>
                  <a:pt x="261551" y="221049"/>
                  <a:pt x="260865" y="222422"/>
                  <a:pt x="275968" y="218303"/>
                </a:cubicBezTo>
                <a:cubicBezTo>
                  <a:pt x="291071" y="214184"/>
                  <a:pt x="341870" y="197708"/>
                  <a:pt x="341870" y="197708"/>
                </a:cubicBezTo>
                <a:lnTo>
                  <a:pt x="341870" y="19770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reeform 14"/>
          <p:cNvSpPr/>
          <p:nvPr/>
        </p:nvSpPr>
        <p:spPr>
          <a:xfrm>
            <a:off x="6015800" y="2767914"/>
            <a:ext cx="626076" cy="1429264"/>
          </a:xfrm>
          <a:custGeom>
            <a:avLst/>
            <a:gdLst>
              <a:gd name="connsiteX0" fmla="*/ 0 w 609600"/>
              <a:gd name="connsiteY0" fmla="*/ 1416908 h 1416908"/>
              <a:gd name="connsiteX1" fmla="*/ 135924 w 609600"/>
              <a:gd name="connsiteY1" fmla="*/ 1322172 h 1416908"/>
              <a:gd name="connsiteX2" fmla="*/ 197708 w 609600"/>
              <a:gd name="connsiteY2" fmla="*/ 1248032 h 1416908"/>
              <a:gd name="connsiteX3" fmla="*/ 267730 w 609600"/>
              <a:gd name="connsiteY3" fmla="*/ 1132702 h 1416908"/>
              <a:gd name="connsiteX4" fmla="*/ 362465 w 609600"/>
              <a:gd name="connsiteY4" fmla="*/ 947351 h 1416908"/>
              <a:gd name="connsiteX5" fmla="*/ 420130 w 609600"/>
              <a:gd name="connsiteY5" fmla="*/ 799070 h 1416908"/>
              <a:gd name="connsiteX6" fmla="*/ 465438 w 609600"/>
              <a:gd name="connsiteY6" fmla="*/ 659027 h 1416908"/>
              <a:gd name="connsiteX7" fmla="*/ 494270 w 609600"/>
              <a:gd name="connsiteY7" fmla="*/ 551935 h 1416908"/>
              <a:gd name="connsiteX8" fmla="*/ 531340 w 609600"/>
              <a:gd name="connsiteY8" fmla="*/ 436605 h 1416908"/>
              <a:gd name="connsiteX9" fmla="*/ 551935 w 609600"/>
              <a:gd name="connsiteY9" fmla="*/ 341870 h 1416908"/>
              <a:gd name="connsiteX10" fmla="*/ 572530 w 609600"/>
              <a:gd name="connsiteY10" fmla="*/ 230659 h 1416908"/>
              <a:gd name="connsiteX11" fmla="*/ 609600 w 609600"/>
              <a:gd name="connsiteY11" fmla="*/ 0 h 1416908"/>
              <a:gd name="connsiteX12" fmla="*/ 609600 w 609600"/>
              <a:gd name="connsiteY12" fmla="*/ 0 h 1416908"/>
              <a:gd name="connsiteX0" fmla="*/ 0 w 626076"/>
              <a:gd name="connsiteY0" fmla="*/ 1416908 h 1416908"/>
              <a:gd name="connsiteX1" fmla="*/ 152400 w 626076"/>
              <a:gd name="connsiteY1" fmla="*/ 1322172 h 1416908"/>
              <a:gd name="connsiteX2" fmla="*/ 214184 w 626076"/>
              <a:gd name="connsiteY2" fmla="*/ 1248032 h 1416908"/>
              <a:gd name="connsiteX3" fmla="*/ 284206 w 626076"/>
              <a:gd name="connsiteY3" fmla="*/ 1132702 h 1416908"/>
              <a:gd name="connsiteX4" fmla="*/ 378941 w 626076"/>
              <a:gd name="connsiteY4" fmla="*/ 947351 h 1416908"/>
              <a:gd name="connsiteX5" fmla="*/ 436606 w 626076"/>
              <a:gd name="connsiteY5" fmla="*/ 799070 h 1416908"/>
              <a:gd name="connsiteX6" fmla="*/ 481914 w 626076"/>
              <a:gd name="connsiteY6" fmla="*/ 659027 h 1416908"/>
              <a:gd name="connsiteX7" fmla="*/ 510746 w 626076"/>
              <a:gd name="connsiteY7" fmla="*/ 551935 h 1416908"/>
              <a:gd name="connsiteX8" fmla="*/ 547816 w 626076"/>
              <a:gd name="connsiteY8" fmla="*/ 436605 h 1416908"/>
              <a:gd name="connsiteX9" fmla="*/ 568411 w 626076"/>
              <a:gd name="connsiteY9" fmla="*/ 341870 h 1416908"/>
              <a:gd name="connsiteX10" fmla="*/ 589006 w 626076"/>
              <a:gd name="connsiteY10" fmla="*/ 230659 h 1416908"/>
              <a:gd name="connsiteX11" fmla="*/ 626076 w 626076"/>
              <a:gd name="connsiteY11" fmla="*/ 0 h 1416908"/>
              <a:gd name="connsiteX12" fmla="*/ 626076 w 626076"/>
              <a:gd name="connsiteY12" fmla="*/ 0 h 1416908"/>
              <a:gd name="connsiteX0" fmla="*/ 0 w 626076"/>
              <a:gd name="connsiteY0" fmla="*/ 1429264 h 1429264"/>
              <a:gd name="connsiteX1" fmla="*/ 152400 w 626076"/>
              <a:gd name="connsiteY1" fmla="*/ 1322172 h 1429264"/>
              <a:gd name="connsiteX2" fmla="*/ 214184 w 626076"/>
              <a:gd name="connsiteY2" fmla="*/ 1248032 h 1429264"/>
              <a:gd name="connsiteX3" fmla="*/ 284206 w 626076"/>
              <a:gd name="connsiteY3" fmla="*/ 1132702 h 1429264"/>
              <a:gd name="connsiteX4" fmla="*/ 378941 w 626076"/>
              <a:gd name="connsiteY4" fmla="*/ 947351 h 1429264"/>
              <a:gd name="connsiteX5" fmla="*/ 436606 w 626076"/>
              <a:gd name="connsiteY5" fmla="*/ 799070 h 1429264"/>
              <a:gd name="connsiteX6" fmla="*/ 481914 w 626076"/>
              <a:gd name="connsiteY6" fmla="*/ 659027 h 1429264"/>
              <a:gd name="connsiteX7" fmla="*/ 510746 w 626076"/>
              <a:gd name="connsiteY7" fmla="*/ 551935 h 1429264"/>
              <a:gd name="connsiteX8" fmla="*/ 547816 w 626076"/>
              <a:gd name="connsiteY8" fmla="*/ 436605 h 1429264"/>
              <a:gd name="connsiteX9" fmla="*/ 568411 w 626076"/>
              <a:gd name="connsiteY9" fmla="*/ 341870 h 1429264"/>
              <a:gd name="connsiteX10" fmla="*/ 589006 w 626076"/>
              <a:gd name="connsiteY10" fmla="*/ 230659 h 1429264"/>
              <a:gd name="connsiteX11" fmla="*/ 626076 w 626076"/>
              <a:gd name="connsiteY11" fmla="*/ 0 h 1429264"/>
              <a:gd name="connsiteX12" fmla="*/ 626076 w 626076"/>
              <a:gd name="connsiteY12" fmla="*/ 0 h 1429264"/>
              <a:gd name="connsiteX0" fmla="*/ 0 w 626076"/>
              <a:gd name="connsiteY0" fmla="*/ 1429264 h 1429264"/>
              <a:gd name="connsiteX1" fmla="*/ 152400 w 626076"/>
              <a:gd name="connsiteY1" fmla="*/ 1322172 h 1429264"/>
              <a:gd name="connsiteX2" fmla="*/ 214184 w 626076"/>
              <a:gd name="connsiteY2" fmla="*/ 1248032 h 1429264"/>
              <a:gd name="connsiteX3" fmla="*/ 284206 w 626076"/>
              <a:gd name="connsiteY3" fmla="*/ 1132702 h 1429264"/>
              <a:gd name="connsiteX4" fmla="*/ 378941 w 626076"/>
              <a:gd name="connsiteY4" fmla="*/ 947351 h 1429264"/>
              <a:gd name="connsiteX5" fmla="*/ 436606 w 626076"/>
              <a:gd name="connsiteY5" fmla="*/ 799070 h 1429264"/>
              <a:gd name="connsiteX6" fmla="*/ 481914 w 626076"/>
              <a:gd name="connsiteY6" fmla="*/ 659027 h 1429264"/>
              <a:gd name="connsiteX7" fmla="*/ 510746 w 626076"/>
              <a:gd name="connsiteY7" fmla="*/ 551935 h 1429264"/>
              <a:gd name="connsiteX8" fmla="*/ 547816 w 626076"/>
              <a:gd name="connsiteY8" fmla="*/ 436605 h 1429264"/>
              <a:gd name="connsiteX9" fmla="*/ 568411 w 626076"/>
              <a:gd name="connsiteY9" fmla="*/ 341870 h 1429264"/>
              <a:gd name="connsiteX10" fmla="*/ 589006 w 626076"/>
              <a:gd name="connsiteY10" fmla="*/ 230659 h 1429264"/>
              <a:gd name="connsiteX11" fmla="*/ 626076 w 626076"/>
              <a:gd name="connsiteY11" fmla="*/ 0 h 1429264"/>
              <a:gd name="connsiteX12" fmla="*/ 626076 w 626076"/>
              <a:gd name="connsiteY12" fmla="*/ 0 h 1429264"/>
              <a:gd name="connsiteX0" fmla="*/ 0 w 626076"/>
              <a:gd name="connsiteY0" fmla="*/ 1429264 h 1429264"/>
              <a:gd name="connsiteX1" fmla="*/ 70022 w 626076"/>
              <a:gd name="connsiteY1" fmla="*/ 1388075 h 1429264"/>
              <a:gd name="connsiteX2" fmla="*/ 152400 w 626076"/>
              <a:gd name="connsiteY2" fmla="*/ 1322172 h 1429264"/>
              <a:gd name="connsiteX3" fmla="*/ 214184 w 626076"/>
              <a:gd name="connsiteY3" fmla="*/ 1248032 h 1429264"/>
              <a:gd name="connsiteX4" fmla="*/ 284206 w 626076"/>
              <a:gd name="connsiteY4" fmla="*/ 1132702 h 1429264"/>
              <a:gd name="connsiteX5" fmla="*/ 378941 w 626076"/>
              <a:gd name="connsiteY5" fmla="*/ 947351 h 1429264"/>
              <a:gd name="connsiteX6" fmla="*/ 436606 w 626076"/>
              <a:gd name="connsiteY6" fmla="*/ 799070 h 1429264"/>
              <a:gd name="connsiteX7" fmla="*/ 481914 w 626076"/>
              <a:gd name="connsiteY7" fmla="*/ 659027 h 1429264"/>
              <a:gd name="connsiteX8" fmla="*/ 510746 w 626076"/>
              <a:gd name="connsiteY8" fmla="*/ 551935 h 1429264"/>
              <a:gd name="connsiteX9" fmla="*/ 547816 w 626076"/>
              <a:gd name="connsiteY9" fmla="*/ 436605 h 1429264"/>
              <a:gd name="connsiteX10" fmla="*/ 568411 w 626076"/>
              <a:gd name="connsiteY10" fmla="*/ 341870 h 1429264"/>
              <a:gd name="connsiteX11" fmla="*/ 589006 w 626076"/>
              <a:gd name="connsiteY11" fmla="*/ 230659 h 1429264"/>
              <a:gd name="connsiteX12" fmla="*/ 626076 w 626076"/>
              <a:gd name="connsiteY12" fmla="*/ 0 h 1429264"/>
              <a:gd name="connsiteX13" fmla="*/ 626076 w 626076"/>
              <a:gd name="connsiteY13" fmla="*/ 0 h 1429264"/>
              <a:gd name="connsiteX0" fmla="*/ 0 w 626076"/>
              <a:gd name="connsiteY0" fmla="*/ 1429264 h 1429264"/>
              <a:gd name="connsiteX1" fmla="*/ 70022 w 626076"/>
              <a:gd name="connsiteY1" fmla="*/ 1388075 h 1429264"/>
              <a:gd name="connsiteX2" fmla="*/ 152400 w 626076"/>
              <a:gd name="connsiteY2" fmla="*/ 1322172 h 1429264"/>
              <a:gd name="connsiteX3" fmla="*/ 214184 w 626076"/>
              <a:gd name="connsiteY3" fmla="*/ 1248032 h 1429264"/>
              <a:gd name="connsiteX4" fmla="*/ 284206 w 626076"/>
              <a:gd name="connsiteY4" fmla="*/ 1145059 h 1429264"/>
              <a:gd name="connsiteX5" fmla="*/ 378941 w 626076"/>
              <a:gd name="connsiteY5" fmla="*/ 947351 h 1429264"/>
              <a:gd name="connsiteX6" fmla="*/ 436606 w 626076"/>
              <a:gd name="connsiteY6" fmla="*/ 799070 h 1429264"/>
              <a:gd name="connsiteX7" fmla="*/ 481914 w 626076"/>
              <a:gd name="connsiteY7" fmla="*/ 659027 h 1429264"/>
              <a:gd name="connsiteX8" fmla="*/ 510746 w 626076"/>
              <a:gd name="connsiteY8" fmla="*/ 551935 h 1429264"/>
              <a:gd name="connsiteX9" fmla="*/ 547816 w 626076"/>
              <a:gd name="connsiteY9" fmla="*/ 436605 h 1429264"/>
              <a:gd name="connsiteX10" fmla="*/ 568411 w 626076"/>
              <a:gd name="connsiteY10" fmla="*/ 341870 h 1429264"/>
              <a:gd name="connsiteX11" fmla="*/ 589006 w 626076"/>
              <a:gd name="connsiteY11" fmla="*/ 230659 h 1429264"/>
              <a:gd name="connsiteX12" fmla="*/ 626076 w 626076"/>
              <a:gd name="connsiteY12" fmla="*/ 0 h 1429264"/>
              <a:gd name="connsiteX13" fmla="*/ 626076 w 626076"/>
              <a:gd name="connsiteY13" fmla="*/ 0 h 1429264"/>
              <a:gd name="connsiteX0" fmla="*/ 0 w 626076"/>
              <a:gd name="connsiteY0" fmla="*/ 1429264 h 1429264"/>
              <a:gd name="connsiteX1" fmla="*/ 70022 w 626076"/>
              <a:gd name="connsiteY1" fmla="*/ 1388075 h 1429264"/>
              <a:gd name="connsiteX2" fmla="*/ 152400 w 626076"/>
              <a:gd name="connsiteY2" fmla="*/ 1322172 h 1429264"/>
              <a:gd name="connsiteX3" fmla="*/ 214184 w 626076"/>
              <a:gd name="connsiteY3" fmla="*/ 1248032 h 1429264"/>
              <a:gd name="connsiteX4" fmla="*/ 284206 w 626076"/>
              <a:gd name="connsiteY4" fmla="*/ 1145059 h 1429264"/>
              <a:gd name="connsiteX5" fmla="*/ 378941 w 626076"/>
              <a:gd name="connsiteY5" fmla="*/ 947351 h 1429264"/>
              <a:gd name="connsiteX6" fmla="*/ 436606 w 626076"/>
              <a:gd name="connsiteY6" fmla="*/ 799070 h 1429264"/>
              <a:gd name="connsiteX7" fmla="*/ 481914 w 626076"/>
              <a:gd name="connsiteY7" fmla="*/ 659027 h 1429264"/>
              <a:gd name="connsiteX8" fmla="*/ 510746 w 626076"/>
              <a:gd name="connsiteY8" fmla="*/ 560172 h 1429264"/>
              <a:gd name="connsiteX9" fmla="*/ 547816 w 626076"/>
              <a:gd name="connsiteY9" fmla="*/ 436605 h 1429264"/>
              <a:gd name="connsiteX10" fmla="*/ 568411 w 626076"/>
              <a:gd name="connsiteY10" fmla="*/ 341870 h 1429264"/>
              <a:gd name="connsiteX11" fmla="*/ 589006 w 626076"/>
              <a:gd name="connsiteY11" fmla="*/ 230659 h 1429264"/>
              <a:gd name="connsiteX12" fmla="*/ 626076 w 626076"/>
              <a:gd name="connsiteY12" fmla="*/ 0 h 1429264"/>
              <a:gd name="connsiteX13" fmla="*/ 626076 w 626076"/>
              <a:gd name="connsiteY13" fmla="*/ 0 h 1429264"/>
              <a:gd name="connsiteX0" fmla="*/ 0 w 626076"/>
              <a:gd name="connsiteY0" fmla="*/ 1429264 h 1429264"/>
              <a:gd name="connsiteX1" fmla="*/ 70022 w 626076"/>
              <a:gd name="connsiteY1" fmla="*/ 1388075 h 1429264"/>
              <a:gd name="connsiteX2" fmla="*/ 152400 w 626076"/>
              <a:gd name="connsiteY2" fmla="*/ 1322172 h 1429264"/>
              <a:gd name="connsiteX3" fmla="*/ 214184 w 626076"/>
              <a:gd name="connsiteY3" fmla="*/ 1248032 h 1429264"/>
              <a:gd name="connsiteX4" fmla="*/ 284206 w 626076"/>
              <a:gd name="connsiteY4" fmla="*/ 1145059 h 1429264"/>
              <a:gd name="connsiteX5" fmla="*/ 378941 w 626076"/>
              <a:gd name="connsiteY5" fmla="*/ 947351 h 1429264"/>
              <a:gd name="connsiteX6" fmla="*/ 436606 w 626076"/>
              <a:gd name="connsiteY6" fmla="*/ 799070 h 1429264"/>
              <a:gd name="connsiteX7" fmla="*/ 481914 w 626076"/>
              <a:gd name="connsiteY7" fmla="*/ 659027 h 1429264"/>
              <a:gd name="connsiteX8" fmla="*/ 510746 w 626076"/>
              <a:gd name="connsiteY8" fmla="*/ 560172 h 1429264"/>
              <a:gd name="connsiteX9" fmla="*/ 547816 w 626076"/>
              <a:gd name="connsiteY9" fmla="*/ 436605 h 1429264"/>
              <a:gd name="connsiteX10" fmla="*/ 568411 w 626076"/>
              <a:gd name="connsiteY10" fmla="*/ 341870 h 1429264"/>
              <a:gd name="connsiteX11" fmla="*/ 589006 w 626076"/>
              <a:gd name="connsiteY11" fmla="*/ 230659 h 1429264"/>
              <a:gd name="connsiteX12" fmla="*/ 601362 w 626076"/>
              <a:gd name="connsiteY12" fmla="*/ 168875 h 1429264"/>
              <a:gd name="connsiteX13" fmla="*/ 626076 w 626076"/>
              <a:gd name="connsiteY13" fmla="*/ 0 h 1429264"/>
              <a:gd name="connsiteX14" fmla="*/ 626076 w 626076"/>
              <a:gd name="connsiteY14" fmla="*/ 0 h 14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6076" h="1429264">
                <a:moveTo>
                  <a:pt x="0" y="1429264"/>
                </a:moveTo>
                <a:cubicBezTo>
                  <a:pt x="11670" y="1421713"/>
                  <a:pt x="44622" y="1405924"/>
                  <a:pt x="70022" y="1388075"/>
                </a:cubicBezTo>
                <a:cubicBezTo>
                  <a:pt x="95422" y="1370226"/>
                  <a:pt x="128373" y="1345512"/>
                  <a:pt x="152400" y="1322172"/>
                </a:cubicBezTo>
                <a:cubicBezTo>
                  <a:pt x="176427" y="1298832"/>
                  <a:pt x="192216" y="1277551"/>
                  <a:pt x="214184" y="1248032"/>
                </a:cubicBezTo>
                <a:cubicBezTo>
                  <a:pt x="236152" y="1218513"/>
                  <a:pt x="256747" y="1195172"/>
                  <a:pt x="284206" y="1145059"/>
                </a:cubicBezTo>
                <a:cubicBezTo>
                  <a:pt x="311665" y="1094946"/>
                  <a:pt x="353541" y="1005016"/>
                  <a:pt x="378941" y="947351"/>
                </a:cubicBezTo>
                <a:cubicBezTo>
                  <a:pt x="404341" y="889686"/>
                  <a:pt x="419444" y="847124"/>
                  <a:pt x="436606" y="799070"/>
                </a:cubicBezTo>
                <a:cubicBezTo>
                  <a:pt x="453768" y="751016"/>
                  <a:pt x="469557" y="698843"/>
                  <a:pt x="481914" y="659027"/>
                </a:cubicBezTo>
                <a:cubicBezTo>
                  <a:pt x="494271" y="619211"/>
                  <a:pt x="499762" y="597242"/>
                  <a:pt x="510746" y="560172"/>
                </a:cubicBezTo>
                <a:cubicBezTo>
                  <a:pt x="521730" y="523102"/>
                  <a:pt x="538205" y="472989"/>
                  <a:pt x="547816" y="436605"/>
                </a:cubicBezTo>
                <a:cubicBezTo>
                  <a:pt x="557427" y="400221"/>
                  <a:pt x="561546" y="376194"/>
                  <a:pt x="568411" y="341870"/>
                </a:cubicBezTo>
                <a:cubicBezTo>
                  <a:pt x="575276" y="307546"/>
                  <a:pt x="583514" y="259492"/>
                  <a:pt x="589006" y="230659"/>
                </a:cubicBezTo>
                <a:cubicBezTo>
                  <a:pt x="594498" y="201827"/>
                  <a:pt x="595184" y="207318"/>
                  <a:pt x="601362" y="168875"/>
                </a:cubicBezTo>
                <a:cubicBezTo>
                  <a:pt x="607540" y="130432"/>
                  <a:pt x="621957" y="28146"/>
                  <a:pt x="626076" y="0"/>
                </a:cubicBezTo>
                <a:lnTo>
                  <a:pt x="62607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reeform 15"/>
          <p:cNvSpPr/>
          <p:nvPr/>
        </p:nvSpPr>
        <p:spPr>
          <a:xfrm>
            <a:off x="6642845" y="2763371"/>
            <a:ext cx="6723" cy="3005417"/>
          </a:xfrm>
          <a:custGeom>
            <a:avLst/>
            <a:gdLst>
              <a:gd name="connsiteX0" fmla="*/ 6723 w 6723"/>
              <a:gd name="connsiteY0" fmla="*/ 0 h 3005417"/>
              <a:gd name="connsiteX1" fmla="*/ 0 w 6723"/>
              <a:gd name="connsiteY1" fmla="*/ 3005417 h 3005417"/>
              <a:gd name="connsiteX2" fmla="*/ 0 w 6723"/>
              <a:gd name="connsiteY2" fmla="*/ 3005417 h 300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23" h="3005417">
                <a:moveTo>
                  <a:pt x="6723" y="0"/>
                </a:moveTo>
                <a:lnTo>
                  <a:pt x="0" y="3005417"/>
                </a:lnTo>
                <a:lnTo>
                  <a:pt x="0" y="3005417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reeform 16"/>
          <p:cNvSpPr/>
          <p:nvPr/>
        </p:nvSpPr>
        <p:spPr>
          <a:xfrm>
            <a:off x="6656292" y="2829535"/>
            <a:ext cx="763244" cy="942365"/>
          </a:xfrm>
          <a:custGeom>
            <a:avLst/>
            <a:gdLst>
              <a:gd name="connsiteX0" fmla="*/ 0 w 753035"/>
              <a:gd name="connsiteY0" fmla="*/ 901490 h 901490"/>
              <a:gd name="connsiteX1" fmla="*/ 100853 w 753035"/>
              <a:gd name="connsiteY1" fmla="*/ 652719 h 901490"/>
              <a:gd name="connsiteX2" fmla="*/ 221877 w 753035"/>
              <a:gd name="connsiteY2" fmla="*/ 397225 h 901490"/>
              <a:gd name="connsiteX3" fmla="*/ 376518 w 753035"/>
              <a:gd name="connsiteY3" fmla="*/ 188796 h 901490"/>
              <a:gd name="connsiteX4" fmla="*/ 537882 w 753035"/>
              <a:gd name="connsiteY4" fmla="*/ 61049 h 901490"/>
              <a:gd name="connsiteX5" fmla="*/ 705971 w 753035"/>
              <a:gd name="connsiteY5" fmla="*/ 7260 h 901490"/>
              <a:gd name="connsiteX6" fmla="*/ 753035 w 753035"/>
              <a:gd name="connsiteY6" fmla="*/ 537 h 901490"/>
              <a:gd name="connsiteX7" fmla="*/ 753035 w 753035"/>
              <a:gd name="connsiteY7" fmla="*/ 537 h 901490"/>
              <a:gd name="connsiteX0" fmla="*/ 0 w 759758"/>
              <a:gd name="connsiteY0" fmla="*/ 941831 h 941831"/>
              <a:gd name="connsiteX1" fmla="*/ 107576 w 759758"/>
              <a:gd name="connsiteY1" fmla="*/ 652719 h 941831"/>
              <a:gd name="connsiteX2" fmla="*/ 228600 w 759758"/>
              <a:gd name="connsiteY2" fmla="*/ 397225 h 941831"/>
              <a:gd name="connsiteX3" fmla="*/ 383241 w 759758"/>
              <a:gd name="connsiteY3" fmla="*/ 188796 h 941831"/>
              <a:gd name="connsiteX4" fmla="*/ 544605 w 759758"/>
              <a:gd name="connsiteY4" fmla="*/ 61049 h 941831"/>
              <a:gd name="connsiteX5" fmla="*/ 712694 w 759758"/>
              <a:gd name="connsiteY5" fmla="*/ 7260 h 941831"/>
              <a:gd name="connsiteX6" fmla="*/ 759758 w 759758"/>
              <a:gd name="connsiteY6" fmla="*/ 537 h 941831"/>
              <a:gd name="connsiteX7" fmla="*/ 759758 w 759758"/>
              <a:gd name="connsiteY7" fmla="*/ 537 h 941831"/>
              <a:gd name="connsiteX0" fmla="*/ 0 w 763244"/>
              <a:gd name="connsiteY0" fmla="*/ 941854 h 941854"/>
              <a:gd name="connsiteX1" fmla="*/ 107576 w 763244"/>
              <a:gd name="connsiteY1" fmla="*/ 652742 h 941854"/>
              <a:gd name="connsiteX2" fmla="*/ 228600 w 763244"/>
              <a:gd name="connsiteY2" fmla="*/ 397248 h 941854"/>
              <a:gd name="connsiteX3" fmla="*/ 383241 w 763244"/>
              <a:gd name="connsiteY3" fmla="*/ 188819 h 941854"/>
              <a:gd name="connsiteX4" fmla="*/ 544605 w 763244"/>
              <a:gd name="connsiteY4" fmla="*/ 61072 h 941854"/>
              <a:gd name="connsiteX5" fmla="*/ 712694 w 763244"/>
              <a:gd name="connsiteY5" fmla="*/ 7283 h 941854"/>
              <a:gd name="connsiteX6" fmla="*/ 759758 w 763244"/>
              <a:gd name="connsiteY6" fmla="*/ 560 h 941854"/>
              <a:gd name="connsiteX7" fmla="*/ 759758 w 763244"/>
              <a:gd name="connsiteY7" fmla="*/ 7594 h 941854"/>
              <a:gd name="connsiteX0" fmla="*/ 0 w 763244"/>
              <a:gd name="connsiteY0" fmla="*/ 942878 h 942878"/>
              <a:gd name="connsiteX1" fmla="*/ 107576 w 763244"/>
              <a:gd name="connsiteY1" fmla="*/ 653766 h 942878"/>
              <a:gd name="connsiteX2" fmla="*/ 228600 w 763244"/>
              <a:gd name="connsiteY2" fmla="*/ 398272 h 942878"/>
              <a:gd name="connsiteX3" fmla="*/ 383241 w 763244"/>
              <a:gd name="connsiteY3" fmla="*/ 189843 h 942878"/>
              <a:gd name="connsiteX4" fmla="*/ 544605 w 763244"/>
              <a:gd name="connsiteY4" fmla="*/ 62096 h 942878"/>
              <a:gd name="connsiteX5" fmla="*/ 712694 w 763244"/>
              <a:gd name="connsiteY5" fmla="*/ 8307 h 942878"/>
              <a:gd name="connsiteX6" fmla="*/ 759758 w 763244"/>
              <a:gd name="connsiteY6" fmla="*/ 1584 h 942878"/>
              <a:gd name="connsiteX7" fmla="*/ 759758 w 763244"/>
              <a:gd name="connsiteY7" fmla="*/ 22685 h 942878"/>
              <a:gd name="connsiteX0" fmla="*/ 0 w 763244"/>
              <a:gd name="connsiteY0" fmla="*/ 942365 h 942365"/>
              <a:gd name="connsiteX1" fmla="*/ 107576 w 763244"/>
              <a:gd name="connsiteY1" fmla="*/ 653253 h 942365"/>
              <a:gd name="connsiteX2" fmla="*/ 228600 w 763244"/>
              <a:gd name="connsiteY2" fmla="*/ 397759 h 942365"/>
              <a:gd name="connsiteX3" fmla="*/ 383241 w 763244"/>
              <a:gd name="connsiteY3" fmla="*/ 189330 h 942365"/>
              <a:gd name="connsiteX4" fmla="*/ 544605 w 763244"/>
              <a:gd name="connsiteY4" fmla="*/ 61583 h 942365"/>
              <a:gd name="connsiteX5" fmla="*/ 712694 w 763244"/>
              <a:gd name="connsiteY5" fmla="*/ 7794 h 942365"/>
              <a:gd name="connsiteX6" fmla="*/ 759758 w 763244"/>
              <a:gd name="connsiteY6" fmla="*/ 1071 h 942365"/>
              <a:gd name="connsiteX7" fmla="*/ 759758 w 763244"/>
              <a:gd name="connsiteY7" fmla="*/ 15138 h 94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3244" h="942365">
                <a:moveTo>
                  <a:pt x="0" y="942365"/>
                </a:moveTo>
                <a:cubicBezTo>
                  <a:pt x="31937" y="860001"/>
                  <a:pt x="69476" y="744021"/>
                  <a:pt x="107576" y="653253"/>
                </a:cubicBezTo>
                <a:cubicBezTo>
                  <a:pt x="145676" y="562485"/>
                  <a:pt x="182656" y="475079"/>
                  <a:pt x="228600" y="397759"/>
                </a:cubicBezTo>
                <a:cubicBezTo>
                  <a:pt x="274544" y="320439"/>
                  <a:pt x="330574" y="245359"/>
                  <a:pt x="383241" y="189330"/>
                </a:cubicBezTo>
                <a:cubicBezTo>
                  <a:pt x="435908" y="133301"/>
                  <a:pt x="489696" y="91839"/>
                  <a:pt x="544605" y="61583"/>
                </a:cubicBezTo>
                <a:cubicBezTo>
                  <a:pt x="599514" y="31327"/>
                  <a:pt x="676835" y="17879"/>
                  <a:pt x="712694" y="7794"/>
                </a:cubicBezTo>
                <a:cubicBezTo>
                  <a:pt x="748553" y="-2291"/>
                  <a:pt x="751914" y="-153"/>
                  <a:pt x="759758" y="1071"/>
                </a:cubicBezTo>
                <a:cubicBezTo>
                  <a:pt x="767602" y="2295"/>
                  <a:pt x="759758" y="12793"/>
                  <a:pt x="759758" y="15138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reeform 17"/>
          <p:cNvSpPr/>
          <p:nvPr/>
        </p:nvSpPr>
        <p:spPr>
          <a:xfrm>
            <a:off x="7402293" y="2830295"/>
            <a:ext cx="336487" cy="1304676"/>
          </a:xfrm>
          <a:custGeom>
            <a:avLst/>
            <a:gdLst>
              <a:gd name="connsiteX0" fmla="*/ 0 w 329453"/>
              <a:gd name="connsiteY0" fmla="*/ 0 h 1290918"/>
              <a:gd name="connsiteX1" fmla="*/ 121024 w 329453"/>
              <a:gd name="connsiteY1" fmla="*/ 20171 h 1290918"/>
              <a:gd name="connsiteX2" fmla="*/ 221877 w 329453"/>
              <a:gd name="connsiteY2" fmla="*/ 107576 h 1290918"/>
              <a:gd name="connsiteX3" fmla="*/ 268941 w 329453"/>
              <a:gd name="connsiteY3" fmla="*/ 262218 h 1290918"/>
              <a:gd name="connsiteX4" fmla="*/ 275665 w 329453"/>
              <a:gd name="connsiteY4" fmla="*/ 463923 h 1290918"/>
              <a:gd name="connsiteX5" fmla="*/ 275665 w 329453"/>
              <a:gd name="connsiteY5" fmla="*/ 679076 h 1290918"/>
              <a:gd name="connsiteX6" fmla="*/ 282389 w 329453"/>
              <a:gd name="connsiteY6" fmla="*/ 941294 h 1290918"/>
              <a:gd name="connsiteX7" fmla="*/ 295836 w 329453"/>
              <a:gd name="connsiteY7" fmla="*/ 1176618 h 1290918"/>
              <a:gd name="connsiteX8" fmla="*/ 329453 w 329453"/>
              <a:gd name="connsiteY8" fmla="*/ 1290918 h 1290918"/>
              <a:gd name="connsiteX9" fmla="*/ 329453 w 329453"/>
              <a:gd name="connsiteY9" fmla="*/ 1290918 h 1290918"/>
              <a:gd name="connsiteX10" fmla="*/ 329453 w 329453"/>
              <a:gd name="connsiteY10" fmla="*/ 1290918 h 1290918"/>
              <a:gd name="connsiteX0" fmla="*/ 0 w 329453"/>
              <a:gd name="connsiteY0" fmla="*/ 0 h 1304365"/>
              <a:gd name="connsiteX1" fmla="*/ 121024 w 329453"/>
              <a:gd name="connsiteY1" fmla="*/ 33618 h 1304365"/>
              <a:gd name="connsiteX2" fmla="*/ 221877 w 329453"/>
              <a:gd name="connsiteY2" fmla="*/ 121023 h 1304365"/>
              <a:gd name="connsiteX3" fmla="*/ 268941 w 329453"/>
              <a:gd name="connsiteY3" fmla="*/ 275665 h 1304365"/>
              <a:gd name="connsiteX4" fmla="*/ 275665 w 329453"/>
              <a:gd name="connsiteY4" fmla="*/ 477370 h 1304365"/>
              <a:gd name="connsiteX5" fmla="*/ 275665 w 329453"/>
              <a:gd name="connsiteY5" fmla="*/ 692523 h 1304365"/>
              <a:gd name="connsiteX6" fmla="*/ 282389 w 329453"/>
              <a:gd name="connsiteY6" fmla="*/ 954741 h 1304365"/>
              <a:gd name="connsiteX7" fmla="*/ 295836 w 329453"/>
              <a:gd name="connsiteY7" fmla="*/ 1190065 h 1304365"/>
              <a:gd name="connsiteX8" fmla="*/ 329453 w 329453"/>
              <a:gd name="connsiteY8" fmla="*/ 1304365 h 1304365"/>
              <a:gd name="connsiteX9" fmla="*/ 329453 w 329453"/>
              <a:gd name="connsiteY9" fmla="*/ 1304365 h 1304365"/>
              <a:gd name="connsiteX10" fmla="*/ 329453 w 329453"/>
              <a:gd name="connsiteY10" fmla="*/ 1304365 h 1304365"/>
              <a:gd name="connsiteX0" fmla="*/ 0 w 329453"/>
              <a:gd name="connsiteY0" fmla="*/ 0 h 1290918"/>
              <a:gd name="connsiteX1" fmla="*/ 121024 w 329453"/>
              <a:gd name="connsiteY1" fmla="*/ 20171 h 1290918"/>
              <a:gd name="connsiteX2" fmla="*/ 221877 w 329453"/>
              <a:gd name="connsiteY2" fmla="*/ 107576 h 1290918"/>
              <a:gd name="connsiteX3" fmla="*/ 268941 w 329453"/>
              <a:gd name="connsiteY3" fmla="*/ 262218 h 1290918"/>
              <a:gd name="connsiteX4" fmla="*/ 275665 w 329453"/>
              <a:gd name="connsiteY4" fmla="*/ 463923 h 1290918"/>
              <a:gd name="connsiteX5" fmla="*/ 275665 w 329453"/>
              <a:gd name="connsiteY5" fmla="*/ 679076 h 1290918"/>
              <a:gd name="connsiteX6" fmla="*/ 282389 w 329453"/>
              <a:gd name="connsiteY6" fmla="*/ 941294 h 1290918"/>
              <a:gd name="connsiteX7" fmla="*/ 295836 w 329453"/>
              <a:gd name="connsiteY7" fmla="*/ 1176618 h 1290918"/>
              <a:gd name="connsiteX8" fmla="*/ 329453 w 329453"/>
              <a:gd name="connsiteY8" fmla="*/ 1290918 h 1290918"/>
              <a:gd name="connsiteX9" fmla="*/ 329453 w 329453"/>
              <a:gd name="connsiteY9" fmla="*/ 1290918 h 1290918"/>
              <a:gd name="connsiteX10" fmla="*/ 329453 w 329453"/>
              <a:gd name="connsiteY10" fmla="*/ 1290918 h 1290918"/>
              <a:gd name="connsiteX0" fmla="*/ 0 w 329453"/>
              <a:gd name="connsiteY0" fmla="*/ 0 h 1297642"/>
              <a:gd name="connsiteX1" fmla="*/ 121024 w 329453"/>
              <a:gd name="connsiteY1" fmla="*/ 26895 h 1297642"/>
              <a:gd name="connsiteX2" fmla="*/ 221877 w 329453"/>
              <a:gd name="connsiteY2" fmla="*/ 114300 h 1297642"/>
              <a:gd name="connsiteX3" fmla="*/ 268941 w 329453"/>
              <a:gd name="connsiteY3" fmla="*/ 268942 h 1297642"/>
              <a:gd name="connsiteX4" fmla="*/ 275665 w 329453"/>
              <a:gd name="connsiteY4" fmla="*/ 470647 h 1297642"/>
              <a:gd name="connsiteX5" fmla="*/ 275665 w 329453"/>
              <a:gd name="connsiteY5" fmla="*/ 685800 h 1297642"/>
              <a:gd name="connsiteX6" fmla="*/ 282389 w 329453"/>
              <a:gd name="connsiteY6" fmla="*/ 948018 h 1297642"/>
              <a:gd name="connsiteX7" fmla="*/ 295836 w 329453"/>
              <a:gd name="connsiteY7" fmla="*/ 1183342 h 1297642"/>
              <a:gd name="connsiteX8" fmla="*/ 329453 w 329453"/>
              <a:gd name="connsiteY8" fmla="*/ 1297642 h 1297642"/>
              <a:gd name="connsiteX9" fmla="*/ 329453 w 329453"/>
              <a:gd name="connsiteY9" fmla="*/ 1297642 h 1297642"/>
              <a:gd name="connsiteX10" fmla="*/ 329453 w 329453"/>
              <a:gd name="connsiteY10" fmla="*/ 1297642 h 1297642"/>
              <a:gd name="connsiteX0" fmla="*/ 0 w 329453"/>
              <a:gd name="connsiteY0" fmla="*/ 0 h 1297642"/>
              <a:gd name="connsiteX1" fmla="*/ 121024 w 329453"/>
              <a:gd name="connsiteY1" fmla="*/ 26895 h 1297642"/>
              <a:gd name="connsiteX2" fmla="*/ 221877 w 329453"/>
              <a:gd name="connsiteY2" fmla="*/ 114300 h 1297642"/>
              <a:gd name="connsiteX3" fmla="*/ 268941 w 329453"/>
              <a:gd name="connsiteY3" fmla="*/ 268942 h 1297642"/>
              <a:gd name="connsiteX4" fmla="*/ 275665 w 329453"/>
              <a:gd name="connsiteY4" fmla="*/ 470647 h 1297642"/>
              <a:gd name="connsiteX5" fmla="*/ 275665 w 329453"/>
              <a:gd name="connsiteY5" fmla="*/ 685800 h 1297642"/>
              <a:gd name="connsiteX6" fmla="*/ 282389 w 329453"/>
              <a:gd name="connsiteY6" fmla="*/ 948018 h 1297642"/>
              <a:gd name="connsiteX7" fmla="*/ 309283 w 329453"/>
              <a:gd name="connsiteY7" fmla="*/ 1183342 h 1297642"/>
              <a:gd name="connsiteX8" fmla="*/ 329453 w 329453"/>
              <a:gd name="connsiteY8" fmla="*/ 1297642 h 1297642"/>
              <a:gd name="connsiteX9" fmla="*/ 329453 w 329453"/>
              <a:gd name="connsiteY9" fmla="*/ 1297642 h 1297642"/>
              <a:gd name="connsiteX10" fmla="*/ 329453 w 329453"/>
              <a:gd name="connsiteY10" fmla="*/ 1297642 h 1297642"/>
              <a:gd name="connsiteX0" fmla="*/ 0 w 329453"/>
              <a:gd name="connsiteY0" fmla="*/ 0 h 1297642"/>
              <a:gd name="connsiteX1" fmla="*/ 121024 w 329453"/>
              <a:gd name="connsiteY1" fmla="*/ 26895 h 1297642"/>
              <a:gd name="connsiteX2" fmla="*/ 221877 w 329453"/>
              <a:gd name="connsiteY2" fmla="*/ 114300 h 1297642"/>
              <a:gd name="connsiteX3" fmla="*/ 268941 w 329453"/>
              <a:gd name="connsiteY3" fmla="*/ 268942 h 1297642"/>
              <a:gd name="connsiteX4" fmla="*/ 275665 w 329453"/>
              <a:gd name="connsiteY4" fmla="*/ 470647 h 1297642"/>
              <a:gd name="connsiteX5" fmla="*/ 275665 w 329453"/>
              <a:gd name="connsiteY5" fmla="*/ 685800 h 1297642"/>
              <a:gd name="connsiteX6" fmla="*/ 282389 w 329453"/>
              <a:gd name="connsiteY6" fmla="*/ 948018 h 1297642"/>
              <a:gd name="connsiteX7" fmla="*/ 302559 w 329453"/>
              <a:gd name="connsiteY7" fmla="*/ 1190065 h 1297642"/>
              <a:gd name="connsiteX8" fmla="*/ 329453 w 329453"/>
              <a:gd name="connsiteY8" fmla="*/ 1297642 h 1297642"/>
              <a:gd name="connsiteX9" fmla="*/ 329453 w 329453"/>
              <a:gd name="connsiteY9" fmla="*/ 1297642 h 1297642"/>
              <a:gd name="connsiteX10" fmla="*/ 329453 w 329453"/>
              <a:gd name="connsiteY10" fmla="*/ 1297642 h 1297642"/>
              <a:gd name="connsiteX0" fmla="*/ 0 w 329453"/>
              <a:gd name="connsiteY0" fmla="*/ 0 h 1297642"/>
              <a:gd name="connsiteX1" fmla="*/ 121024 w 329453"/>
              <a:gd name="connsiteY1" fmla="*/ 26895 h 1297642"/>
              <a:gd name="connsiteX2" fmla="*/ 221877 w 329453"/>
              <a:gd name="connsiteY2" fmla="*/ 114300 h 1297642"/>
              <a:gd name="connsiteX3" fmla="*/ 268941 w 329453"/>
              <a:gd name="connsiteY3" fmla="*/ 268942 h 1297642"/>
              <a:gd name="connsiteX4" fmla="*/ 275665 w 329453"/>
              <a:gd name="connsiteY4" fmla="*/ 470647 h 1297642"/>
              <a:gd name="connsiteX5" fmla="*/ 275665 w 329453"/>
              <a:gd name="connsiteY5" fmla="*/ 685800 h 1297642"/>
              <a:gd name="connsiteX6" fmla="*/ 282389 w 329453"/>
              <a:gd name="connsiteY6" fmla="*/ 948018 h 1297642"/>
              <a:gd name="connsiteX7" fmla="*/ 302559 w 329453"/>
              <a:gd name="connsiteY7" fmla="*/ 1190065 h 1297642"/>
              <a:gd name="connsiteX8" fmla="*/ 329453 w 329453"/>
              <a:gd name="connsiteY8" fmla="*/ 1297642 h 1297642"/>
              <a:gd name="connsiteX9" fmla="*/ 329453 w 329453"/>
              <a:gd name="connsiteY9" fmla="*/ 1297642 h 1297642"/>
              <a:gd name="connsiteX10" fmla="*/ 329453 w 329453"/>
              <a:gd name="connsiteY10" fmla="*/ 1297642 h 1297642"/>
              <a:gd name="connsiteX0" fmla="*/ 0 w 336487"/>
              <a:gd name="connsiteY0" fmla="*/ 0 h 1304676"/>
              <a:gd name="connsiteX1" fmla="*/ 128058 w 336487"/>
              <a:gd name="connsiteY1" fmla="*/ 33929 h 1304676"/>
              <a:gd name="connsiteX2" fmla="*/ 228911 w 336487"/>
              <a:gd name="connsiteY2" fmla="*/ 121334 h 1304676"/>
              <a:gd name="connsiteX3" fmla="*/ 275975 w 336487"/>
              <a:gd name="connsiteY3" fmla="*/ 275976 h 1304676"/>
              <a:gd name="connsiteX4" fmla="*/ 282699 w 336487"/>
              <a:gd name="connsiteY4" fmla="*/ 477681 h 1304676"/>
              <a:gd name="connsiteX5" fmla="*/ 282699 w 336487"/>
              <a:gd name="connsiteY5" fmla="*/ 692834 h 1304676"/>
              <a:gd name="connsiteX6" fmla="*/ 289423 w 336487"/>
              <a:gd name="connsiteY6" fmla="*/ 955052 h 1304676"/>
              <a:gd name="connsiteX7" fmla="*/ 309593 w 336487"/>
              <a:gd name="connsiteY7" fmla="*/ 1197099 h 1304676"/>
              <a:gd name="connsiteX8" fmla="*/ 336487 w 336487"/>
              <a:gd name="connsiteY8" fmla="*/ 1304676 h 1304676"/>
              <a:gd name="connsiteX9" fmla="*/ 336487 w 336487"/>
              <a:gd name="connsiteY9" fmla="*/ 1304676 h 1304676"/>
              <a:gd name="connsiteX10" fmla="*/ 336487 w 336487"/>
              <a:gd name="connsiteY10" fmla="*/ 1304676 h 130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6487" h="1304676">
                <a:moveTo>
                  <a:pt x="0" y="0"/>
                </a:moveTo>
                <a:cubicBezTo>
                  <a:pt x="42022" y="1121"/>
                  <a:pt x="89906" y="13707"/>
                  <a:pt x="128058" y="33929"/>
                </a:cubicBezTo>
                <a:cubicBezTo>
                  <a:pt x="166210" y="54151"/>
                  <a:pt x="204258" y="80993"/>
                  <a:pt x="228911" y="121334"/>
                </a:cubicBezTo>
                <a:cubicBezTo>
                  <a:pt x="253564" y="161675"/>
                  <a:pt x="267010" y="216585"/>
                  <a:pt x="275975" y="275976"/>
                </a:cubicBezTo>
                <a:cubicBezTo>
                  <a:pt x="284940" y="335367"/>
                  <a:pt x="281578" y="408205"/>
                  <a:pt x="282699" y="477681"/>
                </a:cubicBezTo>
                <a:cubicBezTo>
                  <a:pt x="283820" y="547157"/>
                  <a:pt x="281578" y="613272"/>
                  <a:pt x="282699" y="692834"/>
                </a:cubicBezTo>
                <a:cubicBezTo>
                  <a:pt x="283820" y="772396"/>
                  <a:pt x="284941" y="871008"/>
                  <a:pt x="289423" y="955052"/>
                </a:cubicBezTo>
                <a:cubicBezTo>
                  <a:pt x="293905" y="1039096"/>
                  <a:pt x="301749" y="1138828"/>
                  <a:pt x="309593" y="1197099"/>
                </a:cubicBezTo>
                <a:cubicBezTo>
                  <a:pt x="317437" y="1255370"/>
                  <a:pt x="332005" y="1286747"/>
                  <a:pt x="336487" y="1304676"/>
                </a:cubicBezTo>
                <a:lnTo>
                  <a:pt x="336487" y="1304676"/>
                </a:lnTo>
                <a:lnTo>
                  <a:pt x="336487" y="1304676"/>
                </a:lnTo>
              </a:path>
            </a:pathLst>
          </a:custGeom>
          <a:noFill/>
          <a:ln w="1206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Freeform 18"/>
          <p:cNvSpPr/>
          <p:nvPr/>
        </p:nvSpPr>
        <p:spPr>
          <a:xfrm>
            <a:off x="8030985" y="3525698"/>
            <a:ext cx="411891" cy="661261"/>
          </a:xfrm>
          <a:custGeom>
            <a:avLst/>
            <a:gdLst>
              <a:gd name="connsiteX0" fmla="*/ 0 w 395416"/>
              <a:gd name="connsiteY0" fmla="*/ 646670 h 646670"/>
              <a:gd name="connsiteX1" fmla="*/ 127687 w 395416"/>
              <a:gd name="connsiteY1" fmla="*/ 523102 h 646670"/>
              <a:gd name="connsiteX2" fmla="*/ 222422 w 395416"/>
              <a:gd name="connsiteY2" fmla="*/ 387178 h 646670"/>
              <a:gd name="connsiteX3" fmla="*/ 267730 w 395416"/>
              <a:gd name="connsiteY3" fmla="*/ 292443 h 646670"/>
              <a:gd name="connsiteX4" fmla="*/ 313038 w 395416"/>
              <a:gd name="connsiteY4" fmla="*/ 189470 h 646670"/>
              <a:gd name="connsiteX5" fmla="*/ 395416 w 395416"/>
              <a:gd name="connsiteY5" fmla="*/ 0 h 646670"/>
              <a:gd name="connsiteX6" fmla="*/ 395416 w 395416"/>
              <a:gd name="connsiteY6" fmla="*/ 0 h 646670"/>
              <a:gd name="connsiteX0" fmla="*/ 0 w 399535"/>
              <a:gd name="connsiteY0" fmla="*/ 638432 h 638432"/>
              <a:gd name="connsiteX1" fmla="*/ 131806 w 399535"/>
              <a:gd name="connsiteY1" fmla="*/ 523102 h 638432"/>
              <a:gd name="connsiteX2" fmla="*/ 226541 w 399535"/>
              <a:gd name="connsiteY2" fmla="*/ 387178 h 638432"/>
              <a:gd name="connsiteX3" fmla="*/ 271849 w 399535"/>
              <a:gd name="connsiteY3" fmla="*/ 292443 h 638432"/>
              <a:gd name="connsiteX4" fmla="*/ 317157 w 399535"/>
              <a:gd name="connsiteY4" fmla="*/ 189470 h 638432"/>
              <a:gd name="connsiteX5" fmla="*/ 399535 w 399535"/>
              <a:gd name="connsiteY5" fmla="*/ 0 h 638432"/>
              <a:gd name="connsiteX6" fmla="*/ 399535 w 399535"/>
              <a:gd name="connsiteY6" fmla="*/ 0 h 638432"/>
              <a:gd name="connsiteX0" fmla="*/ 0 w 411891"/>
              <a:gd name="connsiteY0" fmla="*/ 646670 h 646670"/>
              <a:gd name="connsiteX1" fmla="*/ 144162 w 411891"/>
              <a:gd name="connsiteY1" fmla="*/ 523102 h 646670"/>
              <a:gd name="connsiteX2" fmla="*/ 238897 w 411891"/>
              <a:gd name="connsiteY2" fmla="*/ 387178 h 646670"/>
              <a:gd name="connsiteX3" fmla="*/ 284205 w 411891"/>
              <a:gd name="connsiteY3" fmla="*/ 292443 h 646670"/>
              <a:gd name="connsiteX4" fmla="*/ 329513 w 411891"/>
              <a:gd name="connsiteY4" fmla="*/ 189470 h 646670"/>
              <a:gd name="connsiteX5" fmla="*/ 411891 w 411891"/>
              <a:gd name="connsiteY5" fmla="*/ 0 h 646670"/>
              <a:gd name="connsiteX6" fmla="*/ 411891 w 411891"/>
              <a:gd name="connsiteY6" fmla="*/ 0 h 646670"/>
              <a:gd name="connsiteX0" fmla="*/ 0 w 411891"/>
              <a:gd name="connsiteY0" fmla="*/ 646670 h 646670"/>
              <a:gd name="connsiteX1" fmla="*/ 82379 w 411891"/>
              <a:gd name="connsiteY1" fmla="*/ 584886 h 646670"/>
              <a:gd name="connsiteX2" fmla="*/ 144162 w 411891"/>
              <a:gd name="connsiteY2" fmla="*/ 523102 h 646670"/>
              <a:gd name="connsiteX3" fmla="*/ 238897 w 411891"/>
              <a:gd name="connsiteY3" fmla="*/ 387178 h 646670"/>
              <a:gd name="connsiteX4" fmla="*/ 284205 w 411891"/>
              <a:gd name="connsiteY4" fmla="*/ 292443 h 646670"/>
              <a:gd name="connsiteX5" fmla="*/ 329513 w 411891"/>
              <a:gd name="connsiteY5" fmla="*/ 189470 h 646670"/>
              <a:gd name="connsiteX6" fmla="*/ 411891 w 411891"/>
              <a:gd name="connsiteY6" fmla="*/ 0 h 646670"/>
              <a:gd name="connsiteX7" fmla="*/ 411891 w 411891"/>
              <a:gd name="connsiteY7" fmla="*/ 0 h 646670"/>
              <a:gd name="connsiteX0" fmla="*/ 0 w 411891"/>
              <a:gd name="connsiteY0" fmla="*/ 646670 h 646670"/>
              <a:gd name="connsiteX1" fmla="*/ 82379 w 411891"/>
              <a:gd name="connsiteY1" fmla="*/ 584886 h 646670"/>
              <a:gd name="connsiteX2" fmla="*/ 144162 w 411891"/>
              <a:gd name="connsiteY2" fmla="*/ 523102 h 646670"/>
              <a:gd name="connsiteX3" fmla="*/ 213154 w 411891"/>
              <a:gd name="connsiteY3" fmla="*/ 424246 h 646670"/>
              <a:gd name="connsiteX4" fmla="*/ 238897 w 411891"/>
              <a:gd name="connsiteY4" fmla="*/ 387178 h 646670"/>
              <a:gd name="connsiteX5" fmla="*/ 284205 w 411891"/>
              <a:gd name="connsiteY5" fmla="*/ 292443 h 646670"/>
              <a:gd name="connsiteX6" fmla="*/ 329513 w 411891"/>
              <a:gd name="connsiteY6" fmla="*/ 189470 h 646670"/>
              <a:gd name="connsiteX7" fmla="*/ 411891 w 411891"/>
              <a:gd name="connsiteY7" fmla="*/ 0 h 646670"/>
              <a:gd name="connsiteX8" fmla="*/ 411891 w 411891"/>
              <a:gd name="connsiteY8" fmla="*/ 0 h 646670"/>
              <a:gd name="connsiteX0" fmla="*/ 0 w 411891"/>
              <a:gd name="connsiteY0" fmla="*/ 646670 h 646670"/>
              <a:gd name="connsiteX1" fmla="*/ 82379 w 411891"/>
              <a:gd name="connsiteY1" fmla="*/ 584886 h 646670"/>
              <a:gd name="connsiteX2" fmla="*/ 144162 w 411891"/>
              <a:gd name="connsiteY2" fmla="*/ 523102 h 646670"/>
              <a:gd name="connsiteX3" fmla="*/ 213154 w 411891"/>
              <a:gd name="connsiteY3" fmla="*/ 424246 h 646670"/>
              <a:gd name="connsiteX4" fmla="*/ 238897 w 411891"/>
              <a:gd name="connsiteY4" fmla="*/ 387178 h 646670"/>
              <a:gd name="connsiteX5" fmla="*/ 284205 w 411891"/>
              <a:gd name="connsiteY5" fmla="*/ 292443 h 646670"/>
              <a:gd name="connsiteX6" fmla="*/ 329513 w 411891"/>
              <a:gd name="connsiteY6" fmla="*/ 189470 h 646670"/>
              <a:gd name="connsiteX7" fmla="*/ 411891 w 411891"/>
              <a:gd name="connsiteY7" fmla="*/ 0 h 646670"/>
              <a:gd name="connsiteX8" fmla="*/ 411891 w 411891"/>
              <a:gd name="connsiteY8" fmla="*/ 0 h 646670"/>
              <a:gd name="connsiteX0" fmla="*/ 0 w 411891"/>
              <a:gd name="connsiteY0" fmla="*/ 646670 h 646670"/>
              <a:gd name="connsiteX1" fmla="*/ 82379 w 411891"/>
              <a:gd name="connsiteY1" fmla="*/ 584886 h 646670"/>
              <a:gd name="connsiteX2" fmla="*/ 144162 w 411891"/>
              <a:gd name="connsiteY2" fmla="*/ 523102 h 646670"/>
              <a:gd name="connsiteX3" fmla="*/ 213154 w 411891"/>
              <a:gd name="connsiteY3" fmla="*/ 424246 h 646670"/>
              <a:gd name="connsiteX4" fmla="*/ 238897 w 411891"/>
              <a:gd name="connsiteY4" fmla="*/ 387178 h 646670"/>
              <a:gd name="connsiteX5" fmla="*/ 284205 w 411891"/>
              <a:gd name="connsiteY5" fmla="*/ 292443 h 646670"/>
              <a:gd name="connsiteX6" fmla="*/ 329513 w 411891"/>
              <a:gd name="connsiteY6" fmla="*/ 189470 h 646670"/>
              <a:gd name="connsiteX7" fmla="*/ 411891 w 411891"/>
              <a:gd name="connsiteY7" fmla="*/ 0 h 646670"/>
              <a:gd name="connsiteX8" fmla="*/ 411891 w 411891"/>
              <a:gd name="connsiteY8" fmla="*/ 0 h 646670"/>
              <a:gd name="connsiteX0" fmla="*/ 0 w 411891"/>
              <a:gd name="connsiteY0" fmla="*/ 646670 h 646670"/>
              <a:gd name="connsiteX1" fmla="*/ 82379 w 411891"/>
              <a:gd name="connsiteY1" fmla="*/ 599478 h 646670"/>
              <a:gd name="connsiteX2" fmla="*/ 144162 w 411891"/>
              <a:gd name="connsiteY2" fmla="*/ 523102 h 646670"/>
              <a:gd name="connsiteX3" fmla="*/ 213154 w 411891"/>
              <a:gd name="connsiteY3" fmla="*/ 424246 h 646670"/>
              <a:gd name="connsiteX4" fmla="*/ 238897 w 411891"/>
              <a:gd name="connsiteY4" fmla="*/ 387178 h 646670"/>
              <a:gd name="connsiteX5" fmla="*/ 284205 w 411891"/>
              <a:gd name="connsiteY5" fmla="*/ 292443 h 646670"/>
              <a:gd name="connsiteX6" fmla="*/ 329513 w 411891"/>
              <a:gd name="connsiteY6" fmla="*/ 189470 h 646670"/>
              <a:gd name="connsiteX7" fmla="*/ 411891 w 411891"/>
              <a:gd name="connsiteY7" fmla="*/ 0 h 646670"/>
              <a:gd name="connsiteX8" fmla="*/ 411891 w 411891"/>
              <a:gd name="connsiteY8" fmla="*/ 0 h 646670"/>
              <a:gd name="connsiteX0" fmla="*/ 0 w 411891"/>
              <a:gd name="connsiteY0" fmla="*/ 646670 h 646670"/>
              <a:gd name="connsiteX1" fmla="*/ 82379 w 411891"/>
              <a:gd name="connsiteY1" fmla="*/ 589750 h 646670"/>
              <a:gd name="connsiteX2" fmla="*/ 144162 w 411891"/>
              <a:gd name="connsiteY2" fmla="*/ 523102 h 646670"/>
              <a:gd name="connsiteX3" fmla="*/ 213154 w 411891"/>
              <a:gd name="connsiteY3" fmla="*/ 424246 h 646670"/>
              <a:gd name="connsiteX4" fmla="*/ 238897 w 411891"/>
              <a:gd name="connsiteY4" fmla="*/ 387178 h 646670"/>
              <a:gd name="connsiteX5" fmla="*/ 284205 w 411891"/>
              <a:gd name="connsiteY5" fmla="*/ 292443 h 646670"/>
              <a:gd name="connsiteX6" fmla="*/ 329513 w 411891"/>
              <a:gd name="connsiteY6" fmla="*/ 189470 h 646670"/>
              <a:gd name="connsiteX7" fmla="*/ 411891 w 411891"/>
              <a:gd name="connsiteY7" fmla="*/ 0 h 646670"/>
              <a:gd name="connsiteX8" fmla="*/ 411891 w 411891"/>
              <a:gd name="connsiteY8" fmla="*/ 0 h 646670"/>
              <a:gd name="connsiteX0" fmla="*/ 0 w 411891"/>
              <a:gd name="connsiteY0" fmla="*/ 661261 h 661261"/>
              <a:gd name="connsiteX1" fmla="*/ 82379 w 411891"/>
              <a:gd name="connsiteY1" fmla="*/ 589750 h 661261"/>
              <a:gd name="connsiteX2" fmla="*/ 144162 w 411891"/>
              <a:gd name="connsiteY2" fmla="*/ 523102 h 661261"/>
              <a:gd name="connsiteX3" fmla="*/ 213154 w 411891"/>
              <a:gd name="connsiteY3" fmla="*/ 424246 h 661261"/>
              <a:gd name="connsiteX4" fmla="*/ 238897 w 411891"/>
              <a:gd name="connsiteY4" fmla="*/ 387178 h 661261"/>
              <a:gd name="connsiteX5" fmla="*/ 284205 w 411891"/>
              <a:gd name="connsiteY5" fmla="*/ 292443 h 661261"/>
              <a:gd name="connsiteX6" fmla="*/ 329513 w 411891"/>
              <a:gd name="connsiteY6" fmla="*/ 189470 h 661261"/>
              <a:gd name="connsiteX7" fmla="*/ 411891 w 411891"/>
              <a:gd name="connsiteY7" fmla="*/ 0 h 661261"/>
              <a:gd name="connsiteX8" fmla="*/ 411891 w 411891"/>
              <a:gd name="connsiteY8" fmla="*/ 0 h 661261"/>
              <a:gd name="connsiteX0" fmla="*/ 0 w 411891"/>
              <a:gd name="connsiteY0" fmla="*/ 661261 h 661261"/>
              <a:gd name="connsiteX1" fmla="*/ 82379 w 411891"/>
              <a:gd name="connsiteY1" fmla="*/ 589750 h 661261"/>
              <a:gd name="connsiteX2" fmla="*/ 144162 w 411891"/>
              <a:gd name="connsiteY2" fmla="*/ 523102 h 661261"/>
              <a:gd name="connsiteX3" fmla="*/ 213154 w 411891"/>
              <a:gd name="connsiteY3" fmla="*/ 424246 h 661261"/>
              <a:gd name="connsiteX4" fmla="*/ 234033 w 411891"/>
              <a:gd name="connsiteY4" fmla="*/ 387178 h 661261"/>
              <a:gd name="connsiteX5" fmla="*/ 284205 w 411891"/>
              <a:gd name="connsiteY5" fmla="*/ 292443 h 661261"/>
              <a:gd name="connsiteX6" fmla="*/ 329513 w 411891"/>
              <a:gd name="connsiteY6" fmla="*/ 189470 h 661261"/>
              <a:gd name="connsiteX7" fmla="*/ 411891 w 411891"/>
              <a:gd name="connsiteY7" fmla="*/ 0 h 661261"/>
              <a:gd name="connsiteX8" fmla="*/ 411891 w 411891"/>
              <a:gd name="connsiteY8" fmla="*/ 0 h 66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891" h="661261">
                <a:moveTo>
                  <a:pt x="0" y="661261"/>
                </a:moveTo>
                <a:cubicBezTo>
                  <a:pt x="13730" y="650277"/>
                  <a:pt x="58352" y="612776"/>
                  <a:pt x="82379" y="589750"/>
                </a:cubicBezTo>
                <a:cubicBezTo>
                  <a:pt x="106406" y="566724"/>
                  <a:pt x="122366" y="550686"/>
                  <a:pt x="144162" y="523102"/>
                </a:cubicBezTo>
                <a:cubicBezTo>
                  <a:pt x="165958" y="495518"/>
                  <a:pt x="198176" y="446900"/>
                  <a:pt x="213154" y="424246"/>
                </a:cubicBezTo>
                <a:cubicBezTo>
                  <a:pt x="228132" y="401592"/>
                  <a:pt x="222191" y="409145"/>
                  <a:pt x="234033" y="387178"/>
                </a:cubicBezTo>
                <a:cubicBezTo>
                  <a:pt x="245875" y="365211"/>
                  <a:pt x="268292" y="325394"/>
                  <a:pt x="284205" y="292443"/>
                </a:cubicBezTo>
                <a:cubicBezTo>
                  <a:pt x="300118" y="259492"/>
                  <a:pt x="329513" y="189470"/>
                  <a:pt x="329513" y="189470"/>
                </a:cubicBezTo>
                <a:lnTo>
                  <a:pt x="411891" y="0"/>
                </a:lnTo>
                <a:lnTo>
                  <a:pt x="41189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Freeform 19"/>
          <p:cNvSpPr/>
          <p:nvPr/>
        </p:nvSpPr>
        <p:spPr>
          <a:xfrm>
            <a:off x="7726335" y="4100207"/>
            <a:ext cx="330740" cy="112589"/>
          </a:xfrm>
          <a:custGeom>
            <a:avLst/>
            <a:gdLst>
              <a:gd name="connsiteX0" fmla="*/ 0 w 296693"/>
              <a:gd name="connsiteY0" fmla="*/ 0 h 68814"/>
              <a:gd name="connsiteX1" fmla="*/ 38910 w 296693"/>
              <a:gd name="connsiteY1" fmla="*/ 38911 h 68814"/>
              <a:gd name="connsiteX2" fmla="*/ 87549 w 296693"/>
              <a:gd name="connsiteY2" fmla="*/ 58366 h 68814"/>
              <a:gd name="connsiteX3" fmla="*/ 131323 w 296693"/>
              <a:gd name="connsiteY3" fmla="*/ 68094 h 68814"/>
              <a:gd name="connsiteX4" fmla="*/ 170234 w 296693"/>
              <a:gd name="connsiteY4" fmla="*/ 68094 h 68814"/>
              <a:gd name="connsiteX5" fmla="*/ 204281 w 296693"/>
              <a:gd name="connsiteY5" fmla="*/ 68094 h 68814"/>
              <a:gd name="connsiteX6" fmla="*/ 248055 w 296693"/>
              <a:gd name="connsiteY6" fmla="*/ 58366 h 68814"/>
              <a:gd name="connsiteX7" fmla="*/ 296693 w 296693"/>
              <a:gd name="connsiteY7" fmla="*/ 38911 h 68814"/>
              <a:gd name="connsiteX8" fmla="*/ 296693 w 296693"/>
              <a:gd name="connsiteY8" fmla="*/ 38911 h 68814"/>
              <a:gd name="connsiteX0" fmla="*/ 0 w 306421"/>
              <a:gd name="connsiteY0" fmla="*/ 0 h 83406"/>
              <a:gd name="connsiteX1" fmla="*/ 48638 w 306421"/>
              <a:gd name="connsiteY1" fmla="*/ 53503 h 83406"/>
              <a:gd name="connsiteX2" fmla="*/ 97277 w 306421"/>
              <a:gd name="connsiteY2" fmla="*/ 72958 h 83406"/>
              <a:gd name="connsiteX3" fmla="*/ 141051 w 306421"/>
              <a:gd name="connsiteY3" fmla="*/ 82686 h 83406"/>
              <a:gd name="connsiteX4" fmla="*/ 179962 w 306421"/>
              <a:gd name="connsiteY4" fmla="*/ 82686 h 83406"/>
              <a:gd name="connsiteX5" fmla="*/ 214009 w 306421"/>
              <a:gd name="connsiteY5" fmla="*/ 82686 h 83406"/>
              <a:gd name="connsiteX6" fmla="*/ 257783 w 306421"/>
              <a:gd name="connsiteY6" fmla="*/ 72958 h 83406"/>
              <a:gd name="connsiteX7" fmla="*/ 306421 w 306421"/>
              <a:gd name="connsiteY7" fmla="*/ 53503 h 83406"/>
              <a:gd name="connsiteX8" fmla="*/ 306421 w 306421"/>
              <a:gd name="connsiteY8" fmla="*/ 53503 h 83406"/>
              <a:gd name="connsiteX0" fmla="*/ 0 w 306421"/>
              <a:gd name="connsiteY0" fmla="*/ 0 h 97997"/>
              <a:gd name="connsiteX1" fmla="*/ 48638 w 306421"/>
              <a:gd name="connsiteY1" fmla="*/ 68094 h 97997"/>
              <a:gd name="connsiteX2" fmla="*/ 97277 w 306421"/>
              <a:gd name="connsiteY2" fmla="*/ 87549 h 97997"/>
              <a:gd name="connsiteX3" fmla="*/ 141051 w 306421"/>
              <a:gd name="connsiteY3" fmla="*/ 97277 h 97997"/>
              <a:gd name="connsiteX4" fmla="*/ 179962 w 306421"/>
              <a:gd name="connsiteY4" fmla="*/ 97277 h 97997"/>
              <a:gd name="connsiteX5" fmla="*/ 214009 w 306421"/>
              <a:gd name="connsiteY5" fmla="*/ 97277 h 97997"/>
              <a:gd name="connsiteX6" fmla="*/ 257783 w 306421"/>
              <a:gd name="connsiteY6" fmla="*/ 87549 h 97997"/>
              <a:gd name="connsiteX7" fmla="*/ 306421 w 306421"/>
              <a:gd name="connsiteY7" fmla="*/ 68094 h 97997"/>
              <a:gd name="connsiteX8" fmla="*/ 306421 w 306421"/>
              <a:gd name="connsiteY8" fmla="*/ 68094 h 97997"/>
              <a:gd name="connsiteX0" fmla="*/ 0 w 306421"/>
              <a:gd name="connsiteY0" fmla="*/ 0 h 88270"/>
              <a:gd name="connsiteX1" fmla="*/ 48638 w 306421"/>
              <a:gd name="connsiteY1" fmla="*/ 58367 h 88270"/>
              <a:gd name="connsiteX2" fmla="*/ 97277 w 306421"/>
              <a:gd name="connsiteY2" fmla="*/ 77822 h 88270"/>
              <a:gd name="connsiteX3" fmla="*/ 141051 w 306421"/>
              <a:gd name="connsiteY3" fmla="*/ 87550 h 88270"/>
              <a:gd name="connsiteX4" fmla="*/ 179962 w 306421"/>
              <a:gd name="connsiteY4" fmla="*/ 87550 h 88270"/>
              <a:gd name="connsiteX5" fmla="*/ 214009 w 306421"/>
              <a:gd name="connsiteY5" fmla="*/ 87550 h 88270"/>
              <a:gd name="connsiteX6" fmla="*/ 257783 w 306421"/>
              <a:gd name="connsiteY6" fmla="*/ 77822 h 88270"/>
              <a:gd name="connsiteX7" fmla="*/ 306421 w 306421"/>
              <a:gd name="connsiteY7" fmla="*/ 58367 h 88270"/>
              <a:gd name="connsiteX8" fmla="*/ 306421 w 306421"/>
              <a:gd name="connsiteY8" fmla="*/ 58367 h 88270"/>
              <a:gd name="connsiteX0" fmla="*/ 0 w 325876"/>
              <a:gd name="connsiteY0" fmla="*/ 0 h 102861"/>
              <a:gd name="connsiteX1" fmla="*/ 68093 w 325876"/>
              <a:gd name="connsiteY1" fmla="*/ 72958 h 102861"/>
              <a:gd name="connsiteX2" fmla="*/ 116732 w 325876"/>
              <a:gd name="connsiteY2" fmla="*/ 92413 h 102861"/>
              <a:gd name="connsiteX3" fmla="*/ 160506 w 325876"/>
              <a:gd name="connsiteY3" fmla="*/ 102141 h 102861"/>
              <a:gd name="connsiteX4" fmla="*/ 199417 w 325876"/>
              <a:gd name="connsiteY4" fmla="*/ 102141 h 102861"/>
              <a:gd name="connsiteX5" fmla="*/ 233464 w 325876"/>
              <a:gd name="connsiteY5" fmla="*/ 102141 h 102861"/>
              <a:gd name="connsiteX6" fmla="*/ 277238 w 325876"/>
              <a:gd name="connsiteY6" fmla="*/ 92413 h 102861"/>
              <a:gd name="connsiteX7" fmla="*/ 325876 w 325876"/>
              <a:gd name="connsiteY7" fmla="*/ 72958 h 102861"/>
              <a:gd name="connsiteX8" fmla="*/ 325876 w 325876"/>
              <a:gd name="connsiteY8" fmla="*/ 72958 h 102861"/>
              <a:gd name="connsiteX0" fmla="*/ 0 w 306421"/>
              <a:gd name="connsiteY0" fmla="*/ 0 h 102861"/>
              <a:gd name="connsiteX1" fmla="*/ 48638 w 306421"/>
              <a:gd name="connsiteY1" fmla="*/ 72958 h 102861"/>
              <a:gd name="connsiteX2" fmla="*/ 97277 w 306421"/>
              <a:gd name="connsiteY2" fmla="*/ 92413 h 102861"/>
              <a:gd name="connsiteX3" fmla="*/ 141051 w 306421"/>
              <a:gd name="connsiteY3" fmla="*/ 102141 h 102861"/>
              <a:gd name="connsiteX4" fmla="*/ 179962 w 306421"/>
              <a:gd name="connsiteY4" fmla="*/ 102141 h 102861"/>
              <a:gd name="connsiteX5" fmla="*/ 214009 w 306421"/>
              <a:gd name="connsiteY5" fmla="*/ 102141 h 102861"/>
              <a:gd name="connsiteX6" fmla="*/ 257783 w 306421"/>
              <a:gd name="connsiteY6" fmla="*/ 92413 h 102861"/>
              <a:gd name="connsiteX7" fmla="*/ 306421 w 306421"/>
              <a:gd name="connsiteY7" fmla="*/ 72958 h 102861"/>
              <a:gd name="connsiteX8" fmla="*/ 306421 w 306421"/>
              <a:gd name="connsiteY8" fmla="*/ 72958 h 102861"/>
              <a:gd name="connsiteX0" fmla="*/ 0 w 311284"/>
              <a:gd name="connsiteY0" fmla="*/ 0 h 93133"/>
              <a:gd name="connsiteX1" fmla="*/ 53501 w 311284"/>
              <a:gd name="connsiteY1" fmla="*/ 63230 h 93133"/>
              <a:gd name="connsiteX2" fmla="*/ 102140 w 311284"/>
              <a:gd name="connsiteY2" fmla="*/ 82685 h 93133"/>
              <a:gd name="connsiteX3" fmla="*/ 145914 w 311284"/>
              <a:gd name="connsiteY3" fmla="*/ 92413 h 93133"/>
              <a:gd name="connsiteX4" fmla="*/ 184825 w 311284"/>
              <a:gd name="connsiteY4" fmla="*/ 92413 h 93133"/>
              <a:gd name="connsiteX5" fmla="*/ 218872 w 311284"/>
              <a:gd name="connsiteY5" fmla="*/ 92413 h 93133"/>
              <a:gd name="connsiteX6" fmla="*/ 262646 w 311284"/>
              <a:gd name="connsiteY6" fmla="*/ 82685 h 93133"/>
              <a:gd name="connsiteX7" fmla="*/ 311284 w 311284"/>
              <a:gd name="connsiteY7" fmla="*/ 63230 h 93133"/>
              <a:gd name="connsiteX8" fmla="*/ 311284 w 311284"/>
              <a:gd name="connsiteY8" fmla="*/ 63230 h 93133"/>
              <a:gd name="connsiteX0" fmla="*/ 0 w 321012"/>
              <a:gd name="connsiteY0" fmla="*/ 0 h 112589"/>
              <a:gd name="connsiteX1" fmla="*/ 63229 w 321012"/>
              <a:gd name="connsiteY1" fmla="*/ 82686 h 112589"/>
              <a:gd name="connsiteX2" fmla="*/ 111868 w 321012"/>
              <a:gd name="connsiteY2" fmla="*/ 102141 h 112589"/>
              <a:gd name="connsiteX3" fmla="*/ 155642 w 321012"/>
              <a:gd name="connsiteY3" fmla="*/ 111869 h 112589"/>
              <a:gd name="connsiteX4" fmla="*/ 194553 w 321012"/>
              <a:gd name="connsiteY4" fmla="*/ 111869 h 112589"/>
              <a:gd name="connsiteX5" fmla="*/ 228600 w 321012"/>
              <a:gd name="connsiteY5" fmla="*/ 111869 h 112589"/>
              <a:gd name="connsiteX6" fmla="*/ 272374 w 321012"/>
              <a:gd name="connsiteY6" fmla="*/ 102141 h 112589"/>
              <a:gd name="connsiteX7" fmla="*/ 321012 w 321012"/>
              <a:gd name="connsiteY7" fmla="*/ 82686 h 112589"/>
              <a:gd name="connsiteX8" fmla="*/ 321012 w 321012"/>
              <a:gd name="connsiteY8" fmla="*/ 82686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82686 h 112589"/>
              <a:gd name="connsiteX8" fmla="*/ 330740 w 330740"/>
              <a:gd name="connsiteY8" fmla="*/ 82686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82686 h 112589"/>
              <a:gd name="connsiteX8" fmla="*/ 330740 w 330740"/>
              <a:gd name="connsiteY8" fmla="*/ 82686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82686 h 112589"/>
              <a:gd name="connsiteX8" fmla="*/ 330740 w 330740"/>
              <a:gd name="connsiteY8" fmla="*/ 77822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72959 h 112589"/>
              <a:gd name="connsiteX8" fmla="*/ 330740 w 330740"/>
              <a:gd name="connsiteY8" fmla="*/ 77822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82686 h 112589"/>
              <a:gd name="connsiteX8" fmla="*/ 330740 w 330740"/>
              <a:gd name="connsiteY8" fmla="*/ 77822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72959 h 112589"/>
              <a:gd name="connsiteX8" fmla="*/ 330740 w 330740"/>
              <a:gd name="connsiteY8" fmla="*/ 77822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82686 h 112589"/>
              <a:gd name="connsiteX8" fmla="*/ 330740 w 330740"/>
              <a:gd name="connsiteY8" fmla="*/ 77822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77823 h 112589"/>
              <a:gd name="connsiteX8" fmla="*/ 330740 w 330740"/>
              <a:gd name="connsiteY8" fmla="*/ 77822 h 11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740" h="112589">
                <a:moveTo>
                  <a:pt x="0" y="0"/>
                </a:moveTo>
                <a:cubicBezTo>
                  <a:pt x="12159" y="14591"/>
                  <a:pt x="44584" y="65663"/>
                  <a:pt x="63229" y="82686"/>
                </a:cubicBezTo>
                <a:cubicBezTo>
                  <a:pt x="81874" y="99709"/>
                  <a:pt x="96466" y="97277"/>
                  <a:pt x="111868" y="102141"/>
                </a:cubicBezTo>
                <a:cubicBezTo>
                  <a:pt x="127270" y="107005"/>
                  <a:pt x="141861" y="110248"/>
                  <a:pt x="155642" y="111869"/>
                </a:cubicBezTo>
                <a:cubicBezTo>
                  <a:pt x="169423" y="113490"/>
                  <a:pt x="194553" y="111869"/>
                  <a:pt x="194553" y="111869"/>
                </a:cubicBezTo>
                <a:cubicBezTo>
                  <a:pt x="206713" y="111869"/>
                  <a:pt x="215630" y="113490"/>
                  <a:pt x="228600" y="111869"/>
                </a:cubicBezTo>
                <a:cubicBezTo>
                  <a:pt x="241570" y="110248"/>
                  <a:pt x="256972" y="107815"/>
                  <a:pt x="272374" y="102141"/>
                </a:cubicBezTo>
                <a:cubicBezTo>
                  <a:pt x="287776" y="96467"/>
                  <a:pt x="311284" y="81876"/>
                  <a:pt x="321012" y="77823"/>
                </a:cubicBezTo>
                <a:cubicBezTo>
                  <a:pt x="330740" y="73770"/>
                  <a:pt x="327497" y="77822"/>
                  <a:pt x="330740" y="77822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5547528" y="1856967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635" y="2303182"/>
            <a:ext cx="621846" cy="237765"/>
          </a:xfrm>
          <a:prstGeom prst="rect">
            <a:avLst/>
          </a:prstGeom>
        </p:spPr>
      </p:pic>
      <p:pic>
        <p:nvPicPr>
          <p:cNvPr id="23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8502061" y="2455452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1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85 L 0.00104 -0.00162 C -0.00117 -0.00578 -0.0026 -0.0118 -0.0056 -0.01365 C -0.00612 -0.01388 -0.00664 -0.01412 -0.00716 -0.01458 C -0.00794 -0.01527 -0.00872 -0.01666 -0.00963 -0.01736 C -0.01106 -0.01828 -0.01159 -0.01828 -0.01276 -0.01828 L -0.01276 -0.01805 C -0.01458 -0.01944 -0.0164 -0.02083 -0.01836 -0.02175 C -0.0207 -0.02314 -0.02526 -0.02338 -0.02695 -0.02361 C -0.02942 -0.02476 -0.02968 -0.02453 -0.02799 -0.02453 L -0.02799 -0.0243 C -0.03073 -0.02361 -0.03554 -0.02199 -0.03776 -0.01921 C -0.04036 -0.01574 -0.03893 -0.01666 -0.04179 -0.0155 C -0.04388 -0.01273 -0.04609 -0.00949 -0.04843 -0.0074 C -0.04896 -0.00694 -0.04948 -0.00671 -0.05 -0.00648 L -0.05143 -0.0037 L -0.05143 -0.00347 C -0.05247 -0.00185 -0.05351 -4.44444E-6 -0.05455 0.00186 C -0.05508 0.00255 -0.0556 0.00278 -0.05612 0.00348 C -0.05794 0.00625 -0.05742 0.00649 -0.05911 0.00996 C -0.06211 0.01598 -0.0595 0.00926 -0.06172 0.01528 C -0.06224 0.01806 -0.06224 0.01899 -0.06328 0.02176 C -0.0638 0.02362 -0.06471 0.02524 -0.06523 0.02709 C -0.06588 0.0294 -0.06731 0.03403 -0.06731 0.03612 L -0.06731 0.03797 L -0.06731 0.0382 C -0.06836 0.04075 -0.0694 0.04329 -0.07031 0.04607 C -0.0707 0.047 -0.0707 0.04792 -0.07083 0.04885 C -0.07122 0.05047 -0.07161 0.05186 -0.07187 0.05348 C -0.07213 0.05741 -0.07226 0.06135 -0.07239 0.06528 C -0.07252 0.0676 -0.07291 0.06991 -0.07291 0.07246 C -0.07304 0.07963 -0.07291 0.08704 -0.07291 0.09422 L -0.07291 0.09445 C -0.07252 0.09815 -0.07226 0.10209 -0.07187 0.10602 C -0.07174 0.10787 -0.07122 0.11065 -0.07083 0.11227 C -0.07057 0.11389 -0.07018 0.11528 -0.06992 0.1169 C -0.06836 0.12408 -0.06953 0.12037 -0.06784 0.125 C -0.06718 0.13125 -0.06784 0.12894 -0.06679 0.13241 L -0.06679 0.13264 C -0.06614 0.13473 -0.06549 0.13727 -0.06471 0.13959 C -0.06445 0.14051 -0.06406 0.14121 -0.0638 0.14237 C -0.06276 0.14584 -0.06393 0.14445 -0.06224 0.14769 C -0.0612 0.14954 -0.05911 0.15325 -0.05911 0.15348 C -0.05898 0.15417 -0.05898 0.1551 -0.05859 0.15579 C -0.0582 0.15649 -0.05755 0.15649 -0.05716 0.15672 C -0.05638 0.15741 -0.05573 0.15787 -0.05508 0.15857 C -0.05429 0.1595 -0.05299 0.16135 -0.05299 0.16158 L -0.05299 0.16135 C -0.05182 0.16366 -0.05065 0.16621 -0.04948 0.16852 C -0.04896 0.16945 -0.04856 0.17061 -0.04791 0.1713 C -0.04752 0.17176 -0.04687 0.172 -0.04635 0.17223 C -0.04179 0.17848 -0.04713 0.172 -0.04179 0.17593 C -0.04088 0.17639 -0.0401 0.17778 -0.03919 0.17848 C -0.0388 0.17894 -0.03828 0.17917 -0.03776 0.1794 C -0.03476 0.18056 -0.03489 0.18033 -0.03268 0.18033 L -0.03268 0.18056 C -0.02343 0.18334 -0.0289 0.18218 -0.01627 0.18218 L -0.01627 0.18241 C -0.01484 0.18125 -0.01159 0.1801 -0.01015 0.17755 C -0.00976 0.17686 -0.00963 0.1757 -0.00911 0.175 C -0.00859 0.17385 -0.00781 0.17315 -0.00716 0.17223 C -0.00664 0.17153 -0.00599 0.17107 -0.0056 0.17037 C -0.00481 0.16899 -0.00429 0.16737 -0.00351 0.16575 C -0.00156 0.16204 -0.00026 0.1595 0.00209 0.15672 C 0.00235 0.15649 0.00274 0.15625 0.00313 0.15579 L 0.00313 0.15602 C 0.00391 0.15371 0.00469 0.15162 0.0056 0.14954 C 0.01055 0.13843 0.00339 0.15625 0.00873 0.14329 C 0.01068 0.1382 0.00886 0.1426 0.01081 0.13588 C 0.01107 0.13496 0.01146 0.13403 0.01172 0.13311 C 0.01198 0.13149 0.01198 0.12963 0.01224 0.12778 C 0.01394 0.11644 0.0138 0.12315 0.0138 0.1169 L 0.0138 0.11713 C 0.01446 0.11412 0.01524 0.11158 0.01589 0.1088 C 0.01615 0.10718 0.01615 0.10579 0.01641 0.10417 C 0.0181 0.09028 0.01511 0.11575 0.01732 0.09422 C 0.01745 0.09306 0.01784 0.0919 0.01784 0.09051 C 0.0181 0.08334 0.01784 0.07616 0.01784 0.06875 L 0.01784 0.06899 C 0.01771 0.06366 0.01771 0.05857 0.01732 0.05348 C 0.01732 0.05186 0.01667 0.05047 0.01641 0.04885 C 0.01615 0.04792 0.01602 0.047 0.01589 0.04607 C 0.01485 0.03982 0.01576 0.04468 0.01485 0.03612 C 0.01472 0.03519 0.01433 0.03357 0.01433 0.0338 L 0.01433 0.03357 C 0.01081 0.01667 0.01472 0.0338 0.0112 0.02176 C 0.01081 0.02014 0.01055 0.01875 0.01029 0.01713 C 0.0099 0.01598 0.00951 0.01482 0.00925 0.01343 C 0.00899 0.01227 0.00899 0.01112 0.00873 0.00996 C 0.00834 0.00857 0.00769 0.00741 0.00716 0.00625 C 0.00664 0.00487 0.00612 0.00209 0.00469 0.00255 C 0.0043 0.00278 0.0043 0.00394 0.00417 0.0044 L 0.00417 0.00463 C 0.00521 0.00232 0.00847 -0.0037 0.00977 -0.0074 C 0.01042 -0.00949 0.01107 -0.01157 0.01172 -0.01365 C 0.01211 -0.01481 0.0125 -0.01597 0.01276 -0.01736 C 0.01302 -0.01828 0.01302 -0.01921 0.01328 -0.0199 C 0.01394 -0.02199 0.01485 -0.02361 0.01537 -0.02546 C 0.01654 -0.02986 0.01589 -0.02824 0.01732 -0.03078 L 0.01732 -0.03055 C 0.0181 0.01204 0.01784 -0.00925 0.01784 0.03264 L 0.01784 0.03287 C 0.01836 0.05255 0.01888 0.07246 0.01888 0.09237 L 0.01888 0.0926 L 0.01888 0.13959 L 0.01888 0.14237 L 0.01888 0.16412 L 0.01888 0.16436 C 0.01979 0.16621 0.02045 0.16852 0.02149 0.17037 C 0.02266 0.17269 0.02318 0.17176 0.02448 0.17315 C 0.02539 0.17385 0.02617 0.175 0.02709 0.17593 C 0.02761 0.17616 0.02813 0.17639 0.02865 0.17662 C 0.03099 0.17894 0.02917 0.17848 0.03112 0.17848 L 0.03112 0.17871 L 0.0444 0.17848 L 0.0444 0.17871 C 0.05 0.17362 0.0474 0.17686 0.05209 0.16852 L 0.05365 0.16575 L 0.05365 0.16598 C 0.05508 0.16343 0.05677 0.16135 0.05821 0.15857 C 0.06211 0.15116 0.05873 0.15579 0.0612 0.14954 C 0.06172 0.14838 0.06224 0.14769 0.06276 0.14676 C 0.0642 0.13936 0.06185 0.15024 0.06537 0.14051 C 0.06732 0.13496 0.06446 0.13797 0.06693 0.13588 L 0.06693 0.13612 C 0.06771 0.13264 0.06862 0.1294 0.0694 0.12593 C 0.06979 0.12408 0.06992 0.12223 0.07045 0.12061 C 0.07097 0.11875 0.07175 0.1176 0.07253 0.11598 C 0.07344 0.10903 0.07266 0.11343 0.07552 0.10325 L 0.07813 0.09422 L 0.07813 0.09445 C 0.07878 0.08982 0.08021 0.08149 0.08112 0.07709 C 0.08138 0.0757 0.0819 0.07454 0.08216 0.07338 C 0.08255 0.07153 0.08282 0.06968 0.08321 0.06783 C 0.08373 0.06575 0.0849 0.06181 0.08529 0.0588 C 0.08542 0.05741 0.08555 0.05579 0.08581 0.0544 C 0.08633 0.05 0.0862 0.05209 0.0862 0.04977 L 0.0862 0.05 C 0.08672 0.04746 0.08724 0.04491 0.08776 0.0426 C 0.08802 0.04121 0.08867 0.04028 0.0888 0.03889 C 0.0892 0.03658 0.08907 0.03403 0.08933 0.03172 C 0.08946 0.03033 0.08959 0.02917 0.08985 0.02801 C 0.09011 0.02639 0.09089 0.02362 0.09089 0.02385 L 0.09089 0.02362 C 0.09219 -0.00856 0.09037 0.02477 0.09232 0.00348 C 0.09271 0.00047 0.09258 -0.00254 0.09284 -0.00555 C 0.09323 -0.00925 0.0944 -0.01273 0.0944 -0.01643 L 0.0944 -0.03078 L 0.0944 -0.03055 C 0.09479 -0.02037 0.09505 -0.00972 0.09545 0.00093 C 0.09558 0.00348 0.09597 0.00625 0.09597 0.00903 C 0.09597 0.03658 0.09597 0.03473 0.09492 0.05255 C 0.09532 0.07547 0.09336 0.07524 0.09649 0.08797 C 0.09675 0.08912 0.09714 0.09028 0.09753 0.09144 C 0.09766 0.09445 0.09805 0.09746 0.09805 0.10047 C 0.09805 0.10764 0.09779 0.10764 0.09701 0.11227 C 0.0961 0.12269 0.09649 0.11667 0.09649 0.13056 L 0.09649 0.13079 L 0.09649 0.18936 L 0.09649 0.18959 L 0.09649 0.24121 L 0.09649 0.24144 C 0.09492 0.26875 0.09597 0.24723 0.09597 0.30649 L 0.09597 0.30672 L 0.09597 0.40533 L 0.09597 0.40556 C 0.09792 0.37061 0.09649 0.39908 0.09649 0.31899 L 0.09649 0.31922 C 0.09623 0.31158 0.09623 0.30394 0.09597 0.2963 C 0.09597 0.29514 0.09545 0.29399 0.09545 0.29283 C 0.09545 0.27315 0.09571 0.25348 0.09597 0.2338 C 0.09597 0.23033 0.09649 0.22292 0.09649 0.22315 L 0.09649 0.22292 C 0.09623 0.20926 0.09623 0.19584 0.09597 0.18218 C 0.09584 0.17825 0.09545 0.17431 0.09545 0.17037 C 0.09545 0.1625 0.09597 0.15463 0.09597 0.14676 L 0.09597 0.147 L 0.09597 0.1051 L 0.09597 0.10533 C 0.09675 0.10232 0.09779 0.09977 0.09844 0.097 C 0.0987 0.0963 0.10065 0.08681 0.10157 0.08426 C 0.10248 0.08172 0.10365 0.0794 0.10456 0.07709 C 0.10534 0.07524 0.10599 0.07338 0.10664 0.07153 C 0.10703 0.06922 0.10703 0.06644 0.10769 0.06436 C 0.10925 0.05903 0.10847 0.06204 0.10977 0.05533 L 0.11029 0.04792 L 0.11029 0.04815 C 0.11485 0.03357 0.11263 0.03912 0.11641 0.03079 C 0.11745 0.02524 0.11615 0.03102 0.11784 0.02431 C 0.11953 0.01783 0.1181 0.022 0.11992 0.01713 C 0.12005 0.01621 0.12019 0.01528 0.12045 0.01436 C 0.12188 0.01065 0.12305 0.01158 0.125 0.00811 C 0.12565 0.00695 0.1263 0.00556 0.12709 0.0044 C 0.12878 0.00186 0.13034 -0.00069 0.13216 -0.00277 L 0.13373 -0.00463 L 0.13373 -0.00439 C 0.13581 -0.00694 0.13776 -0.00972 0.13985 -0.0118 C 0.14024 -0.01226 0.14089 -0.01226 0.14141 -0.01273 C 0.14219 -0.01365 0.14258 -0.0155 0.14336 -0.01643 C 0.14427 -0.01736 0.14688 -0.01875 0.14805 -0.01921 C 0.14922 -0.01944 0.15039 -0.01967 0.15157 -0.0199 C 0.15261 -0.02037 0.15365 -0.02083 0.15456 -0.02083 C 0.15547 -0.02106 0.15638 -0.02083 0.15716 -0.02083 L 0.15716 -0.0206 C 0.15938 -0.0206 0.16159 -0.0206 0.1638 -0.0199 C 0.16485 -0.01967 0.16589 -0.01875 0.16693 -0.01828 C 0.17331 -0.01481 0.16524 -0.01944 0.17045 -0.01643 C 0.17188 -0.01435 0.17279 -0.01342 0.17396 -0.01088 C 0.17435 -0.01018 0.17461 -0.00902 0.175 -0.00833 C 0.17552 -0.00694 0.17604 -0.00578 0.17657 -0.00463 C 0.1767 -0.00347 0.17683 -0.00208 0.17709 -0.00092 C 0.17735 -4.44444E-6 0.178 0.0007 0.17813 0.00186 C 0.17852 0.00533 0.17839 0.00903 0.17865 0.01274 C 0.17865 0.01412 0.17891 0.01575 0.17917 0.01713 C 0.17982 0.02408 0.17917 0.02061 0.18008 0.02524 L 0.18112 0.03612 L 0.18112 0.03635 C 0.18138 0.04098 0.18151 0.04584 0.18164 0.0507 C 0.1819 0.05787 0.1819 0.06528 0.18216 0.07246 C 0.18229 0.0757 0.18255 0.07917 0.18269 0.08241 C 0.18282 0.08519 0.18321 0.08797 0.18321 0.09051 C 0.18334 0.09908 0.18321 0.10741 0.18321 0.11598 L 0.18321 0.11621 C 0.18255 0.13056 0.18216 0.1345 0.18321 0.15139 C 0.18321 0.15232 0.18386 0.15325 0.18425 0.15417 C 0.18477 0.15533 0.18529 0.15649 0.18581 0.15764 C 0.18594 0.15857 0.18607 0.1595 0.1862 0.16042 C 0.18672 0.16343 0.18698 0.16667 0.18776 0.16945 C 0.18854 0.172 0.18946 0.175 0.18985 0.17755 C 0.18998 0.17825 0.18985 0.17894 0.18985 0.1794 L 0.19037 0.1794 C 0.19115 0.17963 0.19753 0.18218 0.19896 0.18218 C 0.20039 0.18218 0.2017 0.18149 0.20313 0.18125 L 0.20716 0.17755 L 0.20873 0.17662 C 0.2099 0.17454 0.2112 0.17269 0.21224 0.17037 C 0.21263 0.16968 0.2125 0.16852 0.21276 0.1676 C 0.21302 0.16667 0.21341 0.16575 0.2138 0.16505 C 0.21498 0.16274 0.21615 0.16065 0.21732 0.15857 C 0.21784 0.15764 0.21849 0.15695 0.21888 0.15579 L 0.22045 0.15232 C 0.22175 0.14491 0.21966 0.15487 0.225 0.14237 C 0.22696 0.13774 0.22604 0.13982 0.22761 0.13588 C 0.22774 0.13496 0.22787 0.13403 0.22813 0.13311 C 0.22865 0.13125 0.23008 0.12778 0.23008 0.12801 C 0.23034 0.12686 0.23034 0.1257 0.2306 0.125 C 0.23164 0.12269 0.23425 0.11875 0.23425 0.11899 C 0.23555 0.11181 0.23373 0.12037 0.23568 0.1132 C 0.2362 0.11158 0.23646 0.10857 0.23672 0.10695 C 0.2375 0.10278 0.23854 0.09792 0.23985 0.09422 C 0.24024 0.09283 0.24089 0.0919 0.24141 0.09051 C 0.24219 0.08843 0.2431 0.08612 0.24336 0.08334 C 0.24349 0.08264 0.24336 0.08218 0.24336 0.08149 L 0.24336 0.0817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2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189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6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grpId="0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3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23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6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3" fill="hold" grpId="0" nodeType="withEffect">
                                  <p:stCondLst>
                                    <p:cond delay="26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8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28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28100"/>
                                  </p:stCondLst>
                                  <p:childTnLst>
                                    <p:animMotion origin="layout" path="M -4.16667E-7 -2.96296E-6 L -4.16667E-7 0.00023 C -0.00391 -0.00393 -0.00768 -0.0074 -0.01146 -0.01134 C -0.01276 -0.01273 -0.01393 -0.01458 -0.01536 -0.01597 C -0.01784 -0.01828 -0.02057 -0.02014 -0.02292 -0.02268 C -0.02474 -0.02453 -0.02617 -0.02754 -0.02799 -0.0294 C -0.02969 -0.03125 -0.03151 -0.0324 -0.03307 -0.03402 C -0.0345 -0.03541 -0.03555 -0.03727 -0.03698 -0.03842 C -0.03815 -0.03958 -0.03945 -0.04004 -0.04075 -0.04074 C -0.04414 -0.04236 -0.04779 -0.04259 -0.05091 -0.04537 C -0.06055 -0.0537 -0.05325 -0.04884 -0.06992 -0.05208 C -0.075 -0.05301 -0.09141 -0.05787 -0.09414 -0.05879 C -0.10312 -0.06203 -0.09844 -0.05995 -0.10807 -0.06551 C -0.10937 -0.06643 -0.11068 -0.0669 -0.11198 -0.06782 C -0.11367 -0.06944 -0.11523 -0.07129 -0.11706 -0.07245 C -0.1263 -0.07777 -0.12213 -0.07037 -0.13359 -0.07916 C -0.13646 -0.08148 -0.13932 -0.08402 -0.14245 -0.08588 C -0.14453 -0.08703 -0.14661 -0.08727 -0.14883 -0.08819 C -0.15052 -0.08889 -0.15221 -0.08958 -0.15391 -0.09051 C -0.15586 -0.09166 -0.16133 -0.09606 -0.16406 -0.09722 C -0.16654 -0.09815 -0.16914 -0.09838 -0.17161 -0.09953 C -0.17422 -0.10069 -0.17669 -0.10277 -0.1793 -0.10393 C -0.18099 -0.10486 -0.18268 -0.10509 -0.18437 -0.10625 C -0.1862 -0.1074 -0.18763 -0.10972 -0.18945 -0.11088 C -0.19154 -0.11203 -0.19375 -0.11203 -0.19583 -0.11296 C -0.19844 -0.11435 -0.20091 -0.11597 -0.20338 -0.11759 C -0.20469 -0.11828 -0.20599 -0.11921 -0.20729 -0.1199 C -0.21875 -0.125 -0.20456 -0.11852 -0.22122 -0.12662 C -0.22292 -0.12731 -0.22461 -0.12801 -0.2263 -0.12893 C -0.22891 -0.13032 -0.23138 -0.13194 -0.23398 -0.13333 L -0.23776 -0.13565 C -0.23906 -0.13703 -0.24023 -0.13889 -0.24154 -0.14004 C -0.24336 -0.14166 -0.24883 -0.14398 -0.25052 -0.14467 C -0.25169 -0.14699 -0.25273 -0.14977 -0.2543 -0.15139 C -0.25664 -0.1537 -0.25937 -0.1544 -0.26185 -0.15602 C -0.27109 -0.16134 -0.26016 -0.15532 -0.27838 -0.16273 C -0.27969 -0.16319 -0.28099 -0.16412 -0.28229 -0.16504 C -0.28437 -0.16643 -0.28854 -0.16944 -0.28854 -0.16921 L -0.28854 -0.16944 C -0.28477 -0.16805 -0.28086 -0.16713 -0.27721 -0.16504 C -0.27578 -0.16412 -0.27487 -0.16111 -0.27331 -0.16041 C -0.27005 -0.15879 -0.26654 -0.15902 -0.26315 -0.1581 C -0.25807 -0.15902 -0.25299 -0.15926 -0.24792 -0.16041 C -0.24661 -0.16088 -0.24518 -0.16134 -0.24414 -0.16273 C -0.24128 -0.16666 -0.23646 -0.17615 -0.23646 -0.17592 L -0.23906 -0.17407 " pathEditMode="relative" rAng="0" ptsTypes="AAAAAAAAAAAAAAAAAAAAAAAAAAAAAAAAAAAAAAAAAAAAAA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-879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30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3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31967" y="1829571"/>
            <a:ext cx="10456982" cy="2274447"/>
            <a:chOff x="759441" y="1821142"/>
            <a:chExt cx="7256159" cy="1436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6346458" y="1829540"/>
              <a:ext cx="865817" cy="21720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5556840" y="1829540"/>
              <a:ext cx="865817" cy="21720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4753906" y="1837706"/>
              <a:ext cx="865817" cy="2172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3962400" y="1838681"/>
              <a:ext cx="865817" cy="2172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3151810" y="1839656"/>
              <a:ext cx="865817" cy="2172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2362200" y="1830399"/>
              <a:ext cx="865817" cy="21720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1549714" y="1821142"/>
              <a:ext cx="865817" cy="2172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759441" y="1821142"/>
              <a:ext cx="865817" cy="217208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7620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2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2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551618" y="2029093"/>
              <a:ext cx="861069" cy="1228457"/>
              <a:chOff x="5274449" y="1187554"/>
              <a:chExt cx="3060099" cy="534263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2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2"/>
              <a:srcRect l="41506" t="40463" r="39071" b="34105"/>
              <a:stretch/>
            </p:blipFill>
            <p:spPr>
              <a:xfrm>
                <a:off x="5274449" y="4259557"/>
                <a:ext cx="3056503" cy="2270632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23622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2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2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3151818" y="2029093"/>
              <a:ext cx="861069" cy="1228457"/>
              <a:chOff x="5274449" y="1187554"/>
              <a:chExt cx="3060099" cy="534263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"/>
              <a:srcRect l="41506" t="40463" r="39071" b="34105"/>
              <a:stretch/>
            </p:blipFill>
            <p:spPr>
              <a:xfrm>
                <a:off x="5274449" y="4259557"/>
                <a:ext cx="3056503" cy="2270632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39624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2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4752018" y="2029093"/>
              <a:ext cx="861069" cy="1228457"/>
              <a:chOff x="5274449" y="1187554"/>
              <a:chExt cx="3060099" cy="5342635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1506" t="40463" r="39071" b="34105"/>
              <a:stretch/>
            </p:blipFill>
            <p:spPr>
              <a:xfrm>
                <a:off x="5274449" y="4259557"/>
                <a:ext cx="3056503" cy="2270632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55626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6352218" y="2029093"/>
              <a:ext cx="861069" cy="1228457"/>
              <a:chOff x="5274449" y="1187554"/>
              <a:chExt cx="3060099" cy="534263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41506" t="40463" r="39071" b="34105"/>
              <a:stretch/>
            </p:blipFill>
            <p:spPr>
              <a:xfrm>
                <a:off x="5274449" y="4259557"/>
                <a:ext cx="3056503" cy="2270632"/>
              </a:xfrm>
              <a:prstGeom prst="rect">
                <a:avLst/>
              </a:prstGeom>
            </p:spPr>
          </p:pic>
        </p:grp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7149783" y="1828143"/>
              <a:ext cx="865817" cy="217208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1204234" y="2158846"/>
            <a:ext cx="32284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Ǉăm </a:t>
            </a:r>
            <a:r>
              <a:rPr lang="vi-VN" sz="90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 </a:t>
            </a:r>
            <a:endParaRPr lang="vi-VN" sz="90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38714" y="2001537"/>
            <a:ext cx="2066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5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Λ;</a:t>
            </a:r>
            <a:endParaRPr lang="vi-VN" sz="115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37674" y="1972653"/>
            <a:ext cx="26964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c</a:t>
            </a:r>
            <a:r>
              <a:rPr lang="vi-VN" sz="115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ặp</a:t>
            </a:r>
            <a:endParaRPr lang="vi-VN" sz="115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/>
          <a:srcRect l="41889" t="39665" r="39071" b="25263"/>
          <a:stretch/>
        </p:blipFill>
        <p:spPr>
          <a:xfrm>
            <a:off x="10274877" y="2164775"/>
            <a:ext cx="1214966" cy="114005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l="41506" t="40463" r="39071" b="34105"/>
          <a:stretch/>
        </p:blipFill>
        <p:spPr>
          <a:xfrm>
            <a:off x="10252622" y="3270957"/>
            <a:ext cx="1239444" cy="82670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626220" y="2008626"/>
            <a:ext cx="18061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da</a:t>
            </a:r>
            <a:r>
              <a:rPr lang="vi-VN" sz="90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 </a:t>
            </a:r>
            <a:endParaRPr lang="vi-VN" sz="90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1829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4468" y="1097280"/>
            <a:ext cx="744306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bài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ứng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dụng</a:t>
            </a:r>
            <a:endParaRPr lang="vi-VN" sz="11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2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738" t="19196" r="25369" b="17232"/>
          <a:stretch/>
        </p:blipFill>
        <p:spPr>
          <a:xfrm>
            <a:off x="1007389" y="563509"/>
            <a:ext cx="10445858" cy="444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7308" y="4959458"/>
            <a:ext cx="11964692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trưa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Thắm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kê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tăm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tắp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hăm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hở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Lát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4091" y="16442"/>
            <a:ext cx="4344828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nắp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5956" y="5019955"/>
            <a:ext cx="1331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ăm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562" y="5517126"/>
            <a:ext cx="1331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ăm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2020" y="5517191"/>
            <a:ext cx="1331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ăm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62" y="5512926"/>
            <a:ext cx="1331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ăm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36034" y="5512925"/>
            <a:ext cx="1331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ăm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5894" y="5517192"/>
            <a:ext cx="1331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ăp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699" y="5517192"/>
            <a:ext cx="1331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ăp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8979" y="5989273"/>
            <a:ext cx="1331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ăp</a:t>
            </a:r>
            <a:endParaRPr lang="vi-VN" sz="32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084618" y="5527964"/>
            <a:ext cx="909374" cy="30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2886" y="6003128"/>
            <a:ext cx="10878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92020" y="6003128"/>
            <a:ext cx="6657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75894" y="6003128"/>
            <a:ext cx="6657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296582" y="6003128"/>
            <a:ext cx="725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79424" y="6003128"/>
            <a:ext cx="775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893762" y="6003128"/>
            <a:ext cx="7880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614219" y="6463208"/>
            <a:ext cx="786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25738" t="19196" r="25369" b="17232"/>
          <a:stretch/>
        </p:blipFill>
        <p:spPr>
          <a:xfrm>
            <a:off x="740562" y="688637"/>
            <a:ext cx="5378795" cy="38383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5" name="Group 34"/>
          <p:cNvGrpSpPr/>
          <p:nvPr/>
        </p:nvGrpSpPr>
        <p:grpSpPr>
          <a:xfrm>
            <a:off x="268636" y="1482707"/>
            <a:ext cx="5912303" cy="2877071"/>
            <a:chOff x="5391580" y="3624513"/>
            <a:chExt cx="5912303" cy="2877071"/>
          </a:xfrm>
        </p:grpSpPr>
        <p:sp>
          <p:nvSpPr>
            <p:cNvPr id="36" name="Cloud Callout 35"/>
            <p:cNvSpPr/>
            <p:nvPr/>
          </p:nvSpPr>
          <p:spPr>
            <a:xfrm>
              <a:off x="5391580" y="3624513"/>
              <a:ext cx="5754963" cy="2877071"/>
            </a:xfrm>
            <a:prstGeom prst="cloudCallout">
              <a:avLst>
                <a:gd name="adj1" fmla="val 63840"/>
                <a:gd name="adj2" fmla="val -40178"/>
              </a:avLst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16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71181" y="4549347"/>
              <a:ext cx="56327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40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Thắm</a:t>
              </a:r>
              <a:r>
                <a:rPr lang="en-US" sz="40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  <a:endPara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45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 -4.07407E-6 L 0.48971 -0.06342 " pathEditMode="relative" rAng="0" ptsTypes="AA">
                                      <p:cBhvr>
                                        <p:cTn id="11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-317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48" b="60807" l="51391" r="54466"/>
                    </a14:imgEffect>
                  </a14:imgLayer>
                </a14:imgProps>
              </a:ext>
            </a:extLst>
          </a:blip>
          <a:srcRect l="52277" t="54596" r="45487" b="41664"/>
          <a:stretch/>
        </p:blipFill>
        <p:spPr>
          <a:xfrm>
            <a:off x="10284" y="-67237"/>
            <a:ext cx="1044295" cy="981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579" y="28715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95251" y="1555620"/>
            <a:ext cx="7654926" cy="4928734"/>
            <a:chOff x="2249715" y="2107237"/>
            <a:chExt cx="7001782" cy="44180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552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715" y="2248580"/>
              <a:ext cx="7001782" cy="427672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123541" y="2107237"/>
              <a:ext cx="3387725" cy="4276725"/>
              <a:chOff x="6516913" y="583238"/>
              <a:chExt cx="3387725" cy="4276725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537223" y="2147718"/>
                <a:ext cx="1268639" cy="11477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800" b="97105" l="42173" r="9984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84"/>
              <a:stretch/>
            </p:blipFill>
            <p:spPr>
              <a:xfrm>
                <a:off x="6516913" y="583238"/>
                <a:ext cx="3387725" cy="4276725"/>
              </a:xfrm>
              <a:prstGeom prst="rect">
                <a:avLst/>
              </a:prstGeom>
            </p:spPr>
          </p:pic>
        </p:grpSp>
      </p:grpSp>
      <p:sp>
        <p:nvSpPr>
          <p:cNvPr id="11" name="Rectangle 10"/>
          <p:cNvSpPr/>
          <p:nvPr/>
        </p:nvSpPr>
        <p:spPr>
          <a:xfrm>
            <a:off x="298358" y="1028325"/>
            <a:ext cx="11871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sắp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đạc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 mẫu câu chào hỏi tiếng anh cho trẻ em thông dụng dễ nh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-631370" y="0"/>
            <a:ext cx="13650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-631370" y="0"/>
            <a:ext cx="13650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01111" y="811989"/>
            <a:ext cx="50401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52:</a:t>
            </a:r>
            <a:r>
              <a:rPr lang="en-US" sz="88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24284" y="2542333"/>
            <a:ext cx="672737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5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ăm</a:t>
            </a:r>
            <a:r>
              <a:rPr lang="en-US" sz="125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5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ăp</a:t>
            </a:r>
            <a:endParaRPr lang="vi-VN" sz="1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02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8704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34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meadow and tree - Download Free Vectors, Clipart Graphics &amp; Vector 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18318"/>
          <a:stretch/>
        </p:blipFill>
        <p:spPr bwMode="auto">
          <a:xfrm>
            <a:off x="14990" y="1"/>
            <a:ext cx="121620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Hình ảnh Vẽ Tay Bảng Hiệu Cỏ Minh Họa Cỏ Xanh Bảng Hiệu, Khẩu Hiệu, Thảm Cỏ  Xanh, Biển Gỗ miễn phí tải tập tin PNG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4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96" y="600935"/>
            <a:ext cx="4646674" cy="41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9030068" y="1148734"/>
            <a:ext cx="3229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Kiến</a:t>
            </a:r>
            <a:endParaRPr lang="en-US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về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tổ</a:t>
            </a:r>
            <a:endParaRPr lang="vi-VN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036" name="Picture 12" descr="Anthill Stock Illustrations – 597 Anthill Stock Illustrations, Vectors &amp;  Clipart - Dreamstim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300" b="95174" l="5125" r="6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346" r="33375"/>
          <a:stretch/>
        </p:blipFill>
        <p:spPr bwMode="auto">
          <a:xfrm>
            <a:off x="4450527" y="5702399"/>
            <a:ext cx="3025398" cy="9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animation-ant-image-0037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9" y="5091094"/>
            <a:ext cx="1511014" cy="14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65" y="3471872"/>
            <a:ext cx="2065547" cy="279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9283"/>
            <a:ext cx="2249290" cy="193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96" y="4544384"/>
            <a:ext cx="2381250" cy="150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908" y="3214323"/>
            <a:ext cx="2381250" cy="18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90" y="193474"/>
            <a:ext cx="2277450" cy="354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50" y="17911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220" y="50769"/>
            <a:ext cx="2381250" cy="38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8" y="339236"/>
            <a:ext cx="2381250" cy="305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69" y="335375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21" y="-7136"/>
            <a:ext cx="2381250" cy="271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Anthill Stock Illustrations – 597 Anthill Stock Illustrations, Vectors &amp;  Clipart - Dreamstim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300" b="95174" l="5125" r="6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346" r="33375"/>
          <a:stretch/>
        </p:blipFill>
        <p:spPr bwMode="auto">
          <a:xfrm>
            <a:off x="4458022" y="5692439"/>
            <a:ext cx="3025398" cy="9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Anthill Stock Illustrations – 597 Anthill Stock Illustrations, Vectors &amp;  Clipart - Dreamstim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300" b="95174" l="5125" r="6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346" r="33375"/>
          <a:stretch/>
        </p:blipFill>
        <p:spPr bwMode="auto">
          <a:xfrm>
            <a:off x="4435537" y="5697474"/>
            <a:ext cx="3025398" cy="9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animation-ant-image-0036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5521" flipH="1">
            <a:off x="7085064" y="3952219"/>
            <a:ext cx="1786306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animation-ant-image-0073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5528" y="4858989"/>
            <a:ext cx="1753355" cy="12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9980" y="6239436"/>
            <a:ext cx="12162020" cy="594027"/>
            <a:chOff x="29980" y="6026901"/>
            <a:chExt cx="12162020" cy="393426"/>
          </a:xfrm>
        </p:grpSpPr>
        <p:pic>
          <p:nvPicPr>
            <p:cNvPr id="1056" name="Picture 32" descr="Free Cartoon Grass Transparent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685"/>
            <a:stretch/>
          </p:blipFill>
          <p:spPr bwMode="auto">
            <a:xfrm>
              <a:off x="29980" y="6026901"/>
              <a:ext cx="6310859" cy="39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Free Cartoon Grass Transparent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03"/>
            <a:stretch/>
          </p:blipFill>
          <p:spPr bwMode="auto">
            <a:xfrm>
              <a:off x="6340839" y="6026902"/>
              <a:ext cx="5851161" cy="393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Dancing on Green Grass - The Green Orb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43494" y="6987149"/>
            <a:ext cx="609600" cy="609600"/>
          </a:xfrm>
          <a:prstGeom prst="rect">
            <a:avLst/>
          </a:prstGeom>
        </p:spPr>
      </p:pic>
      <p:sp>
        <p:nvSpPr>
          <p:cNvPr id="25" name="Rectangle 24">
            <a:hlinkClick r:id="rId20" action="ppaction://hlinksldjump"/>
          </p:cNvPr>
          <p:cNvSpPr/>
          <p:nvPr/>
        </p:nvSpPr>
        <p:spPr>
          <a:xfrm>
            <a:off x="3620185" y="1835387"/>
            <a:ext cx="44422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</a:t>
            </a:r>
            <a:r>
              <a:rPr lang="en-US" sz="4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44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lang="en-US" sz="44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1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animMotion origin="layout" path="M 1.45833E-6 2.77556E-17 L 1.45833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6 -2.22222E-6 L -5.20833E-6 -2.22222E-6 C 0.00403 -0.00162 0.00806 -0.00324 0.01223 -0.0044 C 0.01757 -0.00625 0.02291 -0.00695 0.02825 -0.0088 C 0.02825 -0.0088 0.03736 -0.01435 0.03931 -0.01551 C 0.04049 -0.01621 0.04166 -0.01736 0.04296 -0.01759 L 0.05038 -0.01991 C 0.11366 -0.00903 0.05012 -0.01852 0.17577 -0.0132 C 0.19413 -0.0125 0.21262 -0.01042 0.23098 -0.0088 C 0.25481 0.00509 0.23033 -0.00857 0.29739 -0.0044 C 0.30077 -0.0044 0.30403 -0.00301 0.30728 -0.00232 C 0.31705 -0.00301 0.32694 -0.00255 0.33671 -0.0044 C 0.33788 -0.00463 0.33827 -0.00787 0.33918 -0.0088 C 0.34036 -0.00996 0.34166 -0.01042 0.34296 -0.01111 L 0.34908 -0.02199 C 0.35194 -0.02709 0.35468 -0.03264 0.35885 -0.03519 C 0.36275 -0.0375 0.36288 -0.03681 0.36627 -0.04167 C 0.37239 -0.05046 0.36353 -0.04306 0.37603 -0.05046 C 0.37734 -0.05116 0.37851 -0.05255 0.37981 -0.05255 L 0.41796 -0.05255 L 0.41796 -0.05255 " pathEditMode="relative" ptsTypes="AAAAAAAAAAAAAAAAAAAAA">
                                      <p:cBhvr>
                                        <p:cTn id="28" dur="4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6.2963E-6 L -3.75E-6 -6.2963E-6 C -0.00378 0.00138 -0.00742 0.00254 -0.01107 0.00416 C -0.01367 0.00555 -0.01601 0.00717 -0.01849 0.00856 C -0.01979 0.00925 -0.02083 0.01064 -0.02213 0.01087 L -0.06393 0.01296 C -0.06601 0.01365 -0.0681 0.01434 -0.07018 0.01527 C -0.07135 0.01573 -0.07253 0.01689 -0.07383 0.01735 C -0.07578 0.01828 -0.07786 0.01897 -0.07995 0.01944 C -0.08242 0.02036 -0.0849 0.02059 -0.08737 0.02175 C -0.08984 0.02291 -0.09219 0.02499 -0.09466 0.02615 C -0.09635 0.02684 -0.09805 0.02754 -0.09961 0.02823 C -0.10208 0.02962 -0.10703 0.03263 -0.10703 0.03263 C -0.10781 0.03402 -0.10846 0.03587 -0.1095 0.03703 C -0.11185 0.04027 -0.1168 0.04583 -0.1168 0.04583 C -0.12292 0.06203 -0.11992 0.05462 -0.12539 0.06759 C -0.125 0.07847 -0.12656 0.09027 -0.12422 0.10046 C -0.12344 0.10393 -0.12018 0.09814 -0.1181 0.09814 C -0.11315 0.09814 -0.1082 0.09953 -0.10325 0.10046 C -0.08346 0.10393 -0.10443 0.10115 -0.07878 0.10694 C -0.07057 0.10879 -0.05417 0.11134 -0.05417 0.11134 C -0.05169 0.11272 -0.04922 0.11388 -0.04674 0.11573 C -0.04466 0.11712 -0.04271 0.11897 -0.04062 0.12013 C -0.03867 0.12106 -0.03646 0.12129 -0.0345 0.12222 C -0.0332 0.12291 -0.03203 0.1236 -0.03073 0.12453 C -0.02995 0.12592 -0.02891 0.12708 -0.02838 0.12893 C -0.02591 0.13587 -0.0276 0.14027 -0.02838 0.1486 L -0.04062 0.14629 C -0.0526 0.14397 -0.04831 0.14606 -0.05534 0.14189 C -0.05625 0.1405 -0.05677 0.13865 -0.05781 0.13749 C -0.06341 0.13194 -0.06419 0.13379 -0.07018 0.13101 C -0.07266 0.12985 -0.075 0.128 -0.07747 0.12661 C -0.07878 0.12592 -0.08008 0.12569 -0.08112 0.12453 C -0.08242 0.12291 -0.08359 0.12129 -0.0849 0.12013 C -0.08607 0.11897 -0.08737 0.11851 -0.08854 0.11782 C -0.10052 0.11203 -0.09726 0.11365 -0.11068 0.11134 C -0.13073 0.11365 -0.12383 0.11342 -0.13151 0.11342 L -0.13151 0.11342 " pathEditMode="relative" ptsTypes="AAAAAAAAAAAAAAAAAAAAAAAAAAAAAAAAAAAAAA">
                                      <p:cBhvr>
                                        <p:cTn id="42" dur="3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1273 L -4.58333E-6 0.01296 C -0.06354 0.02083 0.003 0.01296 -0.16614 0.01551 C -0.17213 0.01574 -0.17812 0.01643 -0.18398 0.01713 C -0.19309 0.02037 -0.18437 0.01759 -0.20286 0.0199 C -0.20546 0.02014 -0.20794 0.02083 -0.21054 0.02129 C -0.21354 0.02176 -0.2164 0.02245 -0.2194 0.02268 C -0.22408 0.02338 -0.22864 0.02384 -0.23333 0.0243 C -0.23463 0.02477 -0.2358 0.02546 -0.2371 0.02569 C -0.24856 0.02708 -0.27135 0.02847 -0.27135 0.0287 C -0.27395 0.02893 -0.27643 0.0294 -0.27903 0.02986 C -0.28072 0.03032 -0.28242 0.03102 -0.28411 0.03148 C -0.28789 0.03194 -0.29166 0.0324 -0.29557 0.03264 C -0.29882 0.0331 -0.30221 0.03356 -0.30559 0.03426 C -0.30976 0.03495 -0.31302 0.03588 -0.31705 0.03727 L -0.33854 0.03565 C -0.3496 0.03472 -0.34687 0.03541 -0.35377 0.03264 C -0.35455 0.03148 -0.3552 0.02963 -0.35638 0.02847 C -0.35742 0.02731 -0.35911 0.02708 -0.36002 0.02569 C -0.36132 0.02384 -0.36145 0.02153 -0.36263 0.0199 C -0.36393 0.01805 -0.36614 0.01713 -0.3677 0.01551 C -0.37382 0.00995 -0.36875 0.01227 -0.37526 0.00995 C -0.37695 0.00856 -0.37851 0.00671 -0.38033 0.00555 C -0.3875 0.00162 -0.38463 0.00764 -0.39309 0.00139 C -0.39427 0.00046 -0.39544 -0.00139 -0.39687 -0.00162 C -0.40781 -0.00255 -0.41888 -0.00162 -0.42968 -0.00162 L -0.42968 -0.00278 " pathEditMode="relative" rAng="0" ptsTypes="AAAAAAAAAAAAAAAAAAAAAAAAAAA">
                                      <p:cBhvr>
                                        <p:cTn id="56" dur="4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44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uiExpand="1"/>
      <p:bldP spid="46" grpId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0232" y="3363538"/>
            <a:ext cx="12262232" cy="4110074"/>
            <a:chOff x="-70232" y="3477841"/>
            <a:chExt cx="12262232" cy="4110074"/>
          </a:xfrm>
        </p:grpSpPr>
        <p:pic>
          <p:nvPicPr>
            <p:cNvPr id="8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232" y="3550031"/>
              <a:ext cx="5533743" cy="3973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105" y="3485862"/>
              <a:ext cx="5037221" cy="4102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779" y="3477841"/>
              <a:ext cx="5037221" cy="4102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0" descr="animation-ant-image-0037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4" y="3864999"/>
            <a:ext cx="3920337" cy="316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0" descr="animation-ant-image-0037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8960" y="3873448"/>
            <a:ext cx="3676673" cy="316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562303" y="-64168"/>
            <a:ext cx="3264564" cy="1960379"/>
            <a:chOff x="530013" y="0"/>
            <a:chExt cx="3264564" cy="1960379"/>
          </a:xfrm>
        </p:grpSpPr>
        <p:pic>
          <p:nvPicPr>
            <p:cNvPr id="18" name="Picture 8" descr="Tomato Cartoon clipart - Fruit, Food, Pear, transparent clip ar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42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13" y="0"/>
              <a:ext cx="3264564" cy="196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445815" y="930634"/>
              <a:ext cx="15343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</a:t>
              </a:r>
              <a:r>
                <a:rPr lang="en-US" sz="4000" b="1" dirty="0" err="1" smtClean="0">
                  <a:solidFill>
                    <a:srgbClr val="0000FF"/>
                  </a:solidFill>
                  <a:latin typeface="UTM Avo" panose="02040603050506020204" pitchFamily="18" charset="0"/>
                </a:rPr>
                <a:t>hướt</a:t>
              </a:r>
              <a:endParaRPr lang="vi-VN" sz="4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69685" y="-44883"/>
            <a:ext cx="3264564" cy="1960379"/>
            <a:chOff x="499494" y="0"/>
            <a:chExt cx="3264564" cy="1960379"/>
          </a:xfrm>
        </p:grpSpPr>
        <p:pic>
          <p:nvPicPr>
            <p:cNvPr id="21" name="Picture 8" descr="Tomato Cartoon clipart - Fruit, Food, Pear, transparent clip ar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42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94" y="0"/>
              <a:ext cx="3264564" cy="196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317408" y="960904"/>
              <a:ext cx="16898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0000FF"/>
                  </a:solidFill>
                  <a:latin typeface="UTM Avo" panose="02040603050506020204" pitchFamily="18" charset="0"/>
                </a:rPr>
                <a:t>chuột</a:t>
              </a:r>
              <a:endParaRPr lang="vi-VN" sz="4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6608" y="-54526"/>
            <a:ext cx="3264564" cy="1960379"/>
            <a:chOff x="499494" y="0"/>
            <a:chExt cx="3264564" cy="1960379"/>
          </a:xfrm>
        </p:grpSpPr>
        <p:pic>
          <p:nvPicPr>
            <p:cNvPr id="24" name="Picture 8" descr="Tomato Cartoon clipart - Fruit, Food, Pear, transparent clip ar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42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94" y="0"/>
              <a:ext cx="3264564" cy="196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507267" y="844025"/>
              <a:ext cx="14782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</a:t>
              </a:r>
              <a:r>
                <a:rPr lang="en-US" sz="4000" b="1" dirty="0" err="1" smtClean="0">
                  <a:solidFill>
                    <a:srgbClr val="0000FF"/>
                  </a:solidFill>
                  <a:latin typeface="UTM Avo" panose="02040603050506020204" pitchFamily="18" charset="0"/>
                </a:rPr>
                <a:t>ượn</a:t>
              </a:r>
              <a:endParaRPr lang="vi-VN" sz="4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32494" y="-23372"/>
            <a:ext cx="3264564" cy="1960379"/>
            <a:chOff x="499494" y="0"/>
            <a:chExt cx="3264564" cy="1960379"/>
          </a:xfrm>
        </p:grpSpPr>
        <p:pic>
          <p:nvPicPr>
            <p:cNvPr id="27" name="Picture 8" descr="Tomato Cartoon clipart - Fruit, Food, Pear, transparent clip ar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42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94" y="0"/>
              <a:ext cx="3264564" cy="196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367785" y="881050"/>
              <a:ext cx="15279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m</a:t>
              </a:r>
              <a:r>
                <a:rPr lang="en-US" sz="4000" b="1" dirty="0" err="1" smtClean="0">
                  <a:solidFill>
                    <a:srgbClr val="0000FF"/>
                  </a:solidFill>
                  <a:latin typeface="UTM Avo" panose="02040603050506020204" pitchFamily="18" charset="0"/>
                </a:rPr>
                <a:t>ượt</a:t>
              </a:r>
              <a:endParaRPr lang="vi-VN" sz="4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52163" y="-44883"/>
            <a:ext cx="3264564" cy="1960379"/>
            <a:chOff x="499494" y="0"/>
            <a:chExt cx="3264564" cy="1960379"/>
          </a:xfrm>
        </p:grpSpPr>
        <p:pic>
          <p:nvPicPr>
            <p:cNvPr id="30" name="Picture 8" descr="Tomato Cartoon clipart - Fruit, Food, Pear, transparent clip ar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42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94" y="0"/>
              <a:ext cx="3264564" cy="196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517937" y="822351"/>
              <a:ext cx="1321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0000FF"/>
                  </a:solidFill>
                  <a:latin typeface="UTM Avo" panose="02040603050506020204" pitchFamily="18" charset="0"/>
                </a:rPr>
                <a:t>lươn</a:t>
              </a:r>
              <a:endParaRPr lang="vi-VN" sz="4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888890" y="5005176"/>
            <a:ext cx="1273105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ươn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99507" y="4974399"/>
            <a:ext cx="1200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ươt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510185" y="3774335"/>
            <a:ext cx="3928105" cy="29029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Oval 33"/>
          <p:cNvSpPr/>
          <p:nvPr/>
        </p:nvSpPr>
        <p:spPr>
          <a:xfrm>
            <a:off x="7913243" y="3815720"/>
            <a:ext cx="3928105" cy="29029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182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02071 0.38264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1912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52539 0.3807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1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3945 0.34722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55235 0.32639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16319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0232" y="5190565"/>
            <a:ext cx="12262232" cy="2397350"/>
            <a:chOff x="-70232" y="5190565"/>
            <a:chExt cx="12262232" cy="2397350"/>
          </a:xfrm>
        </p:grpSpPr>
        <p:pic>
          <p:nvPicPr>
            <p:cNvPr id="5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15"/>
            <a:stretch/>
          </p:blipFill>
          <p:spPr bwMode="auto">
            <a:xfrm>
              <a:off x="-70232" y="5271247"/>
              <a:ext cx="5533743" cy="22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57"/>
            <a:stretch/>
          </p:blipFill>
          <p:spPr bwMode="auto">
            <a:xfrm>
              <a:off x="3478105" y="5190565"/>
              <a:ext cx="5037221" cy="239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75"/>
            <a:stretch/>
          </p:blipFill>
          <p:spPr bwMode="auto">
            <a:xfrm>
              <a:off x="7154779" y="5298141"/>
              <a:ext cx="5037221" cy="2281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2091269" y="145833"/>
            <a:ext cx="3716082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ướt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ván</a:t>
            </a:r>
            <a:endParaRPr lang="vi-VN" sz="66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0711" y="1458717"/>
            <a:ext cx="421461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ườn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nho</a:t>
            </a:r>
            <a:endParaRPr lang="vi-VN" sz="6600" b="1" dirty="0">
              <a:solidFill>
                <a:srgbClr val="0000FF"/>
              </a:solidFill>
            </a:endParaRPr>
          </a:p>
        </p:txBody>
      </p:sp>
      <p:pic>
        <p:nvPicPr>
          <p:cNvPr id="10" name="Picture 44" descr="animation-ant-image-0036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744">
            <a:off x="29963" y="3634262"/>
            <a:ext cx="4122610" cy="286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73516" y="2771601"/>
            <a:ext cx="3752950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tàu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lượn</a:t>
            </a:r>
            <a:endParaRPr lang="vi-VN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5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0232" y="5244353"/>
            <a:ext cx="12262232" cy="2343562"/>
            <a:chOff x="-70232" y="5244353"/>
            <a:chExt cx="12262232" cy="2343562"/>
          </a:xfrm>
        </p:grpSpPr>
        <p:pic>
          <p:nvPicPr>
            <p:cNvPr id="5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92"/>
            <a:stretch/>
          </p:blipFill>
          <p:spPr bwMode="auto">
            <a:xfrm>
              <a:off x="-70232" y="5298141"/>
              <a:ext cx="5533743" cy="2225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869"/>
            <a:stretch/>
          </p:blipFill>
          <p:spPr bwMode="auto">
            <a:xfrm>
              <a:off x="3478105" y="5244353"/>
              <a:ext cx="5037221" cy="2343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75"/>
            <a:stretch/>
          </p:blipFill>
          <p:spPr bwMode="auto">
            <a:xfrm>
              <a:off x="7154779" y="5298141"/>
              <a:ext cx="5037221" cy="2281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38" descr="animation-ant-image-007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1046"/>
            <a:ext cx="4095506" cy="24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1278" y="1676988"/>
            <a:ext cx="1178743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5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5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vươn</a:t>
            </a:r>
            <a:r>
              <a:rPr lang="en-US" sz="5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5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đón</a:t>
            </a:r>
            <a:r>
              <a:rPr lang="en-US" sz="5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1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1417" y="1854926"/>
            <a:ext cx="9671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Khám</a:t>
            </a:r>
            <a:r>
              <a:rPr lang="en-US" sz="138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phá</a:t>
            </a:r>
            <a:endParaRPr lang="vi-VN" sz="1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1858988" y="2881249"/>
            <a:ext cx="3625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ăm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tre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474444" y="3627850"/>
            <a:ext cx="270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83661" y="4445204"/>
            <a:ext cx="1886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441224" y="4438452"/>
            <a:ext cx="252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917575" y="5603935"/>
            <a:ext cx="4032510" cy="806364"/>
            <a:chOff x="701023" y="5373786"/>
            <a:chExt cx="4032510" cy="806364"/>
          </a:xfrm>
        </p:grpSpPr>
        <p:sp>
          <p:nvSpPr>
            <p:cNvPr id="86" name="Rectangle 85"/>
            <p:cNvSpPr/>
            <p:nvPr/>
          </p:nvSpPr>
          <p:spPr>
            <a:xfrm>
              <a:off x="701023" y="5373862"/>
              <a:ext cx="851281" cy="806288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ă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988368" y="5373786"/>
              <a:ext cx="946859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m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8" name="Straight Connector 87"/>
            <p:cNvCxnSpPr>
              <a:stCxn id="86" idx="3"/>
            </p:cNvCxnSpPr>
            <p:nvPr/>
          </p:nvCxnSpPr>
          <p:spPr>
            <a:xfrm flipV="1">
              <a:off x="1552304" y="5775718"/>
              <a:ext cx="421265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3457190" y="5373786"/>
              <a:ext cx="1276343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ăm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0" name="Straight Arrow Connector 89"/>
            <p:cNvCxnSpPr>
              <a:stCxn id="87" idx="3"/>
              <a:endCxn id="89" idx="1"/>
            </p:cNvCxnSpPr>
            <p:nvPr/>
          </p:nvCxnSpPr>
          <p:spPr>
            <a:xfrm>
              <a:off x="2935227" y="5775718"/>
              <a:ext cx="52196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7466865" y="5627434"/>
            <a:ext cx="3850112" cy="806364"/>
            <a:chOff x="701023" y="5373786"/>
            <a:chExt cx="3850112" cy="806364"/>
          </a:xfrm>
        </p:grpSpPr>
        <p:sp>
          <p:nvSpPr>
            <p:cNvPr id="92" name="Rectangle 91"/>
            <p:cNvSpPr/>
            <p:nvPr/>
          </p:nvSpPr>
          <p:spPr>
            <a:xfrm>
              <a:off x="701023" y="5373862"/>
              <a:ext cx="851281" cy="806288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ă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077811" y="5373786"/>
              <a:ext cx="796468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p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4" name="Straight Connector 93"/>
            <p:cNvCxnSpPr>
              <a:stCxn id="92" idx="3"/>
              <a:endCxn id="93" idx="1"/>
            </p:cNvCxnSpPr>
            <p:nvPr/>
          </p:nvCxnSpPr>
          <p:spPr>
            <a:xfrm flipV="1">
              <a:off x="1552304" y="5775718"/>
              <a:ext cx="525507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3457191" y="5373786"/>
              <a:ext cx="1093944" cy="803864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ăp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6" name="Straight Arrow Connector 95"/>
            <p:cNvCxnSpPr>
              <a:stCxn id="93" idx="3"/>
              <a:endCxn id="95" idx="1"/>
            </p:cNvCxnSpPr>
            <p:nvPr/>
          </p:nvCxnSpPr>
          <p:spPr>
            <a:xfrm>
              <a:off x="2874279" y="5775718"/>
              <a:ext cx="5829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8805801" y="4428939"/>
            <a:ext cx="1047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805801" y="4434843"/>
            <a:ext cx="90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238355" y="4427684"/>
            <a:ext cx="859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AutoShape 4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4" name="AutoShape 6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5" name="AutoShape 8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6" name="AutoShape 12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7" name="TextBox 106"/>
          <p:cNvSpPr txBox="1"/>
          <p:nvPr/>
        </p:nvSpPr>
        <p:spPr>
          <a:xfrm>
            <a:off x="8437540" y="2853963"/>
            <a:ext cx="2849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ặp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da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8092242" y="3610330"/>
            <a:ext cx="270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ặp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2"/>
          <a:srcRect l="42233" t="19792" r="38533" b="53893"/>
          <a:stretch/>
        </p:blipFill>
        <p:spPr>
          <a:xfrm>
            <a:off x="7207099" y="105032"/>
            <a:ext cx="4450011" cy="2707134"/>
          </a:xfrm>
          <a:prstGeom prst="roundRect">
            <a:avLst>
              <a:gd name="adj" fmla="val 16667"/>
            </a:avLst>
          </a:prstGeom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96" b="46094" l="36091" r="63470"/>
                    </a14:imgEffect>
                  </a14:imgLayer>
                </a14:imgProps>
              </a:ext>
            </a:extLst>
          </a:blip>
          <a:srcRect l="38965" t="19243" r="38595" b="52687"/>
          <a:stretch/>
        </p:blipFill>
        <p:spPr>
          <a:xfrm>
            <a:off x="567373" y="105032"/>
            <a:ext cx="4382712" cy="2694598"/>
          </a:xfrm>
          <a:prstGeom prst="roundRect">
            <a:avLst>
              <a:gd name="adj" fmla="val 16667"/>
            </a:avLst>
          </a:prstGeom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9" name="TextBox 118"/>
          <p:cNvSpPr txBox="1"/>
          <p:nvPr/>
        </p:nvSpPr>
        <p:spPr>
          <a:xfrm>
            <a:off x="1876885" y="4464578"/>
            <a:ext cx="1886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495768" y="4456070"/>
            <a:ext cx="143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071614" y="4444183"/>
            <a:ext cx="90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X tăm tre Niềm Tin của Hội người mù ở Huế mong ước sản phẩm bán được  nhiều hơ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4"/>
          <a:stretch/>
        </p:blipFill>
        <p:spPr bwMode="auto">
          <a:xfrm>
            <a:off x="0" y="7937"/>
            <a:ext cx="12192000" cy="69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34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10648 L -1.04167E-6 0.0037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125 L -1.04167E-6 3.7037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11991 L 6.25E-7 0.003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12477 L -3.54167E-6 1.11111E-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208 L -0.20052 -0.28611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-1442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23398 -0.28912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1" grpId="1"/>
      <p:bldP spid="83" grpId="0"/>
      <p:bldP spid="83" grpId="1"/>
      <p:bldP spid="84" grpId="0"/>
      <p:bldP spid="84" grpId="1"/>
      <p:bldP spid="98" grpId="0"/>
      <p:bldP spid="98" grpId="1"/>
      <p:bldP spid="98" grpId="2"/>
      <p:bldP spid="101" grpId="0"/>
      <p:bldP spid="101" grpId="1"/>
      <p:bldP spid="102" grpId="0"/>
      <p:bldP spid="102" grpId="1"/>
      <p:bldP spid="107" grpId="0"/>
      <p:bldP spid="114" grpId="0"/>
      <p:bldP spid="114" grpId="1"/>
      <p:bldP spid="119" grpId="0"/>
      <p:bldP spid="119" grpId="1"/>
      <p:bldP spid="119" grpId="2"/>
      <p:bldP spid="99" grpId="0"/>
      <p:bldP spid="99" grpId="1"/>
      <p:bldP spid="100" grpId="0"/>
      <p:bldP spid="1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4468" y="1097280"/>
            <a:ext cx="744306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từ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ứng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dụng</a:t>
            </a:r>
            <a:endParaRPr lang="vi-VN" sz="11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187</Words>
  <Application>Microsoft Office PowerPoint</Application>
  <PresentationFormat>Widescreen</PresentationFormat>
  <Paragraphs>79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HP001 4 hàng</vt:lpstr>
      <vt:lpstr>HP001 5 hàng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158</cp:revision>
  <dcterms:created xsi:type="dcterms:W3CDTF">2020-11-07T09:20:17Z</dcterms:created>
  <dcterms:modified xsi:type="dcterms:W3CDTF">2020-11-18T12:15:51Z</dcterms:modified>
</cp:coreProperties>
</file>