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5" r:id="rId6"/>
    <p:sldId id="26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472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23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61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72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146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1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642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946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64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148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76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6AA42-7DC1-457D-B6F0-C6D3917AF83A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7C5C0-9BDF-41AA-A13D-B3E82BF2B3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67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83" t="18556" r="19784" b="21910"/>
          <a:stretch/>
        </p:blipFill>
        <p:spPr>
          <a:xfrm>
            <a:off x="743917" y="511443"/>
            <a:ext cx="10879812" cy="595134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995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314" t="18768" r="20510" b="20851"/>
          <a:stretch/>
        </p:blipFill>
        <p:spPr>
          <a:xfrm>
            <a:off x="759417" y="449450"/>
            <a:ext cx="10910808" cy="602884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3196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83" t="19404" r="20956" b="20639"/>
          <a:stretch/>
        </p:blipFill>
        <p:spPr>
          <a:xfrm>
            <a:off x="743919" y="588935"/>
            <a:ext cx="10895308" cy="588935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4450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081" t="20039" r="20458" b="21275"/>
          <a:stretch/>
        </p:blipFill>
        <p:spPr>
          <a:xfrm>
            <a:off x="743919" y="511444"/>
            <a:ext cx="10910806" cy="579636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1337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/>
          </a:blip>
          <a:srcRect l="52277" t="54596" r="45487" b="41664"/>
          <a:stretch/>
        </p:blipFill>
        <p:spPr>
          <a:xfrm>
            <a:off x="10284" y="-67236"/>
            <a:ext cx="836881" cy="786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8745" y="-53119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600" y="291047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non?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6010" y="2973461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1663" y="6117791"/>
            <a:ext cx="477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754" y="6117791"/>
            <a:ext cx="636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2683" t="18556" r="19784" b="21910"/>
          <a:stretch/>
        </p:blipFill>
        <p:spPr>
          <a:xfrm>
            <a:off x="895553" y="588521"/>
            <a:ext cx="4129631" cy="225894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2314" t="18768" r="20510" b="20851"/>
          <a:stretch/>
        </p:blipFill>
        <p:spPr>
          <a:xfrm>
            <a:off x="6877898" y="554660"/>
            <a:ext cx="4141397" cy="228835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2583" t="19404" r="20956" b="20639"/>
          <a:stretch/>
        </p:blipFill>
        <p:spPr>
          <a:xfrm>
            <a:off x="888863" y="3818086"/>
            <a:ext cx="4135513" cy="223541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23081" t="20039" r="20458" b="21275"/>
          <a:stretch/>
        </p:blipFill>
        <p:spPr>
          <a:xfrm>
            <a:off x="6877900" y="3818086"/>
            <a:ext cx="4141396" cy="220011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6873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83" t="18556" r="19784" b="21910"/>
          <a:stretch/>
        </p:blipFill>
        <p:spPr>
          <a:xfrm>
            <a:off x="728420" y="170481"/>
            <a:ext cx="10988299" cy="599464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720541" y="6165121"/>
            <a:ext cx="6896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non?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6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14" t="18768" r="20510" b="20851"/>
          <a:stretch/>
        </p:blipFill>
        <p:spPr>
          <a:xfrm>
            <a:off x="1069383" y="216975"/>
            <a:ext cx="10523349" cy="581474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893450" y="6031724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3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83" t="19404" r="20956" b="20639"/>
          <a:stretch/>
        </p:blipFill>
        <p:spPr>
          <a:xfrm>
            <a:off x="870341" y="232475"/>
            <a:ext cx="10616338" cy="597830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473832" y="6210780"/>
            <a:ext cx="4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9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81" t="20039" r="20458" b="21275"/>
          <a:stretch/>
        </p:blipFill>
        <p:spPr>
          <a:xfrm>
            <a:off x="907094" y="170481"/>
            <a:ext cx="10709329" cy="591043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526223" y="6080919"/>
            <a:ext cx="853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2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2683" t="18556" r="19784" b="21910"/>
          <a:stretch/>
        </p:blipFill>
        <p:spPr>
          <a:xfrm>
            <a:off x="895553" y="1208441"/>
            <a:ext cx="4695498" cy="256847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2314" t="18768" r="20510" b="20851"/>
          <a:stretch/>
        </p:blipFill>
        <p:spPr>
          <a:xfrm>
            <a:off x="6877898" y="1174580"/>
            <a:ext cx="4708876" cy="260192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2583" t="19404" r="20956" b="20639"/>
          <a:stretch/>
        </p:blipFill>
        <p:spPr>
          <a:xfrm>
            <a:off x="888863" y="3973066"/>
            <a:ext cx="4702186" cy="254172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3081" t="20039" r="20458" b="21275"/>
          <a:stretch/>
        </p:blipFill>
        <p:spPr>
          <a:xfrm>
            <a:off x="6877899" y="3973066"/>
            <a:ext cx="4708875" cy="250159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2" name="TextBox 31"/>
          <p:cNvSpPr txBox="1"/>
          <p:nvPr/>
        </p:nvSpPr>
        <p:spPr>
          <a:xfrm>
            <a:off x="4096152" y="148964"/>
            <a:ext cx="4620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20870" y="2173918"/>
            <a:ext cx="5208531" cy="3202496"/>
            <a:chOff x="1991846" y="1577728"/>
            <a:chExt cx="5677002" cy="3356759"/>
          </a:xfrm>
        </p:grpSpPr>
        <p:sp>
          <p:nvSpPr>
            <p:cNvPr id="10" name="Cloud 9"/>
            <p:cNvSpPr/>
            <p:nvPr/>
          </p:nvSpPr>
          <p:spPr>
            <a:xfrm>
              <a:off x="1991846" y="1577728"/>
              <a:ext cx="5677002" cy="3356759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91846" y="2279740"/>
              <a:ext cx="5402042" cy="2225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2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4403" y="580320"/>
            <a:ext cx="5501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50:</a:t>
            </a:r>
            <a:r>
              <a:rPr lang="en-US" sz="9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10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7754" y="2488054"/>
            <a:ext cx="5865708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9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898" y="2887338"/>
            <a:ext cx="1741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thun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230736" y="2884345"/>
            <a:ext cx="7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71438"/>
              </p:ext>
            </p:extLst>
          </p:nvPr>
        </p:nvGraphicFramePr>
        <p:xfrm>
          <a:off x="2024144" y="442582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4571" y="2887338"/>
            <a:ext cx="1061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6349" y="5194981"/>
            <a:ext cx="1061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5400" b="1" dirty="0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1251" y="2884345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01" b="7531"/>
          <a:stretch/>
        </p:blipFill>
        <p:spPr bwMode="auto">
          <a:xfrm>
            <a:off x="9679577" y="6992"/>
            <a:ext cx="2512423" cy="43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54" y="-201697"/>
            <a:ext cx="1388646" cy="15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117566" y="4730513"/>
            <a:ext cx="1384663" cy="21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49206" t="19439" r="20301" b="40519"/>
          <a:stretch/>
        </p:blipFill>
        <p:spPr>
          <a:xfrm>
            <a:off x="6693552" y="124282"/>
            <a:ext cx="3449752" cy="2546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1476723" y="102710"/>
            <a:ext cx="3810480" cy="2805535"/>
            <a:chOff x="1559859" y="598013"/>
            <a:chExt cx="3810480" cy="28055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146" b="63021" l="15666" r="52782"/>
                      </a14:imgEffect>
                    </a14:imgLayer>
                  </a14:imgProps>
                </a:ext>
              </a:extLst>
            </a:blip>
            <a:srcRect l="22515" t="27633" r="65337" b="45225"/>
            <a:stretch/>
          </p:blipFill>
          <p:spPr>
            <a:xfrm>
              <a:off x="1559859" y="598013"/>
              <a:ext cx="1718741" cy="28055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146" b="63021" l="15666" r="52782"/>
                      </a14:imgEffect>
                    </a14:imgLayer>
                  </a14:imgProps>
                </a:ext>
              </a:extLst>
            </a:blip>
            <a:srcRect l="34584" t="23138" r="52195" b="43697"/>
            <a:stretch/>
          </p:blipFill>
          <p:spPr>
            <a:xfrm>
              <a:off x="3278600" y="598014"/>
              <a:ext cx="2091739" cy="280553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771747" y="2918248"/>
            <a:ext cx="157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ụt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89683"/>
              </p:ext>
            </p:extLst>
          </p:nvPr>
        </p:nvGraphicFramePr>
        <p:xfrm>
          <a:off x="7087533" y="4444169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25111" y="5226698"/>
            <a:ext cx="865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3237" y="2938704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7337" y="2918248"/>
            <a:ext cx="109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ut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04981" y="2897792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07682 0.20949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2.96296E-6 L 0.01797 0.20185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03828 0.21181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4441 0.21783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9" grpId="0"/>
      <p:bldP spid="10" grpId="0"/>
      <p:bldP spid="10" grpId="1"/>
      <p:bldP spid="17" grpId="0"/>
      <p:bldP spid="19" grpId="0"/>
      <p:bldP spid="20" grpId="0"/>
      <p:bldP spid="20" grpId="1"/>
      <p:bldP spid="21" grpId="0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4289733" y="467873"/>
            <a:ext cx="1699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ut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Quả táo đỏ thật to | Mamibab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57" y="-298258"/>
            <a:ext cx="1330337" cy="1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28670" y="4796589"/>
            <a:ext cx="1279782" cy="20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03512" y="416909"/>
            <a:ext cx="2132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un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3695" y="416909"/>
            <a:ext cx="1699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ưt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512" y="2406865"/>
            <a:ext cx="25907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iên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2921" y="2406865"/>
            <a:ext cx="21579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iêt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3447" y="2406865"/>
            <a:ext cx="3034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8798" y="4345857"/>
            <a:ext cx="26019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yêt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0905" y="4345857"/>
            <a:ext cx="31566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3002" y="4345857"/>
            <a:ext cx="27238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uôt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41369"/>
              </p:ext>
            </p:extLst>
          </p:nvPr>
        </p:nvGraphicFramePr>
        <p:xfrm>
          <a:off x="1547445" y="669213"/>
          <a:ext cx="9439424" cy="5859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>
                  <a:extLst>
                    <a:ext uri="{9D8B030D-6E8A-4147-A177-3AD203B41FA5}">
                      <a16:colId xmlns:a16="http://schemas.microsoft.com/office/drawing/2014/main" val="4191133793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13600927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50212494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2603445054"/>
                    </a:ext>
                  </a:extLst>
                </a:gridCol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un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9787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ph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604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ưt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76929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b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iên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35524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iêt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00536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yên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0123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16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b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uôn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357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uôt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3056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235682" y="935616"/>
            <a:ext cx="475541" cy="5342971"/>
            <a:chOff x="13845486" y="1472696"/>
            <a:chExt cx="475541" cy="5342971"/>
          </a:xfrm>
        </p:grpSpPr>
        <p:sp>
          <p:nvSpPr>
            <p:cNvPr id="6" name="TextBox 5"/>
            <p:cNvSpPr txBox="1"/>
            <p:nvPr/>
          </p:nvSpPr>
          <p:spPr>
            <a:xfrm>
              <a:off x="13884737" y="2044882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882500" y="2686621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130926" y="147269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̃</a:t>
              </a:r>
              <a:endParaRPr lang="vi-VN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111851" y="616933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̣</a:t>
              </a:r>
              <a:endParaRPr lang="vi-VN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882500" y="571545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˴</a:t>
              </a:r>
              <a:endParaRPr lang="vi-VN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36296" y="359935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̣</a:t>
              </a:r>
              <a:endParaRPr lang="vi-VN" sz="3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323" y="3417390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 smtClean="0"/>
                <a:t>̉</a:t>
              </a:r>
              <a:endParaRPr lang="vi-VN" sz="4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45486" y="5256602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527849" y="6692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7849" y="522969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9435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131554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321780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57147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9005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51046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94611" y="718215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nhũn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0391" y="1373586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phút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0910" y="2003307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đứt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20697" y="264558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50965" y="3288163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hiệt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94611" y="3917825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52318" y="4582818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ết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76176" y="5317597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buồn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1763169" cy="766250"/>
            <a:chOff x="-91092" y="68549"/>
            <a:chExt cx="1763169" cy="85444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506" b="54949" l="9842" r="11777"/>
                      </a14:imgEffect>
                    </a14:imgLayer>
                  </a14:imgProps>
                </a:ext>
              </a:extLst>
            </a:blip>
            <a:srcRect l="9600" t="51076" r="87981" b="44621"/>
            <a:stretch/>
          </p:blipFill>
          <p:spPr>
            <a:xfrm>
              <a:off x="-91092" y="68549"/>
              <a:ext cx="854440" cy="8544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9804" y="68549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26" y="5229692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276176" y="5871778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tuột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27848" y="58768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3598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/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04093" y="1110164"/>
            <a:ext cx="2462460" cy="527189"/>
            <a:chOff x="2985246" y="64456"/>
            <a:chExt cx="1479281" cy="527189"/>
          </a:xfrm>
        </p:grpSpPr>
        <p:sp>
          <p:nvSpPr>
            <p:cNvPr id="8" name="Rounded Rectangle 7"/>
            <p:cNvSpPr/>
            <p:nvPr/>
          </p:nvSpPr>
          <p:spPr>
            <a:xfrm>
              <a:off x="2985246" y="64456"/>
              <a:ext cx="1479281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4452" y="66907"/>
              <a:ext cx="929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uốt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ve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34936" y="2167919"/>
            <a:ext cx="2944944" cy="530851"/>
            <a:chOff x="2985246" y="60794"/>
            <a:chExt cx="1604349" cy="530851"/>
          </a:xfrm>
        </p:grpSpPr>
        <p:sp>
          <p:nvSpPr>
            <p:cNvPr id="11" name="Rounded Rectangle 1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7825" y="60794"/>
              <a:ext cx="137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ụt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đất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27121" y="3199906"/>
            <a:ext cx="2828856" cy="528875"/>
            <a:chOff x="3056846" y="49400"/>
            <a:chExt cx="1552600" cy="528875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17" y="55055"/>
              <a:ext cx="1333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bún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bò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04093" y="5285549"/>
            <a:ext cx="2389646" cy="554971"/>
            <a:chOff x="2985246" y="36674"/>
            <a:chExt cx="1317813" cy="554971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98941" y="36674"/>
              <a:ext cx="1010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ột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điện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27124" y="4240233"/>
            <a:ext cx="2436679" cy="551002"/>
            <a:chOff x="2985246" y="40643"/>
            <a:chExt cx="1317813" cy="551002"/>
          </a:xfrm>
        </p:grpSpPr>
        <p:sp>
          <p:nvSpPr>
            <p:cNvPr id="23" name="Rounded Rectangle 22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52130" y="40643"/>
              <a:ext cx="965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uộn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len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Arrow Connector 24"/>
          <p:cNvCxnSpPr>
            <a:stCxn id="8" idx="1"/>
          </p:cNvCxnSpPr>
          <p:nvPr/>
        </p:nvCxnSpPr>
        <p:spPr>
          <a:xfrm flipH="1">
            <a:off x="3365125" y="1373759"/>
            <a:ext cx="1538968" cy="46885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1"/>
          </p:cNvCxnSpPr>
          <p:nvPr/>
        </p:nvCxnSpPr>
        <p:spPr>
          <a:xfrm flipH="1" flipV="1">
            <a:off x="3163893" y="1841614"/>
            <a:ext cx="1763227" cy="16218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  <a:endCxn id="47" idx="6"/>
          </p:cNvCxnSpPr>
          <p:nvPr/>
        </p:nvCxnSpPr>
        <p:spPr>
          <a:xfrm flipH="1">
            <a:off x="3426254" y="2435176"/>
            <a:ext cx="1508682" cy="1035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3"/>
            <a:endCxn id="48" idx="1"/>
          </p:cNvCxnSpPr>
          <p:nvPr/>
        </p:nvCxnSpPr>
        <p:spPr>
          <a:xfrm flipV="1">
            <a:off x="7293739" y="4785414"/>
            <a:ext cx="1828003" cy="7915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  <a:endCxn id="50" idx="1"/>
          </p:cNvCxnSpPr>
          <p:nvPr/>
        </p:nvCxnSpPr>
        <p:spPr>
          <a:xfrm flipV="1">
            <a:off x="7363803" y="1581453"/>
            <a:ext cx="1496545" cy="2946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/>
          <a:srcRect l="28698" t="20180" r="28896" b="16896"/>
          <a:stretch/>
        </p:blipFill>
        <p:spPr>
          <a:xfrm>
            <a:off x="790216" y="4676767"/>
            <a:ext cx="2667280" cy="2225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/>
          <a:srcRect l="26225" t="28141" r="25414" b="19105"/>
          <a:stretch/>
        </p:blipFill>
        <p:spPr>
          <a:xfrm>
            <a:off x="688685" y="2335722"/>
            <a:ext cx="2737569" cy="2269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/>
          <a:srcRect l="38763" t="22263" r="39081" b="19898"/>
          <a:stretch/>
        </p:blipFill>
        <p:spPr>
          <a:xfrm>
            <a:off x="9121742" y="3199906"/>
            <a:ext cx="2720282" cy="317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/>
          <a:srcRect l="29233" t="19863" r="30506" b="18697"/>
          <a:stretch/>
        </p:blipFill>
        <p:spPr>
          <a:xfrm>
            <a:off x="873818" y="295459"/>
            <a:ext cx="2468796" cy="2118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/>
          <a:srcRect l="29255" t="20593" r="20324" b="17755"/>
          <a:stretch/>
        </p:blipFill>
        <p:spPr>
          <a:xfrm>
            <a:off x="8860348" y="357703"/>
            <a:ext cx="2981676" cy="244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7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5760" t="20071" r="25284" b="17641"/>
          <a:stretch/>
        </p:blipFill>
        <p:spPr>
          <a:xfrm>
            <a:off x="5642237" y="727424"/>
            <a:ext cx="6116776" cy="455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loud Callout 14"/>
          <p:cNvSpPr/>
          <p:nvPr/>
        </p:nvSpPr>
        <p:spPr>
          <a:xfrm>
            <a:off x="694298" y="4185764"/>
            <a:ext cx="4945689" cy="2523463"/>
          </a:xfrm>
          <a:prstGeom prst="cloudCallout">
            <a:avLst>
              <a:gd name="adj1" fmla="val 63337"/>
              <a:gd name="adj2" fmla="val -552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42813" y="-70227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8595" y="-7945"/>
            <a:ext cx="174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4425" y="727424"/>
            <a:ext cx="440574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đủ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bí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hiền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giàn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dưa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nuột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luồn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kẽ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Dền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đỏ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ngót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mã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,… la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liệt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chen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kín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ngọt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Rau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xanh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mơn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mởn</a:t>
            </a:r>
            <a:r>
              <a:rPr lang="en-US" sz="27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1042" y="4514744"/>
            <a:ext cx="438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9230" y="5093679"/>
            <a:ext cx="20961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Rau </a:t>
            </a:r>
            <a:r>
              <a:rPr lang="en-US" sz="2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9230" y="5767199"/>
            <a:ext cx="20961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Con </a:t>
            </a:r>
            <a:r>
              <a:rPr lang="en-US" sz="2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endParaRPr 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4425" y="5138052"/>
            <a:ext cx="4119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2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rau</a:t>
            </a:r>
            <a:r>
              <a:rPr lang="en-US" sz="2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4" grpId="0"/>
      <p:bldP spid="16" grpId="0"/>
      <p:bldP spid="17" grpId="0" animBg="1"/>
      <p:bldP spid="17" grpId="1" animBg="1"/>
      <p:bldP spid="17" grpId="2" animBg="1"/>
      <p:bldP spid="18" grpId="0" animBg="1"/>
      <p:bldP spid="18" grpId="1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/>
          </a:blip>
          <a:srcRect l="52277" t="54596" r="45487" b="41664"/>
          <a:stretch/>
        </p:blipFill>
        <p:spPr>
          <a:xfrm>
            <a:off x="10284" y="-67237"/>
            <a:ext cx="885269" cy="832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5553" y="-67237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có liên quan | Dễ thương, Hình ảnh, Ảnh vu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88" y="4687388"/>
            <a:ext cx="2242457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ạo ảnh gif từ sticker Facebook - Trang Chủ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24" y="2019862"/>
            <a:ext cx="4543671" cy="45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/>
          </a:blip>
          <a:srcRect l="52277" t="54596" r="45487" b="41664"/>
          <a:stretch/>
        </p:blipFill>
        <p:spPr>
          <a:xfrm>
            <a:off x="10284" y="-67237"/>
            <a:ext cx="885269" cy="8321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5553" y="-67237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627" y="348839"/>
            <a:ext cx="695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non  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683" t="18556" r="19784" b="21910"/>
          <a:stretch/>
        </p:blipFill>
        <p:spPr>
          <a:xfrm>
            <a:off x="895553" y="1208441"/>
            <a:ext cx="4695498" cy="256847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2314" t="18768" r="20510" b="20851"/>
          <a:stretch/>
        </p:blipFill>
        <p:spPr>
          <a:xfrm>
            <a:off x="6877898" y="1174580"/>
            <a:ext cx="4708876" cy="260192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2583" t="19404" r="20956" b="20639"/>
          <a:stretch/>
        </p:blipFill>
        <p:spPr>
          <a:xfrm>
            <a:off x="888863" y="3973066"/>
            <a:ext cx="4702186" cy="254172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3081" t="20039" r="20458" b="21275"/>
          <a:stretch/>
        </p:blipFill>
        <p:spPr>
          <a:xfrm>
            <a:off x="6877899" y="3973066"/>
            <a:ext cx="4708875" cy="250159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991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242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31</cp:revision>
  <dcterms:created xsi:type="dcterms:W3CDTF">2020-11-12T08:51:41Z</dcterms:created>
  <dcterms:modified xsi:type="dcterms:W3CDTF">2020-11-15T13:38:12Z</dcterms:modified>
</cp:coreProperties>
</file>