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9" r:id="rId4"/>
    <p:sldId id="260" r:id="rId5"/>
    <p:sldId id="277" r:id="rId6"/>
    <p:sldId id="262" r:id="rId7"/>
    <p:sldId id="263" r:id="rId8"/>
    <p:sldId id="278" r:id="rId9"/>
    <p:sldId id="265" r:id="rId10"/>
    <p:sldId id="266" r:id="rId11"/>
    <p:sldId id="280" r:id="rId12"/>
    <p:sldId id="282" r:id="rId13"/>
    <p:sldId id="270" r:id="rId14"/>
    <p:sldId id="271" r:id="rId15"/>
    <p:sldId id="272" r:id="rId16"/>
    <p:sldId id="285" r:id="rId17"/>
    <p:sldId id="284" r:id="rId18"/>
    <p:sldId id="273" r:id="rId19"/>
    <p:sldId id="274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26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96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34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51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25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57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17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21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257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6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96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0F270-BBD6-4628-80C3-FB1A08D7E409}" type="datetimeFigureOut">
              <a:rPr lang="vi-VN" smtClean="0"/>
              <a:t>15/11/2020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679F-CC42-40D7-A8CF-BFCEFEAAE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761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49: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1213" y="2712605"/>
            <a:ext cx="672737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uôt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75793" y="1511764"/>
            <a:ext cx="6802036" cy="3902316"/>
            <a:chOff x="1983167" y="700610"/>
            <a:chExt cx="7008806" cy="3902316"/>
          </a:xfrm>
        </p:grpSpPr>
        <p:grpSp>
          <p:nvGrpSpPr>
            <p:cNvPr id="5" name="Group 4"/>
            <p:cNvGrpSpPr/>
            <p:nvPr/>
          </p:nvGrpSpPr>
          <p:grpSpPr>
            <a:xfrm>
              <a:off x="1983167" y="700610"/>
              <a:ext cx="5226518" cy="3902316"/>
              <a:chOff x="6899258" y="1187554"/>
              <a:chExt cx="5226518" cy="390231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27738" t="39665" r="39071" b="25263"/>
              <a:stretch/>
            </p:blipFill>
            <p:spPr>
              <a:xfrm>
                <a:off x="6902854" y="1187554"/>
                <a:ext cx="5222922" cy="313128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27738" t="40463" r="39071" b="50237"/>
              <a:stretch/>
            </p:blipFill>
            <p:spPr>
              <a:xfrm>
                <a:off x="6899258" y="4259555"/>
                <a:ext cx="5222922" cy="83031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150879" y="700610"/>
              <a:ext cx="1841094" cy="3888870"/>
              <a:chOff x="6984999" y="284705"/>
              <a:chExt cx="1841094" cy="388887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828" t="39665" r="47119" b="25263"/>
              <a:stretch/>
            </p:blipFill>
            <p:spPr>
              <a:xfrm>
                <a:off x="6997697" y="284705"/>
                <a:ext cx="1790295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773" t="40463" r="46860" b="50388"/>
              <a:stretch/>
            </p:blipFill>
            <p:spPr>
              <a:xfrm>
                <a:off x="6984999" y="3356707"/>
                <a:ext cx="1841094" cy="816868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2983218" y="1488239"/>
            <a:ext cx="107263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ĎŪ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67747" y="3161644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5196444" y="3206558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5201987" y="3971327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5811586" y="3903588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6055425" y="3256432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6106336" y="3334018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6155179" y="3167494"/>
            <a:ext cx="692728" cy="405387"/>
          </a:xfrm>
          <a:custGeom>
            <a:avLst/>
            <a:gdLst>
              <a:gd name="connsiteX0" fmla="*/ 0 w 681644"/>
              <a:gd name="connsiteY0" fmla="*/ 388197 h 405932"/>
              <a:gd name="connsiteX1" fmla="*/ 60960 w 681644"/>
              <a:gd name="connsiteY1" fmla="*/ 404823 h 405932"/>
              <a:gd name="connsiteX2" fmla="*/ 166254 w 681644"/>
              <a:gd name="connsiteY2" fmla="*/ 360488 h 405932"/>
              <a:gd name="connsiteX3" fmla="*/ 254924 w 681644"/>
              <a:gd name="connsiteY3" fmla="*/ 266277 h 405932"/>
              <a:gd name="connsiteX4" fmla="*/ 354676 w 681644"/>
              <a:gd name="connsiteY4" fmla="*/ 138815 h 405932"/>
              <a:gd name="connsiteX5" fmla="*/ 471054 w 681644"/>
              <a:gd name="connsiteY5" fmla="*/ 33521 h 405932"/>
              <a:gd name="connsiteX6" fmla="*/ 592974 w 681644"/>
              <a:gd name="connsiteY6" fmla="*/ 270 h 405932"/>
              <a:gd name="connsiteX7" fmla="*/ 681644 w 681644"/>
              <a:gd name="connsiteY7" fmla="*/ 16895 h 405932"/>
              <a:gd name="connsiteX8" fmla="*/ 681644 w 681644"/>
              <a:gd name="connsiteY8" fmla="*/ 16895 h 405932"/>
              <a:gd name="connsiteX0" fmla="*/ 0 w 687186"/>
              <a:gd name="connsiteY0" fmla="*/ 371571 h 404922"/>
              <a:gd name="connsiteX1" fmla="*/ 66502 w 687186"/>
              <a:gd name="connsiteY1" fmla="*/ 404823 h 404922"/>
              <a:gd name="connsiteX2" fmla="*/ 171796 w 687186"/>
              <a:gd name="connsiteY2" fmla="*/ 360488 h 404922"/>
              <a:gd name="connsiteX3" fmla="*/ 260466 w 687186"/>
              <a:gd name="connsiteY3" fmla="*/ 266277 h 404922"/>
              <a:gd name="connsiteX4" fmla="*/ 360218 w 687186"/>
              <a:gd name="connsiteY4" fmla="*/ 138815 h 404922"/>
              <a:gd name="connsiteX5" fmla="*/ 476596 w 687186"/>
              <a:gd name="connsiteY5" fmla="*/ 33521 h 404922"/>
              <a:gd name="connsiteX6" fmla="*/ 598516 w 687186"/>
              <a:gd name="connsiteY6" fmla="*/ 270 h 404922"/>
              <a:gd name="connsiteX7" fmla="*/ 687186 w 687186"/>
              <a:gd name="connsiteY7" fmla="*/ 16895 h 404922"/>
              <a:gd name="connsiteX8" fmla="*/ 687186 w 687186"/>
              <a:gd name="connsiteY8" fmla="*/ 16895 h 404922"/>
              <a:gd name="connsiteX0" fmla="*/ 0 w 692728"/>
              <a:gd name="connsiteY0" fmla="*/ 371571 h 404922"/>
              <a:gd name="connsiteX1" fmla="*/ 72044 w 692728"/>
              <a:gd name="connsiteY1" fmla="*/ 404823 h 404922"/>
              <a:gd name="connsiteX2" fmla="*/ 177338 w 692728"/>
              <a:gd name="connsiteY2" fmla="*/ 360488 h 404922"/>
              <a:gd name="connsiteX3" fmla="*/ 266008 w 692728"/>
              <a:gd name="connsiteY3" fmla="*/ 266277 h 404922"/>
              <a:gd name="connsiteX4" fmla="*/ 365760 w 692728"/>
              <a:gd name="connsiteY4" fmla="*/ 138815 h 404922"/>
              <a:gd name="connsiteX5" fmla="*/ 482138 w 692728"/>
              <a:gd name="connsiteY5" fmla="*/ 33521 h 404922"/>
              <a:gd name="connsiteX6" fmla="*/ 604058 w 692728"/>
              <a:gd name="connsiteY6" fmla="*/ 270 h 404922"/>
              <a:gd name="connsiteX7" fmla="*/ 692728 w 692728"/>
              <a:gd name="connsiteY7" fmla="*/ 16895 h 404922"/>
              <a:gd name="connsiteX8" fmla="*/ 692728 w 692728"/>
              <a:gd name="connsiteY8" fmla="*/ 16895 h 404922"/>
              <a:gd name="connsiteX0" fmla="*/ 0 w 692728"/>
              <a:gd name="connsiteY0" fmla="*/ 382655 h 405387"/>
              <a:gd name="connsiteX1" fmla="*/ 72044 w 692728"/>
              <a:gd name="connsiteY1" fmla="*/ 404823 h 405387"/>
              <a:gd name="connsiteX2" fmla="*/ 177338 w 692728"/>
              <a:gd name="connsiteY2" fmla="*/ 360488 h 405387"/>
              <a:gd name="connsiteX3" fmla="*/ 266008 w 692728"/>
              <a:gd name="connsiteY3" fmla="*/ 266277 h 405387"/>
              <a:gd name="connsiteX4" fmla="*/ 365760 w 692728"/>
              <a:gd name="connsiteY4" fmla="*/ 138815 h 405387"/>
              <a:gd name="connsiteX5" fmla="*/ 482138 w 692728"/>
              <a:gd name="connsiteY5" fmla="*/ 33521 h 405387"/>
              <a:gd name="connsiteX6" fmla="*/ 604058 w 692728"/>
              <a:gd name="connsiteY6" fmla="*/ 270 h 405387"/>
              <a:gd name="connsiteX7" fmla="*/ 692728 w 692728"/>
              <a:gd name="connsiteY7" fmla="*/ 16895 h 405387"/>
              <a:gd name="connsiteX8" fmla="*/ 692728 w 692728"/>
              <a:gd name="connsiteY8" fmla="*/ 16895 h 4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728" h="405387">
                <a:moveTo>
                  <a:pt x="0" y="382655"/>
                </a:moveTo>
                <a:cubicBezTo>
                  <a:pt x="16625" y="393277"/>
                  <a:pt x="42488" y="408517"/>
                  <a:pt x="72044" y="404823"/>
                </a:cubicBezTo>
                <a:cubicBezTo>
                  <a:pt x="101600" y="401129"/>
                  <a:pt x="145011" y="383579"/>
                  <a:pt x="177338" y="360488"/>
                </a:cubicBezTo>
                <a:cubicBezTo>
                  <a:pt x="209665" y="337397"/>
                  <a:pt x="234604" y="303222"/>
                  <a:pt x="266008" y="266277"/>
                </a:cubicBezTo>
                <a:cubicBezTo>
                  <a:pt x="297412" y="229331"/>
                  <a:pt x="329738" y="177608"/>
                  <a:pt x="365760" y="138815"/>
                </a:cubicBezTo>
                <a:cubicBezTo>
                  <a:pt x="401782" y="100022"/>
                  <a:pt x="442422" y="56612"/>
                  <a:pt x="482138" y="33521"/>
                </a:cubicBezTo>
                <a:cubicBezTo>
                  <a:pt x="521854" y="10430"/>
                  <a:pt x="568960" y="3041"/>
                  <a:pt x="604058" y="270"/>
                </a:cubicBezTo>
                <a:cubicBezTo>
                  <a:pt x="639156" y="-2501"/>
                  <a:pt x="692728" y="16895"/>
                  <a:pt x="692728" y="16895"/>
                </a:cubicBezTo>
                <a:lnTo>
                  <a:pt x="692728" y="1689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6836823" y="3178847"/>
            <a:ext cx="111656" cy="1429789"/>
          </a:xfrm>
          <a:custGeom>
            <a:avLst/>
            <a:gdLst>
              <a:gd name="connsiteX0" fmla="*/ 0 w 100572"/>
              <a:gd name="connsiteY0" fmla="*/ 0 h 1418706"/>
              <a:gd name="connsiteX1" fmla="*/ 55418 w 100572"/>
              <a:gd name="connsiteY1" fmla="*/ 55418 h 1418706"/>
              <a:gd name="connsiteX2" fmla="*/ 88669 w 100572"/>
              <a:gd name="connsiteY2" fmla="*/ 188422 h 1418706"/>
              <a:gd name="connsiteX3" fmla="*/ 99752 w 100572"/>
              <a:gd name="connsiteY3" fmla="*/ 459971 h 1418706"/>
              <a:gd name="connsiteX4" fmla="*/ 99752 w 100572"/>
              <a:gd name="connsiteY4" fmla="*/ 1418706 h 1418706"/>
              <a:gd name="connsiteX5" fmla="*/ 99752 w 100572"/>
              <a:gd name="connsiteY5" fmla="*/ 1418706 h 1418706"/>
              <a:gd name="connsiteX0" fmla="*/ 0 w 106114"/>
              <a:gd name="connsiteY0" fmla="*/ 0 h 1429789"/>
              <a:gd name="connsiteX1" fmla="*/ 60960 w 106114"/>
              <a:gd name="connsiteY1" fmla="*/ 66501 h 1429789"/>
              <a:gd name="connsiteX2" fmla="*/ 94211 w 106114"/>
              <a:gd name="connsiteY2" fmla="*/ 199505 h 1429789"/>
              <a:gd name="connsiteX3" fmla="*/ 105294 w 106114"/>
              <a:gd name="connsiteY3" fmla="*/ 471054 h 1429789"/>
              <a:gd name="connsiteX4" fmla="*/ 105294 w 106114"/>
              <a:gd name="connsiteY4" fmla="*/ 1429789 h 1429789"/>
              <a:gd name="connsiteX5" fmla="*/ 105294 w 106114"/>
              <a:gd name="connsiteY5" fmla="*/ 1429789 h 1429789"/>
              <a:gd name="connsiteX0" fmla="*/ 0 w 111656"/>
              <a:gd name="connsiteY0" fmla="*/ 0 h 1429789"/>
              <a:gd name="connsiteX1" fmla="*/ 66502 w 111656"/>
              <a:gd name="connsiteY1" fmla="*/ 66501 h 1429789"/>
              <a:gd name="connsiteX2" fmla="*/ 99753 w 111656"/>
              <a:gd name="connsiteY2" fmla="*/ 199505 h 1429789"/>
              <a:gd name="connsiteX3" fmla="*/ 110836 w 111656"/>
              <a:gd name="connsiteY3" fmla="*/ 471054 h 1429789"/>
              <a:gd name="connsiteX4" fmla="*/ 110836 w 111656"/>
              <a:gd name="connsiteY4" fmla="*/ 1429789 h 1429789"/>
              <a:gd name="connsiteX5" fmla="*/ 110836 w 111656"/>
              <a:gd name="connsiteY5" fmla="*/ 1429789 h 142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56" h="1429789">
                <a:moveTo>
                  <a:pt x="0" y="0"/>
                </a:moveTo>
                <a:cubicBezTo>
                  <a:pt x="20320" y="12007"/>
                  <a:pt x="49877" y="33250"/>
                  <a:pt x="66502" y="66501"/>
                </a:cubicBezTo>
                <a:cubicBezTo>
                  <a:pt x="83127" y="99752"/>
                  <a:pt x="92364" y="132080"/>
                  <a:pt x="99753" y="199505"/>
                </a:cubicBezTo>
                <a:cubicBezTo>
                  <a:pt x="107142" y="266930"/>
                  <a:pt x="108989" y="266007"/>
                  <a:pt x="110836" y="471054"/>
                </a:cubicBezTo>
                <a:cubicBezTo>
                  <a:pt x="112683" y="676101"/>
                  <a:pt x="110836" y="1429789"/>
                  <a:pt x="110836" y="1429789"/>
                </a:cubicBezTo>
                <a:lnTo>
                  <a:pt x="110836" y="142978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6939641" y="3212526"/>
            <a:ext cx="575496" cy="975147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Freeform 20"/>
          <p:cNvSpPr/>
          <p:nvPr/>
        </p:nvSpPr>
        <p:spPr>
          <a:xfrm>
            <a:off x="7451193" y="3161032"/>
            <a:ext cx="505158" cy="150609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Freeform 21"/>
          <p:cNvSpPr/>
          <p:nvPr/>
        </p:nvSpPr>
        <p:spPr>
          <a:xfrm>
            <a:off x="7926061" y="3264037"/>
            <a:ext cx="163057" cy="12596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Freeform 22"/>
          <p:cNvSpPr/>
          <p:nvPr/>
        </p:nvSpPr>
        <p:spPr>
          <a:xfrm>
            <a:off x="8072648" y="3866034"/>
            <a:ext cx="676101" cy="693118"/>
          </a:xfrm>
          <a:custGeom>
            <a:avLst/>
            <a:gdLst>
              <a:gd name="connsiteX0" fmla="*/ 0 w 659476"/>
              <a:gd name="connsiteY0" fmla="*/ 653935 h 692431"/>
              <a:gd name="connsiteX1" fmla="*/ 83127 w 659476"/>
              <a:gd name="connsiteY1" fmla="*/ 687185 h 692431"/>
              <a:gd name="connsiteX2" fmla="*/ 182880 w 659476"/>
              <a:gd name="connsiteY2" fmla="*/ 687185 h 692431"/>
              <a:gd name="connsiteX3" fmla="*/ 293716 w 659476"/>
              <a:gd name="connsiteY3" fmla="*/ 637309 h 692431"/>
              <a:gd name="connsiteX4" fmla="*/ 426720 w 659476"/>
              <a:gd name="connsiteY4" fmla="*/ 471055 h 692431"/>
              <a:gd name="connsiteX5" fmla="*/ 537556 w 659476"/>
              <a:gd name="connsiteY5" fmla="*/ 266007 h 692431"/>
              <a:gd name="connsiteX6" fmla="*/ 659476 w 659476"/>
              <a:gd name="connsiteY6" fmla="*/ 0 h 692431"/>
              <a:gd name="connsiteX7" fmla="*/ 659476 w 659476"/>
              <a:gd name="connsiteY7" fmla="*/ 0 h 692431"/>
              <a:gd name="connsiteX0" fmla="*/ 0 w 659476"/>
              <a:gd name="connsiteY0" fmla="*/ 653935 h 692431"/>
              <a:gd name="connsiteX1" fmla="*/ 83127 w 659476"/>
              <a:gd name="connsiteY1" fmla="*/ 687185 h 692431"/>
              <a:gd name="connsiteX2" fmla="*/ 182880 w 659476"/>
              <a:gd name="connsiteY2" fmla="*/ 687185 h 692431"/>
              <a:gd name="connsiteX3" fmla="*/ 288174 w 659476"/>
              <a:gd name="connsiteY3" fmla="*/ 637309 h 692431"/>
              <a:gd name="connsiteX4" fmla="*/ 426720 w 659476"/>
              <a:gd name="connsiteY4" fmla="*/ 471055 h 692431"/>
              <a:gd name="connsiteX5" fmla="*/ 537556 w 659476"/>
              <a:gd name="connsiteY5" fmla="*/ 266007 h 692431"/>
              <a:gd name="connsiteX6" fmla="*/ 659476 w 659476"/>
              <a:gd name="connsiteY6" fmla="*/ 0 h 692431"/>
              <a:gd name="connsiteX7" fmla="*/ 659476 w 659476"/>
              <a:gd name="connsiteY7" fmla="*/ 0 h 692431"/>
              <a:gd name="connsiteX0" fmla="*/ 0 w 659476"/>
              <a:gd name="connsiteY0" fmla="*/ 653935 h 692810"/>
              <a:gd name="connsiteX1" fmla="*/ 83127 w 659476"/>
              <a:gd name="connsiteY1" fmla="*/ 687185 h 692810"/>
              <a:gd name="connsiteX2" fmla="*/ 182880 w 659476"/>
              <a:gd name="connsiteY2" fmla="*/ 687185 h 692810"/>
              <a:gd name="connsiteX3" fmla="*/ 282632 w 659476"/>
              <a:gd name="connsiteY3" fmla="*/ 631767 h 692810"/>
              <a:gd name="connsiteX4" fmla="*/ 426720 w 659476"/>
              <a:gd name="connsiteY4" fmla="*/ 471055 h 692810"/>
              <a:gd name="connsiteX5" fmla="*/ 537556 w 659476"/>
              <a:gd name="connsiteY5" fmla="*/ 266007 h 692810"/>
              <a:gd name="connsiteX6" fmla="*/ 659476 w 659476"/>
              <a:gd name="connsiteY6" fmla="*/ 0 h 692810"/>
              <a:gd name="connsiteX7" fmla="*/ 659476 w 659476"/>
              <a:gd name="connsiteY7" fmla="*/ 0 h 692810"/>
              <a:gd name="connsiteX0" fmla="*/ 0 w 659476"/>
              <a:gd name="connsiteY0" fmla="*/ 653935 h 692810"/>
              <a:gd name="connsiteX1" fmla="*/ 83127 w 659476"/>
              <a:gd name="connsiteY1" fmla="*/ 687185 h 692810"/>
              <a:gd name="connsiteX2" fmla="*/ 182880 w 659476"/>
              <a:gd name="connsiteY2" fmla="*/ 687185 h 692810"/>
              <a:gd name="connsiteX3" fmla="*/ 282632 w 659476"/>
              <a:gd name="connsiteY3" fmla="*/ 631767 h 692810"/>
              <a:gd name="connsiteX4" fmla="*/ 421178 w 659476"/>
              <a:gd name="connsiteY4" fmla="*/ 471055 h 692810"/>
              <a:gd name="connsiteX5" fmla="*/ 537556 w 659476"/>
              <a:gd name="connsiteY5" fmla="*/ 266007 h 692810"/>
              <a:gd name="connsiteX6" fmla="*/ 659476 w 659476"/>
              <a:gd name="connsiteY6" fmla="*/ 0 h 692810"/>
              <a:gd name="connsiteX7" fmla="*/ 659476 w 659476"/>
              <a:gd name="connsiteY7" fmla="*/ 0 h 692810"/>
              <a:gd name="connsiteX0" fmla="*/ 0 w 659476"/>
              <a:gd name="connsiteY0" fmla="*/ 653935 h 692810"/>
              <a:gd name="connsiteX1" fmla="*/ 83127 w 659476"/>
              <a:gd name="connsiteY1" fmla="*/ 687185 h 692810"/>
              <a:gd name="connsiteX2" fmla="*/ 182880 w 659476"/>
              <a:gd name="connsiteY2" fmla="*/ 687185 h 692810"/>
              <a:gd name="connsiteX3" fmla="*/ 282632 w 659476"/>
              <a:gd name="connsiteY3" fmla="*/ 631767 h 692810"/>
              <a:gd name="connsiteX4" fmla="*/ 421178 w 659476"/>
              <a:gd name="connsiteY4" fmla="*/ 471055 h 692810"/>
              <a:gd name="connsiteX5" fmla="*/ 537556 w 659476"/>
              <a:gd name="connsiteY5" fmla="*/ 266007 h 692810"/>
              <a:gd name="connsiteX6" fmla="*/ 659476 w 659476"/>
              <a:gd name="connsiteY6" fmla="*/ 0 h 692810"/>
              <a:gd name="connsiteX7" fmla="*/ 659476 w 659476"/>
              <a:gd name="connsiteY7" fmla="*/ 0 h 692810"/>
              <a:gd name="connsiteX0" fmla="*/ 0 w 659476"/>
              <a:gd name="connsiteY0" fmla="*/ 653935 h 692810"/>
              <a:gd name="connsiteX1" fmla="*/ 83127 w 659476"/>
              <a:gd name="connsiteY1" fmla="*/ 687185 h 692810"/>
              <a:gd name="connsiteX2" fmla="*/ 182880 w 659476"/>
              <a:gd name="connsiteY2" fmla="*/ 687185 h 692810"/>
              <a:gd name="connsiteX3" fmla="*/ 282632 w 659476"/>
              <a:gd name="connsiteY3" fmla="*/ 631767 h 692810"/>
              <a:gd name="connsiteX4" fmla="*/ 421178 w 659476"/>
              <a:gd name="connsiteY4" fmla="*/ 471055 h 692810"/>
              <a:gd name="connsiteX5" fmla="*/ 537556 w 659476"/>
              <a:gd name="connsiteY5" fmla="*/ 266007 h 692810"/>
              <a:gd name="connsiteX6" fmla="*/ 642851 w 659476"/>
              <a:gd name="connsiteY6" fmla="*/ 60959 h 692810"/>
              <a:gd name="connsiteX7" fmla="*/ 659476 w 659476"/>
              <a:gd name="connsiteY7" fmla="*/ 0 h 692810"/>
              <a:gd name="connsiteX8" fmla="*/ 659476 w 659476"/>
              <a:gd name="connsiteY8" fmla="*/ 0 h 692810"/>
              <a:gd name="connsiteX0" fmla="*/ 0 w 659476"/>
              <a:gd name="connsiteY0" fmla="*/ 653935 h 692810"/>
              <a:gd name="connsiteX1" fmla="*/ 83127 w 659476"/>
              <a:gd name="connsiteY1" fmla="*/ 687185 h 692810"/>
              <a:gd name="connsiteX2" fmla="*/ 182880 w 659476"/>
              <a:gd name="connsiteY2" fmla="*/ 687185 h 692810"/>
              <a:gd name="connsiteX3" fmla="*/ 282632 w 659476"/>
              <a:gd name="connsiteY3" fmla="*/ 631767 h 692810"/>
              <a:gd name="connsiteX4" fmla="*/ 421178 w 659476"/>
              <a:gd name="connsiteY4" fmla="*/ 471055 h 692810"/>
              <a:gd name="connsiteX5" fmla="*/ 537556 w 659476"/>
              <a:gd name="connsiteY5" fmla="*/ 266007 h 692810"/>
              <a:gd name="connsiteX6" fmla="*/ 637309 w 659476"/>
              <a:gd name="connsiteY6" fmla="*/ 60959 h 692810"/>
              <a:gd name="connsiteX7" fmla="*/ 659476 w 659476"/>
              <a:gd name="connsiteY7" fmla="*/ 0 h 692810"/>
              <a:gd name="connsiteX8" fmla="*/ 659476 w 659476"/>
              <a:gd name="connsiteY8" fmla="*/ 0 h 692810"/>
              <a:gd name="connsiteX0" fmla="*/ 0 w 659476"/>
              <a:gd name="connsiteY0" fmla="*/ 653935 h 692810"/>
              <a:gd name="connsiteX1" fmla="*/ 83127 w 659476"/>
              <a:gd name="connsiteY1" fmla="*/ 687185 h 692810"/>
              <a:gd name="connsiteX2" fmla="*/ 182880 w 659476"/>
              <a:gd name="connsiteY2" fmla="*/ 687185 h 692810"/>
              <a:gd name="connsiteX3" fmla="*/ 282632 w 659476"/>
              <a:gd name="connsiteY3" fmla="*/ 631767 h 692810"/>
              <a:gd name="connsiteX4" fmla="*/ 421178 w 659476"/>
              <a:gd name="connsiteY4" fmla="*/ 471055 h 692810"/>
              <a:gd name="connsiteX5" fmla="*/ 537556 w 659476"/>
              <a:gd name="connsiteY5" fmla="*/ 266007 h 692810"/>
              <a:gd name="connsiteX6" fmla="*/ 637309 w 659476"/>
              <a:gd name="connsiteY6" fmla="*/ 60959 h 692810"/>
              <a:gd name="connsiteX7" fmla="*/ 659476 w 659476"/>
              <a:gd name="connsiteY7" fmla="*/ 0 h 692810"/>
              <a:gd name="connsiteX8" fmla="*/ 659476 w 659476"/>
              <a:gd name="connsiteY8" fmla="*/ 0 h 692810"/>
              <a:gd name="connsiteX0" fmla="*/ 0 w 670560"/>
              <a:gd name="connsiteY0" fmla="*/ 642852 h 693438"/>
              <a:gd name="connsiteX1" fmla="*/ 94211 w 670560"/>
              <a:gd name="connsiteY1" fmla="*/ 687185 h 693438"/>
              <a:gd name="connsiteX2" fmla="*/ 193964 w 670560"/>
              <a:gd name="connsiteY2" fmla="*/ 687185 h 693438"/>
              <a:gd name="connsiteX3" fmla="*/ 293716 w 670560"/>
              <a:gd name="connsiteY3" fmla="*/ 631767 h 693438"/>
              <a:gd name="connsiteX4" fmla="*/ 432262 w 670560"/>
              <a:gd name="connsiteY4" fmla="*/ 471055 h 693438"/>
              <a:gd name="connsiteX5" fmla="*/ 548640 w 670560"/>
              <a:gd name="connsiteY5" fmla="*/ 266007 h 693438"/>
              <a:gd name="connsiteX6" fmla="*/ 648393 w 670560"/>
              <a:gd name="connsiteY6" fmla="*/ 60959 h 693438"/>
              <a:gd name="connsiteX7" fmla="*/ 670560 w 670560"/>
              <a:gd name="connsiteY7" fmla="*/ 0 h 693438"/>
              <a:gd name="connsiteX8" fmla="*/ 670560 w 670560"/>
              <a:gd name="connsiteY8" fmla="*/ 0 h 693438"/>
              <a:gd name="connsiteX0" fmla="*/ 0 w 670560"/>
              <a:gd name="connsiteY0" fmla="*/ 653935 h 692810"/>
              <a:gd name="connsiteX1" fmla="*/ 94211 w 670560"/>
              <a:gd name="connsiteY1" fmla="*/ 687185 h 692810"/>
              <a:gd name="connsiteX2" fmla="*/ 193964 w 670560"/>
              <a:gd name="connsiteY2" fmla="*/ 687185 h 692810"/>
              <a:gd name="connsiteX3" fmla="*/ 293716 w 670560"/>
              <a:gd name="connsiteY3" fmla="*/ 631767 h 692810"/>
              <a:gd name="connsiteX4" fmla="*/ 432262 w 670560"/>
              <a:gd name="connsiteY4" fmla="*/ 471055 h 692810"/>
              <a:gd name="connsiteX5" fmla="*/ 548640 w 670560"/>
              <a:gd name="connsiteY5" fmla="*/ 266007 h 692810"/>
              <a:gd name="connsiteX6" fmla="*/ 648393 w 670560"/>
              <a:gd name="connsiteY6" fmla="*/ 60959 h 692810"/>
              <a:gd name="connsiteX7" fmla="*/ 670560 w 670560"/>
              <a:gd name="connsiteY7" fmla="*/ 0 h 692810"/>
              <a:gd name="connsiteX8" fmla="*/ 670560 w 670560"/>
              <a:gd name="connsiteY8" fmla="*/ 0 h 692810"/>
              <a:gd name="connsiteX0" fmla="*/ 0 w 676101"/>
              <a:gd name="connsiteY0" fmla="*/ 642851 h 693438"/>
              <a:gd name="connsiteX1" fmla="*/ 99752 w 676101"/>
              <a:gd name="connsiteY1" fmla="*/ 687185 h 693438"/>
              <a:gd name="connsiteX2" fmla="*/ 199505 w 676101"/>
              <a:gd name="connsiteY2" fmla="*/ 687185 h 693438"/>
              <a:gd name="connsiteX3" fmla="*/ 299257 w 676101"/>
              <a:gd name="connsiteY3" fmla="*/ 631767 h 693438"/>
              <a:gd name="connsiteX4" fmla="*/ 437803 w 676101"/>
              <a:gd name="connsiteY4" fmla="*/ 471055 h 693438"/>
              <a:gd name="connsiteX5" fmla="*/ 554181 w 676101"/>
              <a:gd name="connsiteY5" fmla="*/ 266007 h 693438"/>
              <a:gd name="connsiteX6" fmla="*/ 653934 w 676101"/>
              <a:gd name="connsiteY6" fmla="*/ 60959 h 693438"/>
              <a:gd name="connsiteX7" fmla="*/ 676101 w 676101"/>
              <a:gd name="connsiteY7" fmla="*/ 0 h 693438"/>
              <a:gd name="connsiteX8" fmla="*/ 676101 w 676101"/>
              <a:gd name="connsiteY8" fmla="*/ 0 h 693438"/>
              <a:gd name="connsiteX0" fmla="*/ 0 w 676101"/>
              <a:gd name="connsiteY0" fmla="*/ 653935 h 692810"/>
              <a:gd name="connsiteX1" fmla="*/ 99752 w 676101"/>
              <a:gd name="connsiteY1" fmla="*/ 687185 h 692810"/>
              <a:gd name="connsiteX2" fmla="*/ 199505 w 676101"/>
              <a:gd name="connsiteY2" fmla="*/ 687185 h 692810"/>
              <a:gd name="connsiteX3" fmla="*/ 299257 w 676101"/>
              <a:gd name="connsiteY3" fmla="*/ 631767 h 692810"/>
              <a:gd name="connsiteX4" fmla="*/ 437803 w 676101"/>
              <a:gd name="connsiteY4" fmla="*/ 471055 h 692810"/>
              <a:gd name="connsiteX5" fmla="*/ 554181 w 676101"/>
              <a:gd name="connsiteY5" fmla="*/ 266007 h 692810"/>
              <a:gd name="connsiteX6" fmla="*/ 653934 w 676101"/>
              <a:gd name="connsiteY6" fmla="*/ 60959 h 692810"/>
              <a:gd name="connsiteX7" fmla="*/ 676101 w 676101"/>
              <a:gd name="connsiteY7" fmla="*/ 0 h 692810"/>
              <a:gd name="connsiteX8" fmla="*/ 676101 w 676101"/>
              <a:gd name="connsiteY8" fmla="*/ 0 h 692810"/>
              <a:gd name="connsiteX0" fmla="*/ 0 w 665018"/>
              <a:gd name="connsiteY0" fmla="*/ 653935 h 692810"/>
              <a:gd name="connsiteX1" fmla="*/ 88669 w 665018"/>
              <a:gd name="connsiteY1" fmla="*/ 687185 h 692810"/>
              <a:gd name="connsiteX2" fmla="*/ 188422 w 665018"/>
              <a:gd name="connsiteY2" fmla="*/ 687185 h 692810"/>
              <a:gd name="connsiteX3" fmla="*/ 288174 w 665018"/>
              <a:gd name="connsiteY3" fmla="*/ 631767 h 692810"/>
              <a:gd name="connsiteX4" fmla="*/ 426720 w 665018"/>
              <a:gd name="connsiteY4" fmla="*/ 471055 h 692810"/>
              <a:gd name="connsiteX5" fmla="*/ 543098 w 665018"/>
              <a:gd name="connsiteY5" fmla="*/ 266007 h 692810"/>
              <a:gd name="connsiteX6" fmla="*/ 642851 w 665018"/>
              <a:gd name="connsiteY6" fmla="*/ 60959 h 692810"/>
              <a:gd name="connsiteX7" fmla="*/ 665018 w 665018"/>
              <a:gd name="connsiteY7" fmla="*/ 0 h 692810"/>
              <a:gd name="connsiteX8" fmla="*/ 665018 w 665018"/>
              <a:gd name="connsiteY8" fmla="*/ 0 h 692810"/>
              <a:gd name="connsiteX0" fmla="*/ 0 w 676101"/>
              <a:gd name="connsiteY0" fmla="*/ 648393 h 693118"/>
              <a:gd name="connsiteX1" fmla="*/ 99752 w 676101"/>
              <a:gd name="connsiteY1" fmla="*/ 687185 h 693118"/>
              <a:gd name="connsiteX2" fmla="*/ 199505 w 676101"/>
              <a:gd name="connsiteY2" fmla="*/ 687185 h 693118"/>
              <a:gd name="connsiteX3" fmla="*/ 299257 w 676101"/>
              <a:gd name="connsiteY3" fmla="*/ 631767 h 693118"/>
              <a:gd name="connsiteX4" fmla="*/ 437803 w 676101"/>
              <a:gd name="connsiteY4" fmla="*/ 471055 h 693118"/>
              <a:gd name="connsiteX5" fmla="*/ 554181 w 676101"/>
              <a:gd name="connsiteY5" fmla="*/ 266007 h 693118"/>
              <a:gd name="connsiteX6" fmla="*/ 653934 w 676101"/>
              <a:gd name="connsiteY6" fmla="*/ 60959 h 693118"/>
              <a:gd name="connsiteX7" fmla="*/ 676101 w 676101"/>
              <a:gd name="connsiteY7" fmla="*/ 0 h 693118"/>
              <a:gd name="connsiteX8" fmla="*/ 676101 w 676101"/>
              <a:gd name="connsiteY8" fmla="*/ 0 h 69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101" h="693118">
                <a:moveTo>
                  <a:pt x="0" y="648393"/>
                </a:moveTo>
                <a:cubicBezTo>
                  <a:pt x="26323" y="662247"/>
                  <a:pt x="66501" y="680720"/>
                  <a:pt x="99752" y="687185"/>
                </a:cubicBezTo>
                <a:cubicBezTo>
                  <a:pt x="133003" y="693650"/>
                  <a:pt x="166254" y="696421"/>
                  <a:pt x="199505" y="687185"/>
                </a:cubicBezTo>
                <a:cubicBezTo>
                  <a:pt x="232756" y="677949"/>
                  <a:pt x="259541" y="667789"/>
                  <a:pt x="299257" y="631767"/>
                </a:cubicBezTo>
                <a:cubicBezTo>
                  <a:pt x="338973" y="595745"/>
                  <a:pt x="395316" y="532015"/>
                  <a:pt x="437803" y="471055"/>
                </a:cubicBezTo>
                <a:cubicBezTo>
                  <a:pt x="480290" y="410095"/>
                  <a:pt x="518159" y="334356"/>
                  <a:pt x="554181" y="266007"/>
                </a:cubicBezTo>
                <a:cubicBezTo>
                  <a:pt x="590203" y="197658"/>
                  <a:pt x="633614" y="105294"/>
                  <a:pt x="653934" y="60959"/>
                </a:cubicBezTo>
                <a:cubicBezTo>
                  <a:pt x="674254" y="16624"/>
                  <a:pt x="672407" y="10160"/>
                  <a:pt x="676101" y="0"/>
                </a:cubicBezTo>
                <a:lnTo>
                  <a:pt x="67610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5477467" y="2660961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5774486" y="2682446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3089439" y="3081746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376320" y="3076377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3393910" y="4332609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954413" y="3093771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4418452" y="3104228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4422372" y="4293247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4874192" y="3841426"/>
            <a:ext cx="333487" cy="580913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87" h="580913">
                <a:moveTo>
                  <a:pt x="0" y="580913"/>
                </a:moveTo>
                <a:cubicBezTo>
                  <a:pt x="6932" y="573401"/>
                  <a:pt x="28309" y="555397"/>
                  <a:pt x="48031" y="529399"/>
                </a:cubicBezTo>
                <a:cubicBezTo>
                  <a:pt x="67753" y="503401"/>
                  <a:pt x="94066" y="463854"/>
                  <a:pt x="118334" y="424927"/>
                </a:cubicBezTo>
                <a:cubicBezTo>
                  <a:pt x="142602" y="386000"/>
                  <a:pt x="170330" y="337969"/>
                  <a:pt x="193638" y="295835"/>
                </a:cubicBezTo>
                <a:cubicBezTo>
                  <a:pt x="216946" y="253701"/>
                  <a:pt x="237565" y="213360"/>
                  <a:pt x="258184" y="172122"/>
                </a:cubicBezTo>
                <a:cubicBezTo>
                  <a:pt x="278803" y="130884"/>
                  <a:pt x="304801" y="77097"/>
                  <a:pt x="317351" y="48410"/>
                </a:cubicBezTo>
                <a:cubicBezTo>
                  <a:pt x="329901" y="19723"/>
                  <a:pt x="330798" y="8068"/>
                  <a:pt x="333487" y="0"/>
                </a:cubicBezTo>
                <a:lnTo>
                  <a:pt x="333487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/>
          <p:cNvSpPr/>
          <p:nvPr/>
        </p:nvSpPr>
        <p:spPr>
          <a:xfrm flipH="1" flipV="1">
            <a:off x="3022916" y="3752052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4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117001" y="272738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116 L -0.00065 -0.00093 C -0.00013 -0.00394 0.00026 -0.00649 0.00092 -0.00903 C 0.00157 -0.01111 0.00274 -0.01274 0.00313 -0.01505 C 0.00391 -0.01899 0.00339 -0.01713 0.00482 -0.02084 L 0.00703 -0.03264 C 0.00717 -0.03357 0.0073 -0.03473 0.00756 -0.03565 C 0.00795 -0.03658 0.00834 -0.0375 0.00873 -0.03843 C 0.00912 -0.04028 0.00938 -0.04236 0.00977 -0.04445 C 0.0099 -0.04537 0.01003 -0.04653 0.01029 -0.04723 C 0.01068 -0.04838 0.0112 -0.04908 0.01146 -0.05024 C 0.01185 -0.05209 0.01224 -0.05417 0.0125 -0.05625 C 0.01276 -0.05741 0.01276 -0.0588 0.01302 -0.05996 C 0.01328 -0.06111 0.01381 -0.06204 0.0142 -0.06297 C 0.01602 -0.07292 0.01315 -0.05764 0.01524 -0.06991 C 0.01563 -0.07176 0.01563 -0.07431 0.01641 -0.0757 L 0.0181 -0.07871 L 0.01914 -0.08449 C 0.01927 -0.08565 0.01953 -0.08658 0.01967 -0.0875 C 0.01993 -0.08889 0.01993 -0.09028 0.02019 -0.09144 C 0.02045 -0.0926 0.02097 -0.09352 0.02136 -0.09445 L 0.0224 -0.10024 C 0.02266 -0.10116 0.02266 -0.10232 0.02305 -0.10324 C 0.02396 -0.10579 0.02435 -0.10625 0.02461 -0.10903 C 0.02474 -0.10973 0.02461 -0.11042 0.02461 -0.11111 L 0.02461 -0.11088 C 0.02487 -0.10417 0.025 -0.09723 0.02526 -0.09051 C 0.02552 -0.07986 0.02513 -0.08264 0.02631 -0.07662 C 0.02618 -0.06667 0.02605 -0.05649 0.02578 -0.0463 C 0.02565 -0.04445 0.02526 -0.04236 0.02526 -0.04051 C 0.025 -0.03264 0.02526 -0.02477 0.02526 -0.0169 L 0.02526 -0.01667 C 0.02526 -0.0132 0.025 0.01551 0.02683 0.02523 L 0.02748 0.02824 C 0.02852 0.05 0.028 0.03541 0.028 0.07245 L 0.028 0.07268 C 0.02839 0.07453 0.0293 0.08055 0.03073 0.0831 C 0.03125 0.08402 0.03177 0.08449 0.03243 0.08518 C 0.03295 0.08634 0.03373 0.08912 0.03464 0.09004 C 0.03503 0.09051 0.03568 0.09074 0.0362 0.09097 C 0.03685 0.09166 0.03737 0.09213 0.03789 0.09282 C 0.03959 0.09537 0.03946 0.09768 0.04232 0.09884 C 0.0431 0.09907 0.04375 0.09953 0.04453 0.09976 C 0.04558 0.10023 0.0474 0.10162 0.04844 0.10185 C 0.05144 0.10208 0.05469 0.10185 0.05782 0.10185 L 0.05782 0.10208 C 0.05925 0.10046 0.06068 0.0993 0.06211 0.09791 C 0.06276 0.09722 0.06328 0.09629 0.06381 0.09583 C 0.06433 0.09537 0.06498 0.09537 0.0655 0.0949 C 0.0698 0.0912 0.06459 0.09444 0.06875 0.09189 C 0.07188 0.08634 0.06888 0.09097 0.07214 0.08796 C 0.07266 0.0875 0.07318 0.08657 0.0737 0.08611 C 0.07448 0.08564 0.07526 0.08541 0.07592 0.08518 C 0.07787 0.08402 0.0793 0.0831 0.08086 0.08009 C 0.08347 0.07546 0.08217 0.07847 0.08477 0.07129 L 0.08594 0.06851 C 0.08724 0.06111 0.08542 0.07014 0.0875 0.0625 C 0.08776 0.06157 0.08789 0.06064 0.08815 0.05949 C 0.08842 0.05833 0.08881 0.05694 0.0892 0.05555 C 0.08998 0.04884 0.08946 0.05231 0.09089 0.0449 L 0.09141 0.04189 L 0.09141 0.04213 C 0.09154 0.03842 0.09167 0.02986 0.0931 0.02615 L 0.09414 0.02338 C 0.09506 0.01643 0.0944 0.0206 0.09688 0.01157 C 0.09727 0.01018 0.09753 0.00879 0.09805 0.00764 C 0.09844 0.00671 0.09883 0.00578 0.09909 0.00463 C 0.09922 0.0037 0.09948 0.00277 0.09961 0.00162 C 0.1 0.00046 0.10039 -0.00093 0.10078 -0.00209 C 0.10157 -0.00533 0.10131 -0.00625 0.10183 -0.00996 C 0.10261 -0.01505 0.10222 -0.01111 0.10352 -0.01598 C 0.1043 -0.01852 0.10404 -0.01899 0.10404 -0.02176 L 0.10404 -0.02153 C 0.10469 -0.02454 0.10573 -0.02686 0.10625 -0.02963 C 0.10677 -0.03218 0.10743 -0.0375 0.10743 -0.03727 C 0.10756 -0.04074 0.10769 -0.04399 0.10795 -0.04723 C 0.10899 -0.06019 0.10912 -0.05348 0.10964 -0.06505 C 0.11068 -0.08704 0.10951 -0.07385 0.11068 -0.08658 C 0.11146 -0.10324 0.1112 -0.09514 0.1112 -0.11111 L 0.1112 -0.11088 C 0.11315 -0.07037 0.11185 -0.10324 0.11185 -0.01204 L 0.11185 -0.01181 C 0.11159 -0.0088 0.11159 -0.00556 0.1112 -0.00209 C 0.1112 -0.00116 0.11068 -0.00024 0.11068 0.00069 C 0.11068 0.01875 0.11159 0.03935 0.11185 0.05764 C 0.11185 0.0618 0.11185 0.0662 0.11185 0.07037 L 0.11185 0.0706 C 0.1125 0.07291 0.11328 0.07546 0.11407 0.07824 C 0.1142 0.07916 0.11433 0.08032 0.11459 0.08125 C 0.11485 0.08217 0.11537 0.0831 0.11563 0.08402 C 0.11615 0.08611 0.11628 0.08819 0.11667 0.09004 C 0.11719 0.0912 0.11758 0.09259 0.11784 0.09398 C 0.1181 0.0949 0.1181 0.09606 0.11849 0.09676 C 0.11901 0.09838 0.12071 0.10092 0.12175 0.10185 C 0.12227 0.10231 0.12279 0.10231 0.12344 0.10277 C 0.12878 0.10231 0.1319 0.1037 0.13607 0.10069 C 0.13646 0.10046 0.13685 0.10023 0.13724 0.09976 L 0.13724 0.1 C 0.13842 0.09791 0.13972 0.09583 0.14102 0.09398 C 0.14141 0.09328 0.14167 0.09259 0.14219 0.09189 C 0.14219 0.09213 0.14623 0.08703 0.14714 0.08611 C 0.14766 0.08541 0.14831 0.08495 0.14883 0.08402 L 0.15157 0.07916 C 0.15209 0.07824 0.15274 0.07731 0.15313 0.07615 C 0.15651 0.06713 0.15222 0.07824 0.15534 0.07129 C 0.15586 0.07037 0.15612 0.06921 0.15651 0.06851 C 0.15703 0.06736 0.15769 0.06643 0.15821 0.06551 C 0.1586 0.06458 0.15886 0.06342 0.15925 0.0625 C 0.16029 0.06041 0.16172 0.05902 0.1625 0.05671 L 0.16472 0.05069 L 0.16589 0.04791 C 0.16602 0.04652 0.16602 0.04514 0.16641 0.04398 C 0.16706 0.04189 0.16784 0.04004 0.16862 0.03796 C 0.16901 0.03703 0.16953 0.03611 0.16967 0.03518 C 0.17045 0.03101 0.16993 0.0331 0.17136 0.02916 L 0.17305 0.02037 C 0.17318 0.01944 0.17331 0.01828 0.17344 0.01736 C 0.17396 0.01643 0.17448 0.01551 0.17474 0.01458 C 0.17474 0.01319 0.17474 0.0118 0.17474 0.01064 L 0.17474 0.01088 C 0.17618 0.00856 0.17774 0.00671 0.17904 0.00463 C 0.18047 0.00254 0.18151 -0.00024 0.18295 -0.00209 C 0.18373 -0.00324 0.18451 -0.00394 0.18516 -0.0051 C 0.19063 -0.01482 0.17995 0.00092 0.18855 -0.01204 C 0.19011 -0.01436 0.1918 -0.01667 0.19349 -0.01899 C 0.19414 -0.01991 0.1948 -0.02107 0.19571 -0.02176 C 0.19714 -0.02315 0.19844 -0.02477 0.2 -0.0257 C 0.20065 -0.02616 0.20118 -0.02616 0.2017 -0.02662 C 0.20274 -0.02755 0.20352 -0.02871 0.20443 -0.02963 C 0.21081 -0.03588 0.20092 -0.02524 0.21055 -0.03565 C 0.21107 -0.03611 0.21159 -0.03681 0.21224 -0.0375 C 0.21381 -0.03912 0.21563 -0.04051 0.21719 -0.04236 C 0.21875 -0.04445 0.22006 -0.04723 0.22162 -0.04931 C 0.2224 -0.05047 0.22344 -0.05116 0.22435 -0.05232 C 0.2267 -0.05486 0.22722 -0.05625 0.23034 -0.05811 C 0.23099 -0.05834 0.23151 -0.05857 0.23203 -0.05903 C 0.23269 -0.05949 0.23308 -0.06042 0.23373 -0.06111 C 0.23464 -0.06181 0.23542 -0.06227 0.23646 -0.06297 C 0.23711 -0.06343 0.23737 -0.06459 0.23802 -0.06505 C 0.23868 -0.06551 0.23959 -0.06551 0.24037 -0.06598 C 0.24089 -0.06621 0.24128 -0.06667 0.24193 -0.0669 C 0.24519 -0.07084 0.2418 -0.06713 0.24584 -0.06991 C 0.25105 -0.07338 0.24427 -0.07084 0.25196 -0.07292 C 0.25248 -0.07338 0.25313 -0.07385 0.25352 -0.07477 C 0.25391 -0.07547 0.25417 -0.07778 0.25417 -0.07755 L 0.25417 -0.07778 C 0.25326 -0.0801 0.25248 -0.08264 0.25131 -0.08449 C 0.25039 -0.08635 0.24909 -0.08727 0.24805 -0.08843 C 0.24584 -0.09098 0.24688 -0.09005 0.2448 -0.09144 C 0.24414 -0.09213 0.24375 -0.09306 0.2431 -0.09352 C 0.24245 -0.09399 0.24167 -0.09399 0.24089 -0.09445 C 0.23594 -0.09699 0.24427 -0.09352 0.23542 -0.0963 C 0.2336 -0.09699 0.23151 -0.09838 0.22982 -0.09931 C 0.2293 -0.09954 0.22878 -0.10024 0.22826 -0.10024 C 0.22357 -0.10139 0.22565 -0.1007 0.22214 -0.10232 C 0.21836 -0.10162 0.21654 -0.10162 0.21328 -0.10024 C 0.20977 -0.09861 0.21289 -0.09885 0.2073 -0.09537 C 0.20612 -0.09468 0.20495 -0.09445 0.20391 -0.09352 C 0.20183 -0.09098 0.20287 -0.0919 0.20065 -0.09051 C 0.19857 -0.0882 0.19714 -0.08658 0.19571 -0.08264 C 0.19414 -0.07871 0.19506 -0.08033 0.19284 -0.07778 C 0.19219 -0.0757 0.1918 -0.07315 0.19063 -0.07176 C 0.18959 -0.07061 0.18868 -0.06968 0.18789 -0.06783 C 0.18698 -0.06598 0.18633 -0.06389 0.18568 -0.06204 L 0.18464 -0.05903 C 0.18399 -0.05579 0.18412 -0.05718 0.18412 -0.0551 L 0.18412 -0.05486 C 0.18282 -0.05278 0.18138 -0.0507 0.18021 -0.04838 C 0.17969 -0.04723 0.17956 -0.04561 0.17904 -0.04445 C 0.17865 -0.0426 0.178 -0.04098 0.17748 -0.03936 C 0.17709 -0.03843 0.1767 -0.0375 0.17631 -0.03658 C 0.17592 -0.03519 0.17552 -0.03403 0.17526 -0.03264 C 0.17474 -0.03079 0.17474 -0.02848 0.17409 -0.02662 L 0.17305 -0.02385 C 0.17266 -0.02107 0.17227 -0.01852 0.17188 -0.01598 C 0.17123 -0.00996 0.17162 -0.0125 0.17084 -0.00811 C 0.17136 0.00509 0.17136 0.00046 0.17136 0.00555 L 0.17136 0.00578 C 0.17175 0.00902 0.17201 0.01226 0.17253 0.01551 C 0.17279 0.01736 0.17318 0.01944 0.17344 0.02129 C 0.17409 0.02384 0.17435 0.02546 0.17474 0.02824 C 0.17513 0.03217 0.17513 0.03611 0.17578 0.04004 C 0.17592 0.04097 0.17618 0.04189 0.17631 0.04282 C 0.17657 0.04444 0.17696 0.04814 0.17748 0.04976 C 0.17774 0.05092 0.17826 0.05162 0.17852 0.05277 C 0.17891 0.05393 0.17917 0.05555 0.17969 0.05671 C 0.18008 0.05787 0.18086 0.05856 0.18125 0.05949 C 0.18177 0.06041 0.18203 0.06157 0.18243 0.0625 C 0.18295 0.06365 0.1836 0.06435 0.18412 0.06551 C 0.1849 0.06736 0.18529 0.06967 0.18633 0.07129 C 0.18659 0.07199 0.18698 0.07268 0.18737 0.07338 C 0.18776 0.0743 0.18855 0.07615 0.18855 0.07639 L 0.18855 0.07615 C 0.18998 0.07824 0.19141 0.08032 0.19284 0.08217 C 0.19349 0.08287 0.19401 0.08333 0.19453 0.08402 C 0.19649 0.08703 0.19675 0.08935 0.19948 0.09097 C 0.20365 0.09351 0.19857 0.09004 0.20287 0.09398 C 0.20339 0.09444 0.20391 0.09467 0.20443 0.0949 C 0.20521 0.09537 0.20599 0.0956 0.20664 0.09583 C 0.20756 0.09629 0.2086 0.09652 0.20938 0.09676 C 0.21055 0.09745 0.21159 0.09838 0.21276 0.09884 C 0.21602 0.10023 0.2142 0.09953 0.21823 0.10069 C 0.22201 0.10046 0.22565 0.10023 0.2293 0.09976 C 0.23047 0.09953 0.23412 0.09722 0.23477 0.09676 C 0.23542 0.09652 0.23594 0.09629 0.23646 0.09583 C 0.23972 0.09236 0.23802 0.09351 0.24089 0.09189 C 0.24232 0.09027 0.24297 0.08935 0.2448 0.08796 C 0.24584 0.08726 0.24688 0.0868 0.24805 0.08611 L 0.24974 0.08518 L 0.25352 0.07824 L 0.25469 0.07615 C 0.25625 0.06782 0.25404 0.07801 0.25638 0.07129 C 0.25664 0.07037 0.25651 0.06921 0.2569 0.06851 C 0.25743 0.06689 0.25847 0.06597 0.25912 0.06458 C 0.2599 0.06273 0.26055 0.06041 0.26133 0.05856 C 0.26328 0.05393 0.26224 0.05578 0.26407 0.05277 C 0.2642 0.05185 0.26433 0.05069 0.26459 0.04976 C 0.26485 0.04884 0.2655 0.04791 0.26576 0.04676 C 0.26615 0.0449 0.26641 0.04282 0.2668 0.04097 L 0.26732 0.03796 L 0.26797 0.03518 C 0.2681 0.03125 0.26823 0.02731 0.26849 0.02338 C 0.26862 0.02129 0.26888 0.01944 0.26901 0.01736 C 0.26927 0.01018 0.2694 0.00301 0.26953 -0.00417 C 0.26953 -0.00602 0.2698 -0.02986 0.26849 -0.03936 C 0.26823 -0.04144 0.26797 -0.04352 0.26732 -0.04537 C 0.26693 -0.0463 0.26654 -0.04723 0.26628 -0.04838 C 0.26394 -0.05649 0.26771 -0.04584 0.26459 -0.05417 C 0.26328 -0.06088 0.26433 -0.05857 0.26237 -0.06204 C 0.26224 -0.06297 0.26224 -0.06412 0.26185 -0.06505 C 0.26146 -0.06598 0.26068 -0.06621 0.26016 -0.0669 C 0.25977 -0.06783 0.25951 -0.06899 0.25912 -0.06991 C 0.25352 -0.06922 0.25261 -0.07246 0.25078 -0.06598 C 0.25039 -0.06505 0.25039 -0.06389 0.25013 -0.06297 C 0.25039 -0.05973 0.25039 -0.05649 0.25078 -0.05324 C 0.25078 -0.05209 0.25078 -0.05093 0.25131 -0.05024 C 0.25183 -0.04954 0.25248 -0.04954 0.253 -0.04931 C 0.25482 -0.04838 0.25612 -0.04792 0.25795 -0.04723 C 0.26068 -0.04769 0.26355 -0.04769 0.26628 -0.04838 C 0.26745 -0.04861 0.26953 -0.05024 0.26953 -0.05 C 0.2724 -0.0632 0.26875 -0.04861 0.27227 -0.05811 C 0.2737 -0.06158 0.27188 -0.06065 0.27396 -0.06389 C 0.275 -0.06551 0.27618 -0.06644 0.27735 -0.06783 C 0.278 -0.06899 0.27878 -0.06968 0.27943 -0.07084 C 0.2806 -0.07269 0.28164 -0.07477 0.28282 -0.07662 C 0.28321 -0.07732 0.28347 -0.07824 0.28386 -0.07871 L 0.28607 -0.08172 C 0.28646 -0.08264 0.28672 -0.0838 0.28724 -0.08449 C 0.28815 -0.08611 0.28946 -0.08727 0.2905 -0.08843 C 0.29271 -0.09098 0.29154 -0.09005 0.29388 -0.09144 C 0.29532 -0.09329 0.29597 -0.09422 0.29766 -0.09537 C 0.29883 -0.09607 0.30105 -0.09723 0.30105 -0.09699 C 0.30287 -0.09699 0.3069 -0.09653 0.30873 -0.09445 C 0.31081 -0.0919 0.30977 -0.09283 0.31198 -0.09144 L 0.31315 -0.08565 L 0.31368 -0.08264 C 0.31381 -0.08056 0.31355 -0.07037 0.31485 -0.06598 C 0.31511 -0.06482 0.3155 -0.06389 0.31589 -0.06297 C 0.31602 -0.06135 0.31628 -0.05973 0.31641 -0.05811 C 0.31654 -0.05718 0.31693 -0.05625 0.31706 -0.0551 C 0.31732 -0.04561 0.31732 -0.03611 0.31758 -0.02662 C 0.31732 0.00671 0.31732 0.04004 0.31706 0.07338 C 0.31693 0.07569 0.31641 0.07777 0.31641 0.08009 C 0.31641 0.08402 0.31693 0.08796 0.31706 0.09189 C 0.31706 0.09791 0.31706 0.1037 0.31706 0.10972 L 0.31706 0.10995 C 0.31745 0.10162 0.31745 0.09907 0.3181 0.09189 C 0.31849 0.08726 0.31888 0.08611 0.31914 0.08125 C 0.3194 0.07731 0.31953 0.07338 0.3198 0.06944 C 0.31993 0.06666 0.32019 0.06412 0.32032 0.06157 C 0.32149 0.04259 0.32032 0.04953 0.32201 0.04097 C 0.32227 0.03611 0.32279 0.02777 0.32357 0.02338 C 0.32396 0.02129 0.32448 0.01944 0.32474 0.01736 C 0.325 0.01574 0.32513 0.01412 0.32513 0.0125 C 0.32552 0.00972 0.32552 0.00555 0.32644 0.00277 C 0.3267 0.00162 0.32709 0.00069 0.32748 -0.00024 C 0.32761 -0.00162 0.32774 -0.00278 0.328 -0.00417 C 0.32839 -0.00579 0.32891 -0.00741 0.32917 -0.00903 C 0.32956 -0.01181 0.32956 -0.01436 0.33021 -0.0169 C 0.33099 -0.01968 0.33217 -0.02107 0.33295 -0.02385 C 0.33386 -0.02639 0.33425 -0.02917 0.33516 -0.03172 C 0.33581 -0.03287 0.33633 -0.03426 0.33685 -0.03565 C 0.33763 -0.0375 0.33828 -0.03936 0.33907 -0.04144 C 0.33946 -0.04236 0.33972 -0.04352 0.34011 -0.04445 C 0.34128 -0.0463 0.34258 -0.04792 0.34349 -0.05024 C 0.34493 -0.05417 0.34401 -0.05255 0.34623 -0.0551 C 0.3474 -0.06135 0.3461 -0.05463 0.34831 -0.06389 C 0.34883 -0.06528 0.35 -0.0713 0.35065 -0.07292 C 0.35391 -0.07986 0.35339 -0.07801 0.35612 -0.08172 C 0.36094 -0.08774 0.35612 -0.08195 0.36003 -0.08658 C 0.36055 -0.08774 0.36094 -0.08959 0.36172 -0.09051 C 0.36276 -0.0919 0.36537 -0.09283 0.36667 -0.09352 C 0.37019 -0.09954 0.36693 -0.09468 0.37774 -0.0963 C 0.37878 -0.09653 0.37982 -0.09699 0.38099 -0.09723 C 0.38373 -0.09699 0.38646 -0.09676 0.3892 -0.0963 C 0.38998 -0.0963 0.39076 -0.09584 0.39141 -0.09537 C 0.39258 -0.09468 0.39467 -0.09352 0.39467 -0.09329 C 0.39961 -0.08473 0.39375 -0.09561 0.39753 -0.0875 C 0.39909 -0.08403 0.40052 -0.08357 0.40144 -0.07871 L 0.40248 -0.07292 C 0.403 -0.05741 0.40352 -0.04584 0.40365 -0.02963 C 0.40443 0.07129 0.39831 0.03726 0.40469 0.07129 C 0.40495 0.07361 0.40495 0.07592 0.40521 0.07824 C 0.40573 0.08101 0.40664 0.08264 0.40743 0.08518 C 0.40782 0.08634 0.40821 0.08773 0.4086 0.08912 C 0.40886 0.09004 0.40873 0.0912 0.40912 0.09189 C 0.40951 0.09282 0.41029 0.09305 0.41081 0.09398 C 0.41133 0.0949 0.41185 0.09606 0.41237 0.09676 C 0.41342 0.09838 0.41576 0.10069 0.41576 0.10092 C 0.4211 0.10046 0.42644 0.10069 0.43177 0.09976 C 0.43243 0.09976 0.43282 0.09861 0.43334 0.09791 C 0.43412 0.09699 0.4349 0.09606 0.43555 0.0949 C 0.43672 0.09305 0.43763 0.09074 0.43894 0.08912 C 0.44427 0.08171 0.43815 0.09027 0.44271 0.0831 C 0.44362 0.08171 0.44467 0.08055 0.44558 0.07916 C 0.45013 0.07199 0.44388 0.08078 0.44935 0.07338 C 0.44974 0.07245 0.45013 0.07129 0.45052 0.07037 C 0.45078 0.06967 0.45131 0.06921 0.45157 0.06851 C 0.45222 0.06713 0.45274 0.06574 0.45326 0.06458 C 0.4556 0.05856 0.453 0.06481 0.45547 0.05764 C 0.45612 0.05555 0.45769 0.05185 0.45769 0.05208 C 0.45808 0.04745 0.45808 0.04467 0.45925 0.04097 C 0.46068 0.0368 0.4625 0.03333 0.46368 0.02916 C 0.46407 0.02777 0.46446 0.02662 0.46485 0.02523 C 0.46797 0.01574 0.46615 0.02338 0.4681 0.01342 C 0.46836 0.0125 0.46875 0.01157 0.46875 0.01064 L 0.46875 0.00555 L 0.46875 0.00578 C 0.46667 0.00463 0.46472 0.0037 0.46263 0.00277 C 0.46172 0.00231 0.46081 0.00208 0.4599 0.00162 C 0.45795 0.00092 0.45612 -0.00024 0.4543 -0.00116 C 0.45339 -0.00186 0.45248 -0.00278 0.45157 -0.00324 C 0.45065 -0.00371 0.44974 -0.00371 0.44883 -0.00417 C 0.43711 -0.00973 0.44493 -0.00649 0.43282 -0.01297 C 0.43138 -0.01366 0.42982 -0.01412 0.42839 -0.01505 C 0.42175 -0.01852 0.41524 -0.02199 0.4086 -0.0257 C 0.39792 -0.03172 0.40964 -0.02616 0.39206 -0.03449 C 0.38763 -0.03658 0.38321 -0.03843 0.37878 -0.04051 C 0.37709 -0.04121 0.37552 -0.04167 0.37383 -0.04236 C 0.37175 -0.04329 0.3698 -0.04422 0.36771 -0.04537 C 0.36719 -0.04561 0.36667 -0.04607 0.36615 -0.0463 C 0.35834 -0.04954 0.36302 -0.04699 0.3556 -0.05024 C 0.34219 -0.05625 0.35235 -0.05232 0.3418 -0.05625 C 0.31745 -0.07431 0.35469 -0.04723 0.32748 -0.06505 C 0.32305 -0.06783 0.31875 -0.07199 0.3142 -0.07477 C 0.31133 -0.07662 0.30834 -0.07732 0.30547 -0.07871 C 0.30443 -0.07917 0.30365 -0.0801 0.30261 -0.08056 C 0.29714 -0.08357 0.29701 -0.08334 0.29219 -0.08449 C 0.28737 -0.0875 0.29037 -0.08565 0.2806 -0.08959 C 0.27709 -0.09074 0.27357 -0.0919 0.27006 -0.09352 C 0.26459 -0.09584 0.25912 -0.09885 0.25352 -0.10116 C 0.24063 -0.10672 0.24375 -0.1051 0.23542 -0.10718 C 0.22852 -0.1088 0.22878 -0.10834 0.22305 -0.11111 C 0.22266 -0.11135 0.22214 -0.11181 0.22162 -0.11204 C 0.22084 -0.1125 0.22006 -0.11274 0.2194 -0.11297 C 0.21641 -0.11459 0.21797 -0.11459 0.21328 -0.11598 C 0.21055 -0.1169 0.20834 -0.11736 0.2056 -0.11899 L 0.20222 -0.12084 C 0.20065 -0.12292 0.20039 -0.12246 0.19948 -0.1257 C 0.19922 -0.12662 0.19896 -0.12871 0.19896 -0.12848 L 0.19896 -0.12871 C 0.20026 -0.13102 0.20131 -0.1338 0.20287 -0.13565 C 0.20378 -0.13681 0.20612 -0.1375 0.20612 -0.13727 C 0.20664 -0.1382 0.20717 -0.13889 0.20782 -0.13959 C 0.21016 -0.14167 0.20886 -0.13866 0.21159 -0.14352 C 0.21224 -0.14468 0.21263 -0.1463 0.21328 -0.14746 C 0.21433 -0.14885 0.2155 -0.15 0.21667 -0.15116 C 0.21719 -0.15186 0.21784 -0.15232 0.21823 -0.15324 C 0.21888 -0.15417 0.21927 -0.15533 0.21993 -0.15625 C 0.22045 -0.15672 0.22097 -0.15672 0.22162 -0.15718 C 0.22201 -0.15811 0.22227 -0.15926 0.22266 -0.16019 C 0.22305 -0.16088 0.22357 -0.16135 0.22383 -0.16204 C 0.22448 -0.16412 0.22435 -0.16551 0.22435 -0.16783 L 0.22435 -0.1676 C 0.22539 -0.16574 0.22657 -0.16343 0.22761 -0.16111 C 0.228 -0.16019 0.22826 -0.15903 0.22878 -0.15811 C 0.22917 -0.15741 0.22995 -0.15695 0.23034 -0.15625 C 0.23151 -0.1544 0.23256 -0.15232 0.23373 -0.15024 C 0.23763 -0.14329 0.23321 -0.15093 0.23698 -0.14537 C 0.23842 -0.14352 0.23789 -0.14283 0.23972 -0.14144 C 0.2405 -0.14098 0.24128 -0.14098 0.24193 -0.14051 C 0.2431 -0.13982 0.24414 -0.13912 0.24519 -0.13843 L 0.24844 -0.13658 L 0.25013 -0.13565 C 0.25209 -0.13449 0.25196 -0.13565 0.25196 -0.13357 L 0.25196 -0.13334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-27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24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24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2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4711" y="1540190"/>
            <a:ext cx="5379492" cy="3902316"/>
            <a:chOff x="3448954" y="700610"/>
            <a:chExt cx="5543019" cy="3902316"/>
          </a:xfrm>
        </p:grpSpPr>
        <p:grpSp>
          <p:nvGrpSpPr>
            <p:cNvPr id="5" name="Group 4"/>
            <p:cNvGrpSpPr/>
            <p:nvPr/>
          </p:nvGrpSpPr>
          <p:grpSpPr>
            <a:xfrm>
              <a:off x="3448954" y="700610"/>
              <a:ext cx="3760730" cy="3902316"/>
              <a:chOff x="8365045" y="1187554"/>
              <a:chExt cx="3760730" cy="390231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37131" t="39665" r="39071" b="25263"/>
              <a:stretch/>
            </p:blipFill>
            <p:spPr>
              <a:xfrm>
                <a:off x="8381014" y="1187554"/>
                <a:ext cx="3744761" cy="313128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37053" t="40463" r="39071" b="50237"/>
              <a:stretch/>
            </p:blipFill>
            <p:spPr>
              <a:xfrm>
                <a:off x="8365045" y="4259555"/>
                <a:ext cx="3757134" cy="83031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150879" y="700610"/>
              <a:ext cx="1841094" cy="3888870"/>
              <a:chOff x="6984999" y="284705"/>
              <a:chExt cx="1841094" cy="388887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828" t="39665" r="47119" b="25263"/>
              <a:stretch/>
            </p:blipFill>
            <p:spPr>
              <a:xfrm>
                <a:off x="6997697" y="284705"/>
                <a:ext cx="1790295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773" t="40463" r="46860" b="50388"/>
              <a:stretch/>
            </p:blipFill>
            <p:spPr>
              <a:xfrm>
                <a:off x="6984999" y="3356707"/>
                <a:ext cx="1841094" cy="816868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2983218" y="1488239"/>
            <a:ext cx="107263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ĎŌ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67747" y="3161644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5196444" y="3206558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5201987" y="3971327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5811586" y="3903588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6055425" y="3256432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6106336" y="3334018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5477467" y="2660961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5774486" y="2682446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3089439" y="3081746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376320" y="3076377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3393910" y="4332609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954413" y="3093771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4418452" y="3104228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4422372" y="4293247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4874192" y="3841426"/>
            <a:ext cx="333487" cy="580913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87" h="580913">
                <a:moveTo>
                  <a:pt x="0" y="580913"/>
                </a:moveTo>
                <a:cubicBezTo>
                  <a:pt x="6932" y="573401"/>
                  <a:pt x="28309" y="555397"/>
                  <a:pt x="48031" y="529399"/>
                </a:cubicBezTo>
                <a:cubicBezTo>
                  <a:pt x="67753" y="503401"/>
                  <a:pt x="94066" y="463854"/>
                  <a:pt x="118334" y="424927"/>
                </a:cubicBezTo>
                <a:cubicBezTo>
                  <a:pt x="142602" y="386000"/>
                  <a:pt x="170330" y="337969"/>
                  <a:pt x="193638" y="295835"/>
                </a:cubicBezTo>
                <a:cubicBezTo>
                  <a:pt x="216946" y="253701"/>
                  <a:pt x="237565" y="213360"/>
                  <a:pt x="258184" y="172122"/>
                </a:cubicBezTo>
                <a:cubicBezTo>
                  <a:pt x="278803" y="130884"/>
                  <a:pt x="304801" y="77097"/>
                  <a:pt x="317351" y="48410"/>
                </a:cubicBezTo>
                <a:cubicBezTo>
                  <a:pt x="329901" y="19723"/>
                  <a:pt x="330798" y="8068"/>
                  <a:pt x="333487" y="0"/>
                </a:cubicBezTo>
                <a:lnTo>
                  <a:pt x="333487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 flipH="1" flipV="1">
            <a:off x="3022916" y="3752052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7" name="Freeform 36"/>
          <p:cNvSpPr/>
          <p:nvPr/>
        </p:nvSpPr>
        <p:spPr>
          <a:xfrm>
            <a:off x="6149089" y="3134928"/>
            <a:ext cx="766006" cy="463450"/>
          </a:xfrm>
          <a:custGeom>
            <a:avLst/>
            <a:gdLst>
              <a:gd name="connsiteX0" fmla="*/ 0 w 747656"/>
              <a:gd name="connsiteY0" fmla="*/ 424927 h 454892"/>
              <a:gd name="connsiteX1" fmla="*/ 80682 w 747656"/>
              <a:gd name="connsiteY1" fmla="*/ 451821 h 454892"/>
              <a:gd name="connsiteX2" fmla="*/ 199016 w 747656"/>
              <a:gd name="connsiteY2" fmla="*/ 446442 h 454892"/>
              <a:gd name="connsiteX3" fmla="*/ 376518 w 747656"/>
              <a:gd name="connsiteY3" fmla="*/ 381896 h 454892"/>
              <a:gd name="connsiteX4" fmla="*/ 580913 w 747656"/>
              <a:gd name="connsiteY4" fmla="*/ 225910 h 454892"/>
              <a:gd name="connsiteX5" fmla="*/ 715383 w 747656"/>
              <a:gd name="connsiteY5" fmla="*/ 80682 h 454892"/>
              <a:gd name="connsiteX6" fmla="*/ 747656 w 747656"/>
              <a:gd name="connsiteY6" fmla="*/ 0 h 454892"/>
              <a:gd name="connsiteX7" fmla="*/ 747656 w 747656"/>
              <a:gd name="connsiteY7" fmla="*/ 0 h 454892"/>
              <a:gd name="connsiteX0" fmla="*/ 0 w 763793"/>
              <a:gd name="connsiteY0" fmla="*/ 419549 h 455259"/>
              <a:gd name="connsiteX1" fmla="*/ 96819 w 763793"/>
              <a:gd name="connsiteY1" fmla="*/ 451821 h 455259"/>
              <a:gd name="connsiteX2" fmla="*/ 215153 w 763793"/>
              <a:gd name="connsiteY2" fmla="*/ 446442 h 455259"/>
              <a:gd name="connsiteX3" fmla="*/ 392655 w 763793"/>
              <a:gd name="connsiteY3" fmla="*/ 381896 h 455259"/>
              <a:gd name="connsiteX4" fmla="*/ 597050 w 763793"/>
              <a:gd name="connsiteY4" fmla="*/ 225910 h 455259"/>
              <a:gd name="connsiteX5" fmla="*/ 731520 w 763793"/>
              <a:gd name="connsiteY5" fmla="*/ 80682 h 455259"/>
              <a:gd name="connsiteX6" fmla="*/ 763793 w 763793"/>
              <a:gd name="connsiteY6" fmla="*/ 0 h 455259"/>
              <a:gd name="connsiteX7" fmla="*/ 763793 w 763793"/>
              <a:gd name="connsiteY7" fmla="*/ 0 h 455259"/>
              <a:gd name="connsiteX0" fmla="*/ 0 w 763793"/>
              <a:gd name="connsiteY0" fmla="*/ 419549 h 455259"/>
              <a:gd name="connsiteX1" fmla="*/ 96819 w 763793"/>
              <a:gd name="connsiteY1" fmla="*/ 451821 h 455259"/>
              <a:gd name="connsiteX2" fmla="*/ 215153 w 763793"/>
              <a:gd name="connsiteY2" fmla="*/ 446442 h 455259"/>
              <a:gd name="connsiteX3" fmla="*/ 392655 w 763793"/>
              <a:gd name="connsiteY3" fmla="*/ 381896 h 455259"/>
              <a:gd name="connsiteX4" fmla="*/ 597050 w 763793"/>
              <a:gd name="connsiteY4" fmla="*/ 225910 h 455259"/>
              <a:gd name="connsiteX5" fmla="*/ 731520 w 763793"/>
              <a:gd name="connsiteY5" fmla="*/ 80682 h 455259"/>
              <a:gd name="connsiteX6" fmla="*/ 763793 w 763793"/>
              <a:gd name="connsiteY6" fmla="*/ 0 h 455259"/>
              <a:gd name="connsiteX7" fmla="*/ 763793 w 763793"/>
              <a:gd name="connsiteY7" fmla="*/ 0 h 455259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5910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5910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5910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0531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97050 w 763793"/>
              <a:gd name="connsiteY4" fmla="*/ 220531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86292 w 763793"/>
              <a:gd name="connsiteY4" fmla="*/ 215152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86292 w 763793"/>
              <a:gd name="connsiteY4" fmla="*/ 220531 h 455871"/>
              <a:gd name="connsiteX5" fmla="*/ 731520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3793"/>
              <a:gd name="connsiteY0" fmla="*/ 419549 h 455871"/>
              <a:gd name="connsiteX1" fmla="*/ 96819 w 763793"/>
              <a:gd name="connsiteY1" fmla="*/ 451821 h 455871"/>
              <a:gd name="connsiteX2" fmla="*/ 215153 w 763793"/>
              <a:gd name="connsiteY2" fmla="*/ 446442 h 455871"/>
              <a:gd name="connsiteX3" fmla="*/ 381897 w 763793"/>
              <a:gd name="connsiteY3" fmla="*/ 371138 h 455871"/>
              <a:gd name="connsiteX4" fmla="*/ 586292 w 763793"/>
              <a:gd name="connsiteY4" fmla="*/ 220531 h 455871"/>
              <a:gd name="connsiteX5" fmla="*/ 715383 w 763793"/>
              <a:gd name="connsiteY5" fmla="*/ 80682 h 455871"/>
              <a:gd name="connsiteX6" fmla="*/ 763793 w 763793"/>
              <a:gd name="connsiteY6" fmla="*/ 0 h 455871"/>
              <a:gd name="connsiteX7" fmla="*/ 763793 w 763793"/>
              <a:gd name="connsiteY7" fmla="*/ 0 h 455871"/>
              <a:gd name="connsiteX0" fmla="*/ 0 w 767378"/>
              <a:gd name="connsiteY0" fmla="*/ 427128 h 463450"/>
              <a:gd name="connsiteX1" fmla="*/ 96819 w 767378"/>
              <a:gd name="connsiteY1" fmla="*/ 459400 h 463450"/>
              <a:gd name="connsiteX2" fmla="*/ 215153 w 767378"/>
              <a:gd name="connsiteY2" fmla="*/ 454021 h 463450"/>
              <a:gd name="connsiteX3" fmla="*/ 381897 w 767378"/>
              <a:gd name="connsiteY3" fmla="*/ 378717 h 463450"/>
              <a:gd name="connsiteX4" fmla="*/ 586292 w 767378"/>
              <a:gd name="connsiteY4" fmla="*/ 228110 h 463450"/>
              <a:gd name="connsiteX5" fmla="*/ 715383 w 767378"/>
              <a:gd name="connsiteY5" fmla="*/ 88261 h 463450"/>
              <a:gd name="connsiteX6" fmla="*/ 763793 w 767378"/>
              <a:gd name="connsiteY6" fmla="*/ 7579 h 463450"/>
              <a:gd name="connsiteX7" fmla="*/ 763793 w 767378"/>
              <a:gd name="connsiteY7" fmla="*/ 2200 h 463450"/>
              <a:gd name="connsiteX0" fmla="*/ 0 w 766006"/>
              <a:gd name="connsiteY0" fmla="*/ 427128 h 463450"/>
              <a:gd name="connsiteX1" fmla="*/ 96819 w 766006"/>
              <a:gd name="connsiteY1" fmla="*/ 459400 h 463450"/>
              <a:gd name="connsiteX2" fmla="*/ 215153 w 766006"/>
              <a:gd name="connsiteY2" fmla="*/ 454021 h 463450"/>
              <a:gd name="connsiteX3" fmla="*/ 381897 w 766006"/>
              <a:gd name="connsiteY3" fmla="*/ 378717 h 463450"/>
              <a:gd name="connsiteX4" fmla="*/ 586292 w 766006"/>
              <a:gd name="connsiteY4" fmla="*/ 228110 h 463450"/>
              <a:gd name="connsiteX5" fmla="*/ 715383 w 766006"/>
              <a:gd name="connsiteY5" fmla="*/ 88261 h 463450"/>
              <a:gd name="connsiteX6" fmla="*/ 763793 w 766006"/>
              <a:gd name="connsiteY6" fmla="*/ 7579 h 463450"/>
              <a:gd name="connsiteX7" fmla="*/ 758415 w 766006"/>
              <a:gd name="connsiteY7" fmla="*/ 2200 h 46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06" h="463450">
                <a:moveTo>
                  <a:pt x="0" y="427128"/>
                </a:moveTo>
                <a:cubicBezTo>
                  <a:pt x="23756" y="438782"/>
                  <a:pt x="60960" y="454918"/>
                  <a:pt x="96819" y="459400"/>
                </a:cubicBezTo>
                <a:cubicBezTo>
                  <a:pt x="132678" y="463882"/>
                  <a:pt x="167640" y="467468"/>
                  <a:pt x="215153" y="454021"/>
                </a:cubicBezTo>
                <a:cubicBezTo>
                  <a:pt x="262666" y="440574"/>
                  <a:pt x="320041" y="416369"/>
                  <a:pt x="381897" y="378717"/>
                </a:cubicBezTo>
                <a:cubicBezTo>
                  <a:pt x="443753" y="341065"/>
                  <a:pt x="530711" y="276519"/>
                  <a:pt x="586292" y="228110"/>
                </a:cubicBezTo>
                <a:cubicBezTo>
                  <a:pt x="641873" y="179701"/>
                  <a:pt x="685800" y="125016"/>
                  <a:pt x="715383" y="88261"/>
                </a:cubicBezTo>
                <a:cubicBezTo>
                  <a:pt x="744966" y="51506"/>
                  <a:pt x="756621" y="21922"/>
                  <a:pt x="763793" y="7579"/>
                </a:cubicBezTo>
                <a:cubicBezTo>
                  <a:pt x="770965" y="-6764"/>
                  <a:pt x="758415" y="3993"/>
                  <a:pt x="758415" y="220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 37"/>
          <p:cNvSpPr/>
          <p:nvPr/>
        </p:nvSpPr>
        <p:spPr>
          <a:xfrm>
            <a:off x="6915850" y="2387190"/>
            <a:ext cx="97277" cy="2135222"/>
          </a:xfrm>
          <a:custGeom>
            <a:avLst/>
            <a:gdLst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9183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14591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4319 w 97277"/>
              <a:gd name="connsiteY10" fmla="*/ 2042809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277" h="2135222">
                <a:moveTo>
                  <a:pt x="0" y="0"/>
                </a:moveTo>
                <a:cubicBezTo>
                  <a:pt x="4053" y="280886"/>
                  <a:pt x="8107" y="561772"/>
                  <a:pt x="9728" y="714983"/>
                </a:cubicBezTo>
                <a:cubicBezTo>
                  <a:pt x="11349" y="868194"/>
                  <a:pt x="9728" y="919264"/>
                  <a:pt x="9728" y="919264"/>
                </a:cubicBezTo>
                <a:lnTo>
                  <a:pt x="9728" y="1123545"/>
                </a:lnTo>
                <a:lnTo>
                  <a:pt x="9728" y="1352145"/>
                </a:lnTo>
                <a:cubicBezTo>
                  <a:pt x="9728" y="1411322"/>
                  <a:pt x="10539" y="1424292"/>
                  <a:pt x="9728" y="1478605"/>
                </a:cubicBezTo>
                <a:cubicBezTo>
                  <a:pt x="8917" y="1532918"/>
                  <a:pt x="5675" y="1625331"/>
                  <a:pt x="4864" y="1678022"/>
                </a:cubicBezTo>
                <a:cubicBezTo>
                  <a:pt x="4053" y="1730713"/>
                  <a:pt x="4864" y="1794754"/>
                  <a:pt x="4864" y="1794754"/>
                </a:cubicBezTo>
                <a:cubicBezTo>
                  <a:pt x="4864" y="1835286"/>
                  <a:pt x="4053" y="1888788"/>
                  <a:pt x="4864" y="1921213"/>
                </a:cubicBezTo>
                <a:cubicBezTo>
                  <a:pt x="5675" y="1953639"/>
                  <a:pt x="6486" y="1969041"/>
                  <a:pt x="9728" y="1989307"/>
                </a:cubicBezTo>
                <a:cubicBezTo>
                  <a:pt x="12971" y="2009573"/>
                  <a:pt x="19455" y="2028217"/>
                  <a:pt x="24319" y="2042809"/>
                </a:cubicBezTo>
                <a:cubicBezTo>
                  <a:pt x="29183" y="2057401"/>
                  <a:pt x="29994" y="2063075"/>
                  <a:pt x="38911" y="2076856"/>
                </a:cubicBezTo>
                <a:cubicBezTo>
                  <a:pt x="47828" y="2090637"/>
                  <a:pt x="77821" y="2125494"/>
                  <a:pt x="77821" y="2125494"/>
                </a:cubicBezTo>
                <a:cubicBezTo>
                  <a:pt x="87549" y="2135222"/>
                  <a:pt x="97277" y="2135222"/>
                  <a:pt x="97277" y="2135222"/>
                </a:cubicBezTo>
                <a:lnTo>
                  <a:pt x="97277" y="213522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 38"/>
          <p:cNvSpPr/>
          <p:nvPr/>
        </p:nvSpPr>
        <p:spPr>
          <a:xfrm>
            <a:off x="6546849" y="3110123"/>
            <a:ext cx="734438" cy="4863"/>
          </a:xfrm>
          <a:custGeom>
            <a:avLst/>
            <a:gdLst>
              <a:gd name="connsiteX0" fmla="*/ 0 w 734438"/>
              <a:gd name="connsiteY0" fmla="*/ 0 h 4863"/>
              <a:gd name="connsiteX1" fmla="*/ 734438 w 734438"/>
              <a:gd name="connsiteY1" fmla="*/ 4863 h 4863"/>
              <a:gd name="connsiteX2" fmla="*/ 734438 w 734438"/>
              <a:gd name="connsiteY2" fmla="*/ 4863 h 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438" h="4863">
                <a:moveTo>
                  <a:pt x="0" y="0"/>
                </a:moveTo>
                <a:lnTo>
                  <a:pt x="734438" y="4863"/>
                </a:lnTo>
                <a:lnTo>
                  <a:pt x="734438" y="486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reeform 39"/>
          <p:cNvSpPr/>
          <p:nvPr/>
        </p:nvSpPr>
        <p:spPr>
          <a:xfrm>
            <a:off x="6986610" y="4461742"/>
            <a:ext cx="352379" cy="89345"/>
          </a:xfrm>
          <a:custGeom>
            <a:avLst/>
            <a:gdLst>
              <a:gd name="connsiteX0" fmla="*/ 0 w 343458"/>
              <a:gd name="connsiteY0" fmla="*/ 40145 h 84750"/>
              <a:gd name="connsiteX1" fmla="*/ 57987 w 343458"/>
              <a:gd name="connsiteY1" fmla="*/ 75829 h 84750"/>
              <a:gd name="connsiteX2" fmla="*/ 133815 w 343458"/>
              <a:gd name="connsiteY2" fmla="*/ 84750 h 84750"/>
              <a:gd name="connsiteX3" fmla="*/ 200722 w 343458"/>
              <a:gd name="connsiteY3" fmla="*/ 75829 h 84750"/>
              <a:gd name="connsiteX4" fmla="*/ 281011 w 343458"/>
              <a:gd name="connsiteY4" fmla="*/ 44605 h 84750"/>
              <a:gd name="connsiteX5" fmla="*/ 343458 w 343458"/>
              <a:gd name="connsiteY5" fmla="*/ 0 h 84750"/>
              <a:gd name="connsiteX6" fmla="*/ 343458 w 343458"/>
              <a:gd name="connsiteY6" fmla="*/ 0 h 84750"/>
              <a:gd name="connsiteX0" fmla="*/ 0 w 352379"/>
              <a:gd name="connsiteY0" fmla="*/ 44606 h 84750"/>
              <a:gd name="connsiteX1" fmla="*/ 6690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5430"/>
              <a:gd name="connsiteX1" fmla="*/ 6690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861"/>
              <a:gd name="connsiteX1" fmla="*/ 62448 w 352379"/>
              <a:gd name="connsiteY1" fmla="*/ 71369 h 84861"/>
              <a:gd name="connsiteX2" fmla="*/ 142736 w 352379"/>
              <a:gd name="connsiteY2" fmla="*/ 84750 h 84861"/>
              <a:gd name="connsiteX3" fmla="*/ 209643 w 352379"/>
              <a:gd name="connsiteY3" fmla="*/ 75829 h 84861"/>
              <a:gd name="connsiteX4" fmla="*/ 289932 w 352379"/>
              <a:gd name="connsiteY4" fmla="*/ 44605 h 84861"/>
              <a:gd name="connsiteX5" fmla="*/ 352379 w 352379"/>
              <a:gd name="connsiteY5" fmla="*/ 0 h 84861"/>
              <a:gd name="connsiteX6" fmla="*/ 352379 w 352379"/>
              <a:gd name="connsiteY6" fmla="*/ 0 h 84861"/>
              <a:gd name="connsiteX0" fmla="*/ 0 w 352379"/>
              <a:gd name="connsiteY0" fmla="*/ 44606 h 85430"/>
              <a:gd name="connsiteX1" fmla="*/ 6244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750"/>
              <a:gd name="connsiteX1" fmla="*/ 6244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84750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345"/>
              <a:gd name="connsiteX1" fmla="*/ 62448 w 352379"/>
              <a:gd name="connsiteY1" fmla="*/ 75829 h 89345"/>
              <a:gd name="connsiteX2" fmla="*/ 142736 w 352379"/>
              <a:gd name="connsiteY2" fmla="*/ 89210 h 89345"/>
              <a:gd name="connsiteX3" fmla="*/ 209643 w 352379"/>
              <a:gd name="connsiteY3" fmla="*/ 80289 h 89345"/>
              <a:gd name="connsiteX4" fmla="*/ 289932 w 352379"/>
              <a:gd name="connsiteY4" fmla="*/ 44605 h 89345"/>
              <a:gd name="connsiteX5" fmla="*/ 352379 w 352379"/>
              <a:gd name="connsiteY5" fmla="*/ 0 h 89345"/>
              <a:gd name="connsiteX6" fmla="*/ 352379 w 352379"/>
              <a:gd name="connsiteY6" fmla="*/ 0 h 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379" h="89345">
                <a:moveTo>
                  <a:pt x="0" y="44606"/>
                </a:moveTo>
                <a:cubicBezTo>
                  <a:pt x="17842" y="58731"/>
                  <a:pt x="38659" y="68395"/>
                  <a:pt x="62448" y="75829"/>
                </a:cubicBezTo>
                <a:cubicBezTo>
                  <a:pt x="86237" y="83263"/>
                  <a:pt x="118204" y="88467"/>
                  <a:pt x="142736" y="89210"/>
                </a:cubicBezTo>
                <a:cubicBezTo>
                  <a:pt x="167268" y="89953"/>
                  <a:pt x="185110" y="87723"/>
                  <a:pt x="209643" y="80289"/>
                </a:cubicBezTo>
                <a:cubicBezTo>
                  <a:pt x="234176" y="72855"/>
                  <a:pt x="266143" y="57986"/>
                  <a:pt x="289932" y="44605"/>
                </a:cubicBezTo>
                <a:cubicBezTo>
                  <a:pt x="313721" y="31224"/>
                  <a:pt x="341971" y="7434"/>
                  <a:pt x="352379" y="0"/>
                </a:cubicBezTo>
                <a:lnTo>
                  <a:pt x="35237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 40"/>
          <p:cNvSpPr/>
          <p:nvPr/>
        </p:nvSpPr>
        <p:spPr>
          <a:xfrm>
            <a:off x="7330068" y="3823893"/>
            <a:ext cx="356839" cy="646770"/>
          </a:xfrm>
          <a:custGeom>
            <a:avLst/>
            <a:gdLst>
              <a:gd name="connsiteX0" fmla="*/ 0 w 347918"/>
              <a:gd name="connsiteY0" fmla="*/ 642310 h 642310"/>
              <a:gd name="connsiteX1" fmla="*/ 66907 w 347918"/>
              <a:gd name="connsiteY1" fmla="*/ 562021 h 642310"/>
              <a:gd name="connsiteX2" fmla="*/ 156117 w 347918"/>
              <a:gd name="connsiteY2" fmla="*/ 428206 h 642310"/>
              <a:gd name="connsiteX3" fmla="*/ 227485 w 347918"/>
              <a:gd name="connsiteY3" fmla="*/ 281010 h 642310"/>
              <a:gd name="connsiteX4" fmla="*/ 303313 w 347918"/>
              <a:gd name="connsiteY4" fmla="*/ 107051 h 642310"/>
              <a:gd name="connsiteX5" fmla="*/ 347918 w 347918"/>
              <a:gd name="connsiteY5" fmla="*/ 0 h 642310"/>
              <a:gd name="connsiteX6" fmla="*/ 347918 w 347918"/>
              <a:gd name="connsiteY6" fmla="*/ 0 h 64231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56839 w 356839"/>
              <a:gd name="connsiteY5" fmla="*/ 0 h 646770"/>
              <a:gd name="connsiteX6" fmla="*/ 356839 w 356839"/>
              <a:gd name="connsiteY6" fmla="*/ 0 h 64677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30077 w 356839"/>
              <a:gd name="connsiteY5" fmla="*/ 62446 h 646770"/>
              <a:gd name="connsiteX6" fmla="*/ 356839 w 356839"/>
              <a:gd name="connsiteY6" fmla="*/ 0 h 646770"/>
              <a:gd name="connsiteX7" fmla="*/ 356839 w 356839"/>
              <a:gd name="connsiteY7" fmla="*/ 0 h 6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839" h="646770">
                <a:moveTo>
                  <a:pt x="0" y="646770"/>
                </a:moveTo>
                <a:cubicBezTo>
                  <a:pt x="20444" y="624467"/>
                  <a:pt x="48322" y="598448"/>
                  <a:pt x="75828" y="562021"/>
                </a:cubicBezTo>
                <a:cubicBezTo>
                  <a:pt x="103334" y="525594"/>
                  <a:pt x="138275" y="475041"/>
                  <a:pt x="165038" y="428206"/>
                </a:cubicBezTo>
                <a:cubicBezTo>
                  <a:pt x="191801" y="381371"/>
                  <a:pt x="211873" y="334536"/>
                  <a:pt x="236406" y="281010"/>
                </a:cubicBezTo>
                <a:cubicBezTo>
                  <a:pt x="260939" y="227484"/>
                  <a:pt x="296622" y="143478"/>
                  <a:pt x="312234" y="107051"/>
                </a:cubicBezTo>
                <a:cubicBezTo>
                  <a:pt x="327846" y="70624"/>
                  <a:pt x="322643" y="80288"/>
                  <a:pt x="330077" y="62446"/>
                </a:cubicBezTo>
                <a:cubicBezTo>
                  <a:pt x="337511" y="44604"/>
                  <a:pt x="352379" y="10408"/>
                  <a:pt x="356839" y="0"/>
                </a:cubicBezTo>
                <a:lnTo>
                  <a:pt x="35683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Freeform 41"/>
          <p:cNvSpPr/>
          <p:nvPr/>
        </p:nvSpPr>
        <p:spPr>
          <a:xfrm>
            <a:off x="6909869" y="2363892"/>
            <a:ext cx="6418" cy="759012"/>
          </a:xfrm>
          <a:custGeom>
            <a:avLst/>
            <a:gdLst>
              <a:gd name="connsiteX0" fmla="*/ 442 w 7165"/>
              <a:gd name="connsiteY0" fmla="*/ 759012 h 759012"/>
              <a:gd name="connsiteX1" fmla="*/ 6418 w 7165"/>
              <a:gd name="connsiteY1" fmla="*/ 705223 h 759012"/>
              <a:gd name="connsiteX2" fmla="*/ 6418 w 7165"/>
              <a:gd name="connsiteY2" fmla="*/ 579717 h 759012"/>
              <a:gd name="connsiteX3" fmla="*/ 442 w 7165"/>
              <a:gd name="connsiteY3" fmla="*/ 334682 h 759012"/>
              <a:gd name="connsiteX4" fmla="*/ 442 w 7165"/>
              <a:gd name="connsiteY4" fmla="*/ 0 h 759012"/>
              <a:gd name="connsiteX5" fmla="*/ 442 w 7165"/>
              <a:gd name="connsiteY5" fmla="*/ 0 h 759012"/>
              <a:gd name="connsiteX0" fmla="*/ 617 w 9999"/>
              <a:gd name="connsiteY0" fmla="*/ 10000 h 10000"/>
              <a:gd name="connsiteX1" fmla="*/ 8957 w 9999"/>
              <a:gd name="connsiteY1" fmla="*/ 9291 h 10000"/>
              <a:gd name="connsiteX2" fmla="*/ 8957 w 9999"/>
              <a:gd name="connsiteY2" fmla="*/ 7638 h 10000"/>
              <a:gd name="connsiteX3" fmla="*/ 617 w 9999"/>
              <a:gd name="connsiteY3" fmla="*/ 4409 h 10000"/>
              <a:gd name="connsiteX4" fmla="*/ 617 w 9999"/>
              <a:gd name="connsiteY4" fmla="*/ 0 h 10000"/>
              <a:gd name="connsiteX5" fmla="*/ 617 w 9999"/>
              <a:gd name="connsiteY5" fmla="*/ 0 h 10000"/>
              <a:gd name="connsiteX0" fmla="*/ 0 w 8959"/>
              <a:gd name="connsiteY0" fmla="*/ 10000 h 10000"/>
              <a:gd name="connsiteX1" fmla="*/ 8341 w 8959"/>
              <a:gd name="connsiteY1" fmla="*/ 9291 h 10000"/>
              <a:gd name="connsiteX2" fmla="*/ 8341 w 8959"/>
              <a:gd name="connsiteY2" fmla="*/ 7638 h 10000"/>
              <a:gd name="connsiteX3" fmla="*/ 8342 w 8959"/>
              <a:gd name="connsiteY3" fmla="*/ 4409 h 10000"/>
              <a:gd name="connsiteX4" fmla="*/ 0 w 8959"/>
              <a:gd name="connsiteY4" fmla="*/ 0 h 10000"/>
              <a:gd name="connsiteX5" fmla="*/ 0 w 8959"/>
              <a:gd name="connsiteY5" fmla="*/ 0 h 10000"/>
              <a:gd name="connsiteX0" fmla="*/ 0 w 10000"/>
              <a:gd name="connsiteY0" fmla="*/ 10000 h 10000"/>
              <a:gd name="connsiteX1" fmla="*/ 9310 w 10000"/>
              <a:gd name="connsiteY1" fmla="*/ 9291 h 10000"/>
              <a:gd name="connsiteX2" fmla="*/ 9310 w 10000"/>
              <a:gd name="connsiteY2" fmla="*/ 7638 h 10000"/>
              <a:gd name="connsiteX3" fmla="*/ 9311 w 10000"/>
              <a:gd name="connsiteY3" fmla="*/ 4409 h 10000"/>
              <a:gd name="connsiteX4" fmla="*/ 0 w 10000"/>
              <a:gd name="connsiteY4" fmla="*/ 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3879" y="9843"/>
                  <a:pt x="7759" y="9685"/>
                  <a:pt x="9310" y="9291"/>
                </a:cubicBezTo>
                <a:cubicBezTo>
                  <a:pt x="10862" y="8897"/>
                  <a:pt x="9310" y="8452"/>
                  <a:pt x="9310" y="7638"/>
                </a:cubicBezTo>
                <a:cubicBezTo>
                  <a:pt x="9310" y="6824"/>
                  <a:pt x="10863" y="5682"/>
                  <a:pt x="9311" y="4409"/>
                </a:cubicBezTo>
                <a:cubicBezTo>
                  <a:pt x="7759" y="3136"/>
                  <a:pt x="1552" y="735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4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117001" y="272738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0.00023 C 0.00117 -0.00602 0.00195 -0.0125 0.00378 -0.01806 C 0.00456 -0.02084 0.00651 -0.02222 0.00755 -0.02477 C 0.00833 -0.02685 0.0099 -0.03935 0.01016 -0.04074 C 0.01094 -0.04537 0.01198 -0.04954 0.01263 -0.05417 C 0.01302 -0.05718 0.01341 -0.06042 0.01393 -0.0632 C 0.01471 -0.06783 0.01497 -0.07292 0.01641 -0.07685 C 0.01732 -0.07917 0.01836 -0.08125 0.01901 -0.08357 C 0.02005 -0.08796 0.02031 -0.09306 0.02149 -0.09722 L 0.02279 -0.10185 L 0.02279 -0.10162 C 0.02318 -0.08449 0.02344 -0.06713 0.02409 -0.04977 C 0.02422 -0.04445 0.02539 -0.03935 0.02539 -0.0338 C 0.02539 -0.01273 0.02448 0.00833 0.02409 0.0294 C 0.02409 0.03241 0.02409 0.03541 0.02409 0.03842 L 0.02409 0.03866 C 0.02487 0.04676 0.02565 0.05509 0.02656 0.06342 C 0.02695 0.06574 0.0276 0.06782 0.02787 0.07014 C 0.02878 0.07616 0.0293 0.08241 0.03047 0.08819 C 0.03086 0.09051 0.03112 0.09282 0.03177 0.09491 C 0.03242 0.09745 0.0332 0.09977 0.03425 0.10185 C 0.03724 0.10694 0.03932 0.10671 0.0431 0.10856 C 0.04609 0.10787 0.04922 0.10787 0.05208 0.10625 C 0.06133 0.10092 0.05573 0.10046 0.06224 0.09282 C 0.06328 0.09143 0.06471 0.0912 0.06602 0.09051 C 0.06797 0.08541 0.07018 0.07916 0.0724 0.07454 C 0.07396 0.07153 0.07591 0.06875 0.07747 0.06551 C 0.07852 0.06342 0.07878 0.06065 0.07995 0.05879 C 0.08151 0.05671 0.08333 0.05579 0.08503 0.0544 C 0.08633 0.05208 0.08789 0.05023 0.08893 0.04745 C 0.08958 0.0456 0.08958 0.04282 0.09024 0.04074 C 0.09089 0.03819 0.09193 0.03611 0.09271 0.03403 C 0.09596 0.0169 0.09362 0.02407 0.09909 0.01134 C 0.1 0.00602 0.10156 -0.00255 0.10287 -0.00671 C 0.1043 -0.01158 0.10794 -0.02037 0.10794 -0.02014 C 0.10833 -0.03241 0.10859 -0.04445 0.10925 -0.05648 C 0.10951 -0.06111 0.11042 -0.06551 0.11055 -0.07014 C 0.11081 -0.08148 0.11055 -0.09259 0.11055 -0.10394 L 0.11055 -0.10371 L 0.11055 0.04514 L 0.11055 0.04537 C 0.11094 0.05278 0.11107 0.06041 0.11172 0.06782 C 0.11198 0.07014 0.11263 0.07245 0.11302 0.07454 C 0.11354 0.07754 0.1138 0.08079 0.11432 0.08379 C 0.11497 0.08796 0.11602 0.09421 0.1181 0.09722 C 0.11914 0.09884 0.1207 0.09838 0.12201 0.09954 C 0.13177 0.10833 0.12005 0.10069 0.12956 0.10625 C 0.13216 0.10555 0.13464 0.10509 0.13724 0.10393 C 0.13854 0.10347 0.1401 0.10347 0.14102 0.10185 C 0.14232 0.0993 0.14258 0.0956 0.14349 0.09282 C 0.14596 0.08541 0.14635 0.08541 0.14987 0.07916 C 0.15313 0.06204 0.14844 0.08241 0.15495 0.06782 C 0.15573 0.0662 0.15729 0.05301 0.15755 0.05208 C 0.15807 0.04954 0.15938 0.04768 0.16003 0.04514 C 0.16068 0.04305 0.16055 0.04028 0.16133 0.03842 C 0.16276 0.03495 0.16497 0.03264 0.16641 0.0294 C 0.17787 0.00393 0.16706 0.02361 0.17409 0.01134 L 0.17409 0.01157 C 0.17995 0.00532 0.18568 -0.00139 0.1918 -0.00671 C 0.19349 -0.00834 0.19531 -0.00949 0.19688 -0.01134 C 0.20078 -0.01551 0.2043 -0.0213 0.20833 -0.02477 C 0.21315 -0.02894 0.21888 -0.02963 0.22357 -0.0338 C 0.22917 -0.03889 0.23581 -0.04421 0.2401 -0.05209 C 0.2418 -0.05509 0.24336 -0.05834 0.24518 -0.06111 C 0.24635 -0.06273 0.24792 -0.06389 0.24909 -0.06551 C 0.25039 -0.06759 0.25156 -0.07014 0.25287 -0.07246 L 0.25417 -0.07454 L 0.25417 -0.07431 C 0.25026 -0.08056 0.24662 -0.08681 0.24271 -0.09259 C 0.24102 -0.09514 0.23945 -0.09792 0.23763 -0.09954 C 0.23607 -0.10093 0.23425 -0.10093 0.23255 -0.10185 C 0.22617 -0.10093 0.21966 -0.10209 0.21341 -0.09954 C 0.21055 -0.09815 0.20833 -0.09352 0.20586 -0.09051 C 0.20456 -0.08889 0.20339 -0.08704 0.20195 -0.08588 C 0.19662 -0.08218 0.19401 -0.08102 0.18932 -0.07454 C 0.18412 -0.06759 0.18529 -0.06528 0.18164 -0.05417 C 0.18008 -0.04954 0.17826 -0.04514 0.17656 -0.04074 L 0.17409 -0.0338 C 0.17175 -0.01366 0.17279 -0.02639 0.17279 0.00463 L 0.17279 0.00486 C 0.17344 0.02129 0.17331 0.03611 0.17539 0.05208 C 0.17565 0.0544 0.17591 0.05671 0.17656 0.05879 C 0.17813 0.06366 0.18073 0.06713 0.18164 0.07245 C 0.18294 0.0794 0.18425 0.08819 0.18802 0.09282 C 0.19727 0.1037 0.19297 0.0993 0.20078 0.10625 C 0.21341 0.10555 0.2263 0.10671 0.23893 0.10393 C 0.24063 0.1037 0.24128 0.0993 0.24271 0.09722 C 0.24505 0.09398 0.24818 0.09213 0.25026 0.08819 C 0.25195 0.08518 0.25378 0.08241 0.25534 0.07916 C 0.25755 0.07477 0.2599 0.06829 0.26172 0.06342 L 0.26302 0.05648 L 0.26302 0.05671 C 0.27122 0.0125 0.26797 0.03796 0.26563 -0.04306 C 0.2655 -0.04537 0.26497 -0.04769 0.26432 -0.04977 C 0.25026 -0.09468 0.26315 -0.04908 0.25794 -0.06783 L 0.25794 -0.06759 C 0.25534 -0.0625 0.2526 -0.05764 0.25026 -0.05209 C 0.24961 -0.05 0.24844 -0.04746 0.24909 -0.04514 C 0.24961 -0.04306 0.25156 -0.04352 0.25287 -0.04306 C 0.26276 -0.03935 0.2655 -0.04074 0.27695 -0.04074 L 0.27695 -0.04051 C 0.28581 -0.04653 0.28529 -0.04468 0.29102 -0.05209 C 0.2944 -0.05648 0.30117 -0.06551 0.30117 -0.06528 C 0.30156 -0.06783 0.30182 -0.07014 0.30247 -0.07246 C 0.30417 -0.07871 0.30599 -0.08102 0.30872 -0.08588 C 0.30964 -0.08889 0.31055 -0.0919 0.31133 -0.09491 C 0.31354 -0.10417 0.31133 -0.09954 0.3138 -0.10394 L 0.3138 -0.10371 L 0.3138 -0.21019 L 0.3138 -0.20996 C 0.3151 -0.1507 0.31563 -0.13472 0.31641 -0.07014 C 0.31654 -0.0625 0.31641 -0.05509 0.31641 -0.04746 L 0.31641 -0.04722 C 0.3168 -0.01875 0.31693 0.00972 0.31771 0.03842 C 0.31784 0.04375 0.31875 0.04884 0.31888 0.0544 C 0.31927 0.06551 0.31888 0.07685 0.31888 0.08819 L 0.31888 0.08842 C 0.32109 0.09352 0.32344 0.09838 0.32526 0.10393 C 0.32604 0.10602 0.32565 0.10903 0.32656 0.11088 C 0.32747 0.1125 0.32917 0.11227 0.33034 0.11319 C 0.33451 0.11157 0.33841 0.11134 0.3418 0.10625 C 0.36341 0.075 0.34414 0.10162 0.35326 0.08379 C 0.35612 0.07824 0.3599 0.07407 0.36211 0.06782 C 0.36823 0.05162 0.3651 0.0581 0.37109 0.04745 C 0.37474 0.03426 0.37305 0.04166 0.37617 0.025 C 0.37656 0.02268 0.37747 0.02037 0.37747 0.01805 L 0.37747 0.00903 L 0.37747 0.00926 C 0.36888 0.00393 0.36146 1.85185E-6 0.35326 -0.00671 C 0.35104 -0.00857 0.34922 -0.01204 0.34688 -0.01366 C 0.34362 -0.01574 0.3401 -0.01644 0.33672 -0.01806 C 0.3319 -0.0206 0.31654 -0.03009 0.31263 -0.0338 C 0.30508 -0.04144 0.29896 -0.05301 0.29102 -0.0588 C 0.2888 -0.06019 0.28685 -0.06204 0.28464 -0.0632 C 0.28073 -0.06551 0.26927 -0.07107 0.26563 -0.07246 C 0.253 -0.07709 0.26224 -0.07199 0.25417 -0.07685 C 0.25287 -0.07847 0.25169 -0.08033 0.25026 -0.08148 C 0.24453 -0.08565 0.23867 -0.09005 0.23255 -0.09259 C 0.2207 -0.09792 0.23542 -0.09167 0.21979 -0.09722 C 0.2181 -0.09792 0.21641 -0.09884 0.21471 -0.09954 C 0.21029 -0.10533 0.20508 -0.11181 0.20195 -0.11991 C 0.19922 -0.12732 0.20104 -0.12662 0.19818 -0.12662 L 0.19818 -0.12639 C 0.20117 -0.13125 0.20391 -0.13611 0.20716 -0.14028 C 0.2082 -0.14167 0.20964 -0.14144 0.21094 -0.14236 C 0.22188 -0.15093 0.21081 -0.14398 0.21979 -0.14931 C 0.22383 -0.16343 0.22357 -0.15787 0.22357 -0.16505 L 0.22357 -0.16482 C 0.22695 -0.15972 0.23034 -0.1544 0.23385 -0.14931 C 0.23542 -0.14676 0.23698 -0.14421 0.23893 -0.14236 C 0.2405 -0.14097 0.24232 -0.14097 0.24401 -0.14028 L 0.24779 -0.13565 L 0.24779 -0.13542 C 0.25078 -0.13125 0.25391 -0.12709 0.25664 -0.12199 C 0.25781 -0.12014 0.2582 -0.11736 0.25925 -0.11528 C 0.26042 -0.11296 0.26159 -0.11042 0.26302 -0.10857 C 0.26992 -0.09908 0.26771 -0.09954 0.27188 -0.09954 L 0.27188 -0.09931 C 0.32018 -0.10255 0.29649 -0.10185 0.3431 -0.10185 L 0.3431 -0.10162 " pathEditMode="relative" rAng="0" ptsTypes="AAAAAAAAAAAAAAAAAAAAAAAAAAAAAAAAAAAAAAAAAAAAAAAAAAAAAAAAAAAAAAAAAAAAAAAAAAAAAAAAAAAAAAAAAAAAAAAAAAAAAAAAAAAAAAAAAAAAAAAAAAAAAAAAAAAAAAAAAAAAAAAAAAAAAAAAAAAAAAAAA">
                                      <p:cBhvr>
                                        <p:cTn id="10" dur="2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48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grpId="0" nodeType="withEffect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5988" y="608017"/>
            <a:ext cx="9435179" cy="1861087"/>
            <a:chOff x="503116" y="4049099"/>
            <a:chExt cx="10000438" cy="1861087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03116" y="4053249"/>
              <a:ext cx="1187029" cy="280799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41506" t="39665" r="39071" b="25263"/>
            <a:stretch/>
          </p:blipFill>
          <p:spPr>
            <a:xfrm>
              <a:off x="506624" y="4322081"/>
              <a:ext cx="1179132" cy="93077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41375" t="40463" r="39071" b="34105"/>
            <a:stretch/>
          </p:blipFill>
          <p:spPr>
            <a:xfrm>
              <a:off x="506624" y="5235238"/>
              <a:ext cx="1187029" cy="674948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1655377" y="4049099"/>
              <a:ext cx="8848177" cy="1856937"/>
              <a:chOff x="759441" y="1821142"/>
              <a:chExt cx="6453846" cy="1436408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6346458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56" name="Group 55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 58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 61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/>
              <p:cNvGrpSpPr/>
              <p:nvPr/>
            </p:nvGrpSpPr>
            <p:grpSpPr>
              <a:xfrm>
                <a:off x="63522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8" name="TextBox 37"/>
          <p:cNvSpPr txBox="1"/>
          <p:nvPr/>
        </p:nvSpPr>
        <p:spPr>
          <a:xfrm>
            <a:off x="2514467" y="769829"/>
            <a:ext cx="7367738" cy="1569660"/>
          </a:xfrm>
          <a:custGeom>
            <a:avLst/>
            <a:gdLst>
              <a:gd name="connsiteX0" fmla="*/ 0 w 3228444"/>
              <a:gd name="connsiteY0" fmla="*/ 0 h 1862048"/>
              <a:gd name="connsiteX1" fmla="*/ 3228444 w 3228444"/>
              <a:gd name="connsiteY1" fmla="*/ 0 h 1862048"/>
              <a:gd name="connsiteX2" fmla="*/ 3228444 w 3228444"/>
              <a:gd name="connsiteY2" fmla="*/ 1862048 h 1862048"/>
              <a:gd name="connsiteX3" fmla="*/ 0 w 3228444"/>
              <a:gd name="connsiteY3" fmla="*/ 1862048 h 1862048"/>
              <a:gd name="connsiteX4" fmla="*/ 0 w 3228444"/>
              <a:gd name="connsiteY4" fmla="*/ 0 h 1862048"/>
              <a:gd name="connsiteX0" fmla="*/ 0 w 3325426"/>
              <a:gd name="connsiteY0" fmla="*/ 0 h 2554776"/>
              <a:gd name="connsiteX1" fmla="*/ 3228444 w 3325426"/>
              <a:gd name="connsiteY1" fmla="*/ 0 h 2554776"/>
              <a:gd name="connsiteX2" fmla="*/ 3325426 w 3325426"/>
              <a:gd name="connsiteY2" fmla="*/ 2554776 h 2554776"/>
              <a:gd name="connsiteX3" fmla="*/ 0 w 3325426"/>
              <a:gd name="connsiteY3" fmla="*/ 1862048 h 2554776"/>
              <a:gd name="connsiteX4" fmla="*/ 0 w 3325426"/>
              <a:gd name="connsiteY4" fmla="*/ 0 h 2554776"/>
              <a:gd name="connsiteX0" fmla="*/ 0 w 3228444"/>
              <a:gd name="connsiteY0" fmla="*/ 0 h 1862048"/>
              <a:gd name="connsiteX1" fmla="*/ 3228444 w 3228444"/>
              <a:gd name="connsiteY1" fmla="*/ 0 h 1862048"/>
              <a:gd name="connsiteX2" fmla="*/ 2923644 w 3228444"/>
              <a:gd name="connsiteY2" fmla="*/ 1487976 h 1862048"/>
              <a:gd name="connsiteX3" fmla="*/ 0 w 3228444"/>
              <a:gd name="connsiteY3" fmla="*/ 1862048 h 1862048"/>
              <a:gd name="connsiteX4" fmla="*/ 0 w 3228444"/>
              <a:gd name="connsiteY4" fmla="*/ 0 h 1862048"/>
              <a:gd name="connsiteX0" fmla="*/ 0 w 3408553"/>
              <a:gd name="connsiteY0" fmla="*/ 0 h 3095103"/>
              <a:gd name="connsiteX1" fmla="*/ 3228444 w 3408553"/>
              <a:gd name="connsiteY1" fmla="*/ 0 h 3095103"/>
              <a:gd name="connsiteX2" fmla="*/ 3408553 w 3408553"/>
              <a:gd name="connsiteY2" fmla="*/ 3095103 h 3095103"/>
              <a:gd name="connsiteX3" fmla="*/ 0 w 3408553"/>
              <a:gd name="connsiteY3" fmla="*/ 1862048 h 3095103"/>
              <a:gd name="connsiteX4" fmla="*/ 0 w 3408553"/>
              <a:gd name="connsiteY4" fmla="*/ 0 h 309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8553" h="3095103">
                <a:moveTo>
                  <a:pt x="0" y="0"/>
                </a:moveTo>
                <a:lnTo>
                  <a:pt x="3228444" y="0"/>
                </a:lnTo>
                <a:lnTo>
                  <a:pt x="3408553" y="3095103"/>
                </a:lnTo>
                <a:lnTo>
                  <a:pt x="0" y="186204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vi-VN" sz="9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chuŬ chuŬ</a:t>
            </a:r>
            <a:endParaRPr lang="vi-VN" sz="88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408604" y="3242701"/>
            <a:ext cx="9435179" cy="1861087"/>
            <a:chOff x="503116" y="4049099"/>
            <a:chExt cx="10000438" cy="1861087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03116" y="4053249"/>
              <a:ext cx="1187029" cy="28079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2"/>
            <a:srcRect l="41506" t="39665" r="39071" b="25263"/>
            <a:stretch/>
          </p:blipFill>
          <p:spPr>
            <a:xfrm>
              <a:off x="506624" y="4322081"/>
              <a:ext cx="1179132" cy="930777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/>
            <a:srcRect l="41375" t="40463" r="39071" b="34105"/>
            <a:stretch/>
          </p:blipFill>
          <p:spPr>
            <a:xfrm>
              <a:off x="506624" y="5235238"/>
              <a:ext cx="1187029" cy="674948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1655377" y="4049099"/>
              <a:ext cx="8848177" cy="1856937"/>
              <a:chOff x="759441" y="1821142"/>
              <a:chExt cx="6453846" cy="1436408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6346458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02" name="Group 101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03" name="Group 102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04" name="Group 103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06" name="Group 105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08" name="Group 107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/>
              <p:cNvGrpSpPr/>
              <p:nvPr/>
            </p:nvGrpSpPr>
            <p:grpSpPr>
              <a:xfrm>
                <a:off x="63522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0" name="TextBox 39"/>
          <p:cNvSpPr txBox="1"/>
          <p:nvPr/>
        </p:nvSpPr>
        <p:spPr>
          <a:xfrm>
            <a:off x="2463119" y="3482505"/>
            <a:ext cx="817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chuŎ nhắt</a:t>
            </a:r>
            <a:endParaRPr lang="vi-VN" sz="9600" b="1" dirty="0">
              <a:ln>
                <a:solidFill>
                  <a:schemeClr val="bg1">
                    <a:lumMod val="85000"/>
                  </a:schemeClr>
                </a:solidFill>
              </a:ln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811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7573" y="3593465"/>
            <a:ext cx="5813227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nhắt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làng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quê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luôn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sợ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chuốt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vuốt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vỗ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- Con ở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mãi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xá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xá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đủ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nhắt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vẫn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buồn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làng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5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0123" y="-8796"/>
            <a:ext cx="404631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nhắt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5836" y="3995033"/>
            <a:ext cx="1240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vi-VN" sz="25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27681" y="324228"/>
            <a:ext cx="10959342" cy="6439336"/>
            <a:chOff x="1359905" y="324228"/>
            <a:chExt cx="10959342" cy="64393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047" b="56641" l="27965" r="46559"/>
                      </a14:imgEffect>
                    </a14:imgLayer>
                  </a14:imgProps>
                </a:ext>
              </a:extLst>
            </a:blip>
            <a:srcRect l="28972" t="26007" r="52751" b="42503"/>
            <a:stretch/>
          </p:blipFill>
          <p:spPr>
            <a:xfrm>
              <a:off x="7212296" y="3905795"/>
              <a:ext cx="2950300" cy="2857769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359905" y="324228"/>
              <a:ext cx="10959342" cy="4380576"/>
              <a:chOff x="1359905" y="324228"/>
              <a:chExt cx="10959342" cy="438057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33908" t="18204" r="33965" b="39534"/>
              <a:stretch/>
            </p:blipFill>
            <p:spPr>
              <a:xfrm>
                <a:off x="1359905" y="523519"/>
                <a:ext cx="8205009" cy="314461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/>
              <a:srcRect l="38426" t="19098" r="37813" b="45188"/>
              <a:stretch/>
            </p:blipFill>
            <p:spPr>
              <a:xfrm>
                <a:off x="8178953" y="324228"/>
                <a:ext cx="2866330" cy="1913551"/>
              </a:xfrm>
              <a:prstGeom prst="ellipse">
                <a:avLst/>
              </a:prstGeom>
              <a:ln w="6350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8687446" y="2121608"/>
                <a:ext cx="3631801" cy="2583196"/>
                <a:chOff x="8577979" y="2169829"/>
                <a:chExt cx="3631801" cy="258319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8099" b="50651" l="42533" r="72987"/>
                          </a14:imgEffect>
                        </a14:imgLayer>
                      </a14:imgProps>
                    </a:ext>
                  </a:extLst>
                </a:blip>
                <a:srcRect l="42174" t="19345" r="28526" b="45536"/>
                <a:stretch/>
              </p:blipFill>
              <p:spPr>
                <a:xfrm rot="21226731">
                  <a:off x="8577979" y="2272958"/>
                  <a:ext cx="3631801" cy="248006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5" name="Cloud Callout 4"/>
                <p:cNvSpPr/>
                <p:nvPr/>
              </p:nvSpPr>
              <p:spPr>
                <a:xfrm>
                  <a:off x="8614184" y="2169829"/>
                  <a:ext cx="3381829" cy="2083322"/>
                </a:xfrm>
                <a:prstGeom prst="cloudCallout">
                  <a:avLst>
                    <a:gd name="adj1" fmla="val -36713"/>
                    <a:gd name="adj2" fmla="val 64590"/>
                  </a:avLst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931538" y="180459"/>
            <a:ext cx="5123594" cy="2602021"/>
            <a:chOff x="1991846" y="1577728"/>
            <a:chExt cx="5677002" cy="3356759"/>
          </a:xfrm>
        </p:grpSpPr>
        <p:sp>
          <p:nvSpPr>
            <p:cNvPr id="19" name="Cloud 18"/>
            <p:cNvSpPr/>
            <p:nvPr/>
          </p:nvSpPr>
          <p:spPr>
            <a:xfrm>
              <a:off x="1991846" y="1577728"/>
              <a:ext cx="5677002" cy="3356759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29325" y="2623301"/>
              <a:ext cx="5402042" cy="1322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nhắt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64589" y="3995032"/>
            <a:ext cx="1240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1035" y="6270321"/>
            <a:ext cx="1240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9384" y="3614765"/>
            <a:ext cx="1240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</a:t>
            </a:r>
            <a:r>
              <a:rPr lang="en-US" sz="2500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5941" y="4359797"/>
            <a:ext cx="1240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</a:t>
            </a:r>
            <a:r>
              <a:rPr lang="en-US" sz="2500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6236" y="4359797"/>
            <a:ext cx="730328" cy="47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</a:t>
            </a:r>
            <a:r>
              <a:rPr lang="en-US" sz="2500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vi-VN" sz="25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91657" y="3978365"/>
            <a:ext cx="740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48857" y="4357487"/>
            <a:ext cx="740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70742" y="4367944"/>
            <a:ext cx="740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0971" y="4767086"/>
            <a:ext cx="740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56742" y="4738058"/>
            <a:ext cx="740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00627" y="6646595"/>
            <a:ext cx="7402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0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2" grpId="1"/>
      <p:bldP spid="2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7231" y="81737"/>
            <a:ext cx="11489792" cy="6980962"/>
            <a:chOff x="829455" y="81737"/>
            <a:chExt cx="11489792" cy="6980962"/>
          </a:xfrm>
        </p:grpSpPr>
        <p:grpSp>
          <p:nvGrpSpPr>
            <p:cNvPr id="6" name="Group 5"/>
            <p:cNvGrpSpPr/>
            <p:nvPr/>
          </p:nvGrpSpPr>
          <p:grpSpPr>
            <a:xfrm>
              <a:off x="829455" y="81737"/>
              <a:ext cx="11489792" cy="4812547"/>
              <a:chOff x="829455" y="81737"/>
              <a:chExt cx="11489792" cy="481254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33908" t="18204" r="33965" b="39534"/>
              <a:stretch/>
            </p:blipFill>
            <p:spPr>
              <a:xfrm>
                <a:off x="829455" y="614959"/>
                <a:ext cx="8205009" cy="42793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38426" t="19098" r="37813" b="45188"/>
              <a:stretch/>
            </p:blipFill>
            <p:spPr>
              <a:xfrm>
                <a:off x="7974711" y="81737"/>
                <a:ext cx="2866330" cy="2178640"/>
              </a:xfrm>
              <a:prstGeom prst="ellipse">
                <a:avLst/>
              </a:prstGeom>
              <a:ln w="6350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8687446" y="2121608"/>
                <a:ext cx="3631801" cy="2583196"/>
                <a:chOff x="8577979" y="2169829"/>
                <a:chExt cx="3631801" cy="2583196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8099" b="50651" l="42533" r="72987"/>
                          </a14:imgEffect>
                        </a14:imgLayer>
                      </a14:imgProps>
                    </a:ext>
                  </a:extLst>
                </a:blip>
                <a:srcRect l="42174" t="19345" r="28526" b="45536"/>
                <a:stretch/>
              </p:blipFill>
              <p:spPr>
                <a:xfrm rot="21226731">
                  <a:off x="8577979" y="2272958"/>
                  <a:ext cx="3631801" cy="248006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" name="Cloud Callout 10"/>
                <p:cNvSpPr/>
                <p:nvPr/>
              </p:nvSpPr>
              <p:spPr>
                <a:xfrm>
                  <a:off x="8614184" y="2169829"/>
                  <a:ext cx="3381829" cy="2083322"/>
                </a:xfrm>
                <a:prstGeom prst="cloudCallout">
                  <a:avLst>
                    <a:gd name="adj1" fmla="val -36713"/>
                    <a:gd name="adj2" fmla="val 64590"/>
                  </a:avLst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047" b="56641" l="27965" r="46559"/>
                      </a14:imgEffect>
                    </a14:imgLayer>
                  </a14:imgProps>
                </a:ext>
              </a:extLst>
            </a:blip>
            <a:srcRect l="28972" t="26007" r="52751" b="42503"/>
            <a:stretch/>
          </p:blipFill>
          <p:spPr>
            <a:xfrm>
              <a:off x="7719204" y="4204930"/>
              <a:ext cx="2950300" cy="2857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3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6475" y="705267"/>
            <a:ext cx="10126133" cy="550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nhắt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làng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sợ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chuốt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vuốt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vỗ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- Con ở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mãi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xá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xá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nhắt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buồn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làng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7855" y="58936"/>
            <a:ext cx="559867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nhắt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7003" y="1395937"/>
            <a:ext cx="186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6120" y="1395672"/>
            <a:ext cx="186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7531" y="5383471"/>
            <a:ext cx="186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5009" y="715740"/>
            <a:ext cx="186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0997" y="2051786"/>
            <a:ext cx="186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09489" y="2048697"/>
            <a:ext cx="109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uô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vi-VN" sz="44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038094" y="1371600"/>
            <a:ext cx="1532971" cy="184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53771" y="2071742"/>
            <a:ext cx="1506351" cy="52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67003" y="2048697"/>
            <a:ext cx="11133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719428" y="2675467"/>
            <a:ext cx="1444125" cy="8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478068" y="2675467"/>
            <a:ext cx="1329913" cy="8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04471" y="6006498"/>
            <a:ext cx="1361129" cy="48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723142" y="1780392"/>
            <a:ext cx="5123594" cy="2602021"/>
            <a:chOff x="2079404" y="1442133"/>
            <a:chExt cx="5677002" cy="3356759"/>
          </a:xfrm>
        </p:grpSpPr>
        <p:sp>
          <p:nvSpPr>
            <p:cNvPr id="16" name="Cloud 15"/>
            <p:cNvSpPr/>
            <p:nvPr/>
          </p:nvSpPr>
          <p:spPr>
            <a:xfrm>
              <a:off x="2079404" y="1442133"/>
              <a:ext cx="5677002" cy="3356759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66806" y="2149771"/>
              <a:ext cx="5402042" cy="1322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nhắt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3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6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5251" y="1555620"/>
            <a:ext cx="7654926" cy="492873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3398359" y="1028325"/>
            <a:ext cx="5671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02419" y="885511"/>
            <a:ext cx="219876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ên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ả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90120" y="5202005"/>
            <a:ext cx="227305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on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yến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0120" y="3763437"/>
            <a:ext cx="227305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ết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giá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8526" t="21924" r="27187" b="30853"/>
          <a:stretch/>
        </p:blipFill>
        <p:spPr>
          <a:xfrm>
            <a:off x="8879304" y="294242"/>
            <a:ext cx="2891352" cy="193798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28247" t="20932" r="27801" b="32044"/>
          <a:stretch/>
        </p:blipFill>
        <p:spPr>
          <a:xfrm>
            <a:off x="1167461" y="498535"/>
            <a:ext cx="2756834" cy="185693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l="28219" t="21627" r="28386" b="31746"/>
          <a:stretch/>
        </p:blipFill>
        <p:spPr>
          <a:xfrm>
            <a:off x="1167460" y="4029558"/>
            <a:ext cx="2756834" cy="184621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5" b="51302" l="37482" r="61347"/>
                    </a14:imgEffect>
                  </a14:imgLayer>
                </a14:imgProps>
              </a:ext>
            </a:extLst>
          </a:blip>
          <a:srcRect l="37674" t="21131" r="38342" b="49107"/>
          <a:stretch/>
        </p:blipFill>
        <p:spPr>
          <a:xfrm>
            <a:off x="9192470" y="3974861"/>
            <a:ext cx="2578186" cy="22418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9" name="TextBox 38"/>
          <p:cNvSpPr txBox="1"/>
          <p:nvPr/>
        </p:nvSpPr>
        <p:spPr>
          <a:xfrm>
            <a:off x="5101542" y="2232226"/>
            <a:ext cx="265021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28" idx="3"/>
            <a:endCxn id="33" idx="1"/>
          </p:cNvCxnSpPr>
          <p:nvPr/>
        </p:nvCxnSpPr>
        <p:spPr>
          <a:xfrm>
            <a:off x="7501180" y="1239454"/>
            <a:ext cx="1378124" cy="237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9" idx="3"/>
            <a:endCxn id="38" idx="1"/>
          </p:cNvCxnSpPr>
          <p:nvPr/>
        </p:nvCxnSpPr>
        <p:spPr>
          <a:xfrm>
            <a:off x="7751752" y="2586169"/>
            <a:ext cx="1440718" cy="25096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1"/>
            <a:endCxn id="35" idx="3"/>
          </p:cNvCxnSpPr>
          <p:nvPr/>
        </p:nvCxnSpPr>
        <p:spPr>
          <a:xfrm flipH="1">
            <a:off x="3924294" y="4117380"/>
            <a:ext cx="1365826" cy="8352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9" idx="1"/>
            <a:endCxn id="34" idx="3"/>
          </p:cNvCxnSpPr>
          <p:nvPr/>
        </p:nvCxnSpPr>
        <p:spPr>
          <a:xfrm flipH="1" flipV="1">
            <a:off x="3924295" y="1427003"/>
            <a:ext cx="1365825" cy="41289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9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71" b="48307" l="38141" r="59883"/>
                    </a14:imgEffect>
                  </a14:imgLayer>
                </a14:imgProps>
              </a:ext>
            </a:extLst>
          </a:blip>
          <a:srcRect l="38789" t="17956" r="39012" b="51290"/>
          <a:stretch/>
        </p:blipFill>
        <p:spPr>
          <a:xfrm>
            <a:off x="688233" y="64064"/>
            <a:ext cx="4484658" cy="26944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875" b="50521" l="41069" r="63690"/>
                    </a14:imgEffect>
                  </a14:imgLayer>
                </a14:imgProps>
              </a:ext>
            </a:extLst>
          </a:blip>
          <a:srcRect l="41159" t="22024" r="36865" b="49008"/>
          <a:stretch/>
        </p:blipFill>
        <p:spPr>
          <a:xfrm>
            <a:off x="7097485" y="63494"/>
            <a:ext cx="4389119" cy="26949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0" name="TextBox 79"/>
          <p:cNvSpPr txBox="1"/>
          <p:nvPr/>
        </p:nvSpPr>
        <p:spPr>
          <a:xfrm>
            <a:off x="765176" y="2818174"/>
            <a:ext cx="4837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uồn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uồn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9948" y="3663380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uồn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42038" y="4454951"/>
            <a:ext cx="136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71100" y="4424609"/>
            <a:ext cx="1734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765175" y="5603935"/>
            <a:ext cx="4407716" cy="806364"/>
            <a:chOff x="548623" y="5373786"/>
            <a:chExt cx="4407716" cy="806364"/>
          </a:xfrm>
        </p:grpSpPr>
        <p:sp>
          <p:nvSpPr>
            <p:cNvPr id="86" name="Rectangle 85"/>
            <p:cNvSpPr/>
            <p:nvPr/>
          </p:nvSpPr>
          <p:spPr>
            <a:xfrm>
              <a:off x="548623" y="5373862"/>
              <a:ext cx="10036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988368" y="5373786"/>
              <a:ext cx="94685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Connector 87"/>
            <p:cNvCxnSpPr>
              <a:stCxn id="86" idx="3"/>
            </p:cNvCxnSpPr>
            <p:nvPr/>
          </p:nvCxnSpPr>
          <p:spPr>
            <a:xfrm flipV="1">
              <a:off x="1552304" y="5775718"/>
              <a:ext cx="421265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3457191" y="5373786"/>
              <a:ext cx="149914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0" name="Straight Arrow Connector 89"/>
            <p:cNvCxnSpPr>
              <a:stCxn id="87" idx="3"/>
              <a:endCxn id="89" idx="1"/>
            </p:cNvCxnSpPr>
            <p:nvPr/>
          </p:nvCxnSpPr>
          <p:spPr>
            <a:xfrm>
              <a:off x="2935227" y="5775718"/>
              <a:ext cx="52196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7249887" y="5627434"/>
            <a:ext cx="4193176" cy="806364"/>
            <a:chOff x="484045" y="5373786"/>
            <a:chExt cx="4193176" cy="806364"/>
          </a:xfrm>
        </p:grpSpPr>
        <p:sp>
          <p:nvSpPr>
            <p:cNvPr id="92" name="Rectangle 91"/>
            <p:cNvSpPr/>
            <p:nvPr/>
          </p:nvSpPr>
          <p:spPr>
            <a:xfrm>
              <a:off x="484045" y="5373862"/>
              <a:ext cx="1068260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Connector 93"/>
            <p:cNvCxnSpPr>
              <a:stCxn id="92" idx="3"/>
              <a:endCxn id="93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3457191" y="5373786"/>
              <a:ext cx="1220030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6" name="Straight Arrow Connector 95"/>
            <p:cNvCxnSpPr>
              <a:stCxn id="93" idx="3"/>
              <a:endCxn id="95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8256609" y="4425523"/>
            <a:ext cx="1319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9327" y="4425523"/>
            <a:ext cx="105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048301" y="4410880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7" name="TextBox 106"/>
          <p:cNvSpPr txBox="1"/>
          <p:nvPr/>
        </p:nvSpPr>
        <p:spPr>
          <a:xfrm>
            <a:off x="7451879" y="2823965"/>
            <a:ext cx="358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uột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nhắt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281880" y="3624468"/>
            <a:ext cx="252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uột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53874" y="4454950"/>
            <a:ext cx="148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335023" y="4453636"/>
            <a:ext cx="79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50114" y="4446947"/>
            <a:ext cx="101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huon chuon va mua th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8" y="-3984"/>
            <a:ext cx="12217887" cy="68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Four Most Common Mice Found in Texas | EnviroCon Termite &amp; Pest Contr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9" y="0"/>
            <a:ext cx="12217888" cy="68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2338 L -4.16667E-7 1.11111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-2.29167E-6 1.11111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1991 L -1.25E-6 0.003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11736 L 3.33333E-6 2.96296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4882 0.0037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8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05052 0.0078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39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208 L -0.15534 -0.56181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-2819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7123 -0.56829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1" grpId="1"/>
      <p:bldP spid="83" grpId="0"/>
      <p:bldP spid="83" grpId="1"/>
      <p:bldP spid="84" grpId="0"/>
      <p:bldP spid="84" grpId="1"/>
      <p:bldP spid="98" grpId="0"/>
      <p:bldP spid="98" grpId="1"/>
      <p:bldP spid="98" grpId="2"/>
      <p:bldP spid="101" grpId="0"/>
      <p:bldP spid="101" grpId="1"/>
      <p:bldP spid="102" grpId="0"/>
      <p:bldP spid="102" grpId="1"/>
      <p:bldP spid="107" grpId="0"/>
      <p:bldP spid="114" grpId="0"/>
      <p:bldP spid="114" grpId="1"/>
      <p:bldP spid="119" grpId="0"/>
      <p:bldP spid="119" grpId="1"/>
      <p:bldP spid="119" grpId="2"/>
      <p:bldP spid="99" grpId="0"/>
      <p:bldP spid="99" grpId="1"/>
      <p:bldP spid="100" grpId="0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71" b="48307" l="38141" r="59883"/>
                    </a14:imgEffect>
                  </a14:imgLayer>
                </a14:imgProps>
              </a:ext>
            </a:extLst>
          </a:blip>
          <a:srcRect l="38789" t="17956" r="39012" b="51290"/>
          <a:stretch/>
        </p:blipFill>
        <p:spPr>
          <a:xfrm>
            <a:off x="688233" y="64064"/>
            <a:ext cx="4484658" cy="26944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875" b="50521" l="41069" r="63690"/>
                    </a14:imgEffect>
                  </a14:imgLayer>
                </a14:imgProps>
              </a:ext>
            </a:extLst>
          </a:blip>
          <a:srcRect l="41159" t="22024" r="36865" b="49008"/>
          <a:stretch/>
        </p:blipFill>
        <p:spPr>
          <a:xfrm>
            <a:off x="7097485" y="63494"/>
            <a:ext cx="4389119" cy="26949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765176" y="2818174"/>
            <a:ext cx="4837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uồn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uồn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948" y="3663380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uồn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2038" y="4454951"/>
            <a:ext cx="136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1100" y="4424609"/>
            <a:ext cx="1734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5175" y="5603935"/>
            <a:ext cx="4407716" cy="806364"/>
            <a:chOff x="548623" y="5373786"/>
            <a:chExt cx="4407716" cy="806364"/>
          </a:xfrm>
        </p:grpSpPr>
        <p:sp>
          <p:nvSpPr>
            <p:cNvPr id="11" name="Rectangle 10"/>
            <p:cNvSpPr/>
            <p:nvPr/>
          </p:nvSpPr>
          <p:spPr>
            <a:xfrm>
              <a:off x="548623" y="5373862"/>
              <a:ext cx="10036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8368" y="5373786"/>
              <a:ext cx="94685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>
              <a:stCxn id="11" idx="3"/>
            </p:cNvCxnSpPr>
            <p:nvPr/>
          </p:nvCxnSpPr>
          <p:spPr>
            <a:xfrm flipV="1">
              <a:off x="1552304" y="5775718"/>
              <a:ext cx="421265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457191" y="5373786"/>
              <a:ext cx="149914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2" idx="3"/>
              <a:endCxn id="14" idx="1"/>
            </p:cNvCxnSpPr>
            <p:nvPr/>
          </p:nvCxnSpPr>
          <p:spPr>
            <a:xfrm>
              <a:off x="2935227" y="5775718"/>
              <a:ext cx="52196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249887" y="5627434"/>
            <a:ext cx="4193176" cy="806364"/>
            <a:chOff x="484045" y="5373786"/>
            <a:chExt cx="4193176" cy="806364"/>
          </a:xfrm>
        </p:grpSpPr>
        <p:sp>
          <p:nvSpPr>
            <p:cNvPr id="17" name="Rectangle 16"/>
            <p:cNvSpPr/>
            <p:nvPr/>
          </p:nvSpPr>
          <p:spPr>
            <a:xfrm>
              <a:off x="484045" y="5373862"/>
              <a:ext cx="1068260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>
              <a:stCxn id="17" idx="3"/>
              <a:endCxn id="18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457191" y="5373786"/>
              <a:ext cx="1220030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Arrow Connector 20"/>
            <p:cNvCxnSpPr>
              <a:stCxn id="18" idx="3"/>
              <a:endCxn id="20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8256609" y="4425523"/>
            <a:ext cx="1319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9327" y="4425523"/>
            <a:ext cx="105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48301" y="4410880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8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9" name="TextBox 28"/>
          <p:cNvSpPr txBox="1"/>
          <p:nvPr/>
        </p:nvSpPr>
        <p:spPr>
          <a:xfrm>
            <a:off x="7451879" y="2823965"/>
            <a:ext cx="358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uột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nhắt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1880" y="3624468"/>
            <a:ext cx="252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uột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3874" y="4454950"/>
            <a:ext cx="148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5023" y="4453636"/>
            <a:ext cx="79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0114" y="4446947"/>
            <a:ext cx="101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4" descr="The Four Most Common Mice Found in Texas | EnviroCon Termite &amp; Pest Contr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8" y="27990"/>
            <a:ext cx="12217888" cy="68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huon chuon va mua th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8" y="-3984"/>
            <a:ext cx="12217887" cy="68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2338 L -4.16667E-7 1.11111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-2.29167E-6 1.11111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7123 -0.5682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-2842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4882 0.003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1991 L -1.25E-6 0.003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11736 L 3.33333E-6 2.96296E-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208 L -0.15534 -0.56181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-2819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05052 0.00787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22" grpId="0"/>
      <p:bldP spid="22" grpId="1"/>
      <p:bldP spid="23" grpId="0"/>
      <p:bldP spid="23" grpId="1"/>
      <p:bldP spid="24" grpId="0"/>
      <p:bldP spid="24" grpId="1"/>
      <p:bldP spid="29" grpId="0"/>
      <p:bldP spid="30" grpId="0"/>
      <p:bldP spid="30" grpId="1"/>
      <p:bldP spid="31" grpId="0"/>
      <p:bldP spid="31" grpId="2"/>
      <p:bldP spid="32" grpId="0"/>
      <p:bldP spid="32" grpId="1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6740" y="2615944"/>
            <a:ext cx="3033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ánh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cuốn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9390" y="2615944"/>
            <a:ext cx="261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uột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bút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6904" y="5872252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làng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8119390" y="5872252"/>
            <a:ext cx="2201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uốt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lúa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0397" t="25291" r="30296" b="35646"/>
          <a:stretch/>
        </p:blipFill>
        <p:spPr>
          <a:xfrm>
            <a:off x="7213600" y="160338"/>
            <a:ext cx="4003360" cy="245406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9531" t="21329" r="30087" b="33433"/>
          <a:stretch/>
        </p:blipFill>
        <p:spPr>
          <a:xfrm>
            <a:off x="7213601" y="3410547"/>
            <a:ext cx="4003360" cy="245047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8526" t="19643" r="30980" b="30953"/>
          <a:stretch/>
        </p:blipFill>
        <p:spPr>
          <a:xfrm>
            <a:off x="927398" y="160338"/>
            <a:ext cx="4123575" cy="245406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27721" t="20238" r="27547" b="31150"/>
          <a:stretch/>
        </p:blipFill>
        <p:spPr>
          <a:xfrm>
            <a:off x="1115548" y="3410547"/>
            <a:ext cx="3935424" cy="245047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8" name="Picture 2" descr="Cách làm bánh cuốn ngon bằng chảo chống dính, nhanh gọn tại nhà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-8239"/>
            <a:ext cx="12180094" cy="68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ổ máy tuốt lúa huyền thoại thập niên 80 - YouTub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7937"/>
            <a:ext cx="12291108" cy="68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6740" y="2615944"/>
            <a:ext cx="3033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ánh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cuốn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9390" y="2615944"/>
            <a:ext cx="261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uột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bút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6904" y="5872252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làng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8119390" y="5872252"/>
            <a:ext cx="2201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uốt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lúa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0397" t="25291" r="30296" b="35646"/>
          <a:stretch/>
        </p:blipFill>
        <p:spPr>
          <a:xfrm>
            <a:off x="7213600" y="160338"/>
            <a:ext cx="4003360" cy="245406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9531" t="21329" r="30087" b="33433"/>
          <a:stretch/>
        </p:blipFill>
        <p:spPr>
          <a:xfrm>
            <a:off x="7213601" y="3410547"/>
            <a:ext cx="4003360" cy="245047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8526" t="19643" r="30980" b="30953"/>
          <a:stretch/>
        </p:blipFill>
        <p:spPr>
          <a:xfrm>
            <a:off x="927398" y="160338"/>
            <a:ext cx="4123575" cy="245406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7721" t="20238" r="27547" b="31150"/>
          <a:stretch/>
        </p:blipFill>
        <p:spPr>
          <a:xfrm>
            <a:off x="1115548" y="3410547"/>
            <a:ext cx="3935424" cy="245047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6" name="Straight Connector 15"/>
          <p:cNvCxnSpPr/>
          <p:nvPr/>
        </p:nvCxnSpPr>
        <p:spPr>
          <a:xfrm>
            <a:off x="3280229" y="3193143"/>
            <a:ext cx="11592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73143" y="3193143"/>
            <a:ext cx="899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41714" y="6458857"/>
            <a:ext cx="1204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258629" y="6478540"/>
            <a:ext cx="899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52500" y="2615791"/>
            <a:ext cx="11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3944" y="5872252"/>
            <a:ext cx="11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16685" y="2603376"/>
            <a:ext cx="103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uôt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2171" y="5868970"/>
            <a:ext cx="103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uôt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7" grpId="2"/>
      <p:bldP spid="28" grpId="0"/>
      <p:bldP spid="28" grpId="1"/>
      <p:bldP spid="28" grpId="2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1954020" y="1836997"/>
            <a:ext cx="1965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suôn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8287" y="1908173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78771" y="2288083"/>
            <a:ext cx="513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94128" y="1908172"/>
            <a:ext cx="1791293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suôn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03039" y="2288083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0111" y="2921836"/>
            <a:ext cx="3318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suôn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sẻ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7948539" y="158293"/>
            <a:ext cx="1218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 smtClean="0">
                <a:latin typeface="HP001 4 hàng" panose="020B0603050302020204" pitchFamily="34" charset="-93"/>
                <a:ea typeface="Yu Gothic UI Semilight" panose="020B0400000000000000" pitchFamily="34" charset="-128"/>
                <a:cs typeface="Times New Roman" panose="02020603050405020304" pitchFamily="18" charset="0"/>
              </a:rPr>
              <a:t>´</a:t>
            </a:r>
            <a:endParaRPr lang="vi-VN" sz="8000" b="1" dirty="0"/>
          </a:p>
        </p:txBody>
      </p:sp>
      <p:sp>
        <p:nvSpPr>
          <p:cNvPr id="20" name="Rectangle 19"/>
          <p:cNvSpPr/>
          <p:nvPr/>
        </p:nvSpPr>
        <p:spPr>
          <a:xfrm>
            <a:off x="5699419" y="1908173"/>
            <a:ext cx="1403620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uôn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5" grpId="0"/>
      <p:bldP spid="18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290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Yu Gothic UI Semilight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97</cp:revision>
  <dcterms:created xsi:type="dcterms:W3CDTF">2020-11-11T10:03:29Z</dcterms:created>
  <dcterms:modified xsi:type="dcterms:W3CDTF">2020-11-15T13:37:01Z</dcterms:modified>
</cp:coreProperties>
</file>