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83" r:id="rId3"/>
    <p:sldId id="284" r:id="rId4"/>
    <p:sldId id="285" r:id="rId5"/>
    <p:sldId id="286" r:id="rId6"/>
    <p:sldId id="271" r:id="rId7"/>
    <p:sldId id="276" r:id="rId8"/>
    <p:sldId id="291" r:id="rId9"/>
    <p:sldId id="274" r:id="rId10"/>
    <p:sldId id="272" r:id="rId11"/>
    <p:sldId id="287" r:id="rId12"/>
    <p:sldId id="262" r:id="rId13"/>
    <p:sldId id="278" r:id="rId14"/>
    <p:sldId id="256" r:id="rId15"/>
    <p:sldId id="257" r:id="rId16"/>
    <p:sldId id="264" r:id="rId17"/>
    <p:sldId id="289" r:id="rId18"/>
    <p:sldId id="263" r:id="rId19"/>
    <p:sldId id="293" r:id="rId20"/>
    <p:sldId id="290" r:id="rId21"/>
    <p:sldId id="265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1686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1436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006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886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9299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2042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12/09/2021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3120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12/09/2021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380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12/09/2021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218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8182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9196-421C-4ED2-905B-4A03DB955E80}" type="datetimeFigureOut">
              <a:rPr lang="vi-VN" smtClean="0"/>
              <a:t>12/09/2021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927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19196-421C-4ED2-905B-4A03DB955E80}" type="datetimeFigureOut">
              <a:rPr lang="vi-VN" smtClean="0"/>
              <a:t>12/09/2021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027BD-F32E-45F8-A0D5-19712631D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57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gif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7.gif"/><Relationship Id="rId17" Type="http://schemas.openxmlformats.org/officeDocument/2006/relationships/image" Target="../media/image10.gif"/><Relationship Id="rId2" Type="http://schemas.openxmlformats.org/officeDocument/2006/relationships/audio" Target="../media/media1.wav"/><Relationship Id="rId16" Type="http://schemas.openxmlformats.org/officeDocument/2006/relationships/slide" Target="slide5.xml"/><Relationship Id="rId20" Type="http://schemas.openxmlformats.org/officeDocument/2006/relationships/slide" Target="slide6.xml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5" Type="http://schemas.openxmlformats.org/officeDocument/2006/relationships/image" Target="../media/image9.gif"/><Relationship Id="rId10" Type="http://schemas.microsoft.com/office/2007/relationships/hdphoto" Target="../media/hdphoto2.wdp"/><Relationship Id="rId19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3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slide" Target="slide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slide" Target="slide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7 mẫu câu chào hỏi tiếng anh cho trẻ em thông dụng dễ nh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Premium Vector | Frame with happy boy and girl in gard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1531" r="1270" b="2076"/>
          <a:stretch/>
        </p:blipFill>
        <p:spPr bwMode="auto">
          <a:xfrm>
            <a:off x="-631370" y="0"/>
            <a:ext cx="13650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Premium Vector | Frame with happy boy and girl in gard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1531" r="1270" b="2076"/>
          <a:stretch/>
        </p:blipFill>
        <p:spPr bwMode="auto">
          <a:xfrm>
            <a:off x="-631370" y="0"/>
            <a:ext cx="13650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01111" y="811989"/>
            <a:ext cx="50401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6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47:</a:t>
            </a:r>
            <a:r>
              <a:rPr lang="en-US" sz="88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endParaRPr lang="vi-VN" sz="9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18412" y="2712605"/>
            <a:ext cx="6126479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5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lang="en-US" sz="125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ên</a:t>
            </a:r>
            <a:r>
              <a:rPr lang="en-US" sz="125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125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iêt</a:t>
            </a:r>
            <a:endParaRPr lang="vi-VN" sz="1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61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9843" y="2549079"/>
            <a:ext cx="2000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ô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tiên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66136" y="2576303"/>
            <a:ext cx="261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hiệt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kế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9843" y="6023075"/>
            <a:ext cx="2552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iên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phấn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67231" y="6023075"/>
            <a:ext cx="2416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iết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08" y="5202005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CON LẬT ĐẬT LUÔN BIẾT ĐỨNG DẬY MỖI KHI BỊ VẤP NGÃ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7227" t="22718" r="33658" b="33829"/>
          <a:stretch/>
        </p:blipFill>
        <p:spPr>
          <a:xfrm>
            <a:off x="1097280" y="160338"/>
            <a:ext cx="3958813" cy="238874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35888" t="29018" r="33658" b="35466"/>
          <a:stretch/>
        </p:blipFill>
        <p:spPr>
          <a:xfrm>
            <a:off x="7449671" y="160338"/>
            <a:ext cx="4110959" cy="238874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37283" t="23859" r="36613" b="36459"/>
          <a:stretch/>
        </p:blipFill>
        <p:spPr>
          <a:xfrm>
            <a:off x="1097281" y="3493901"/>
            <a:ext cx="4052943" cy="250191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29251" t="21825" r="28805" b="33135"/>
          <a:stretch/>
        </p:blipFill>
        <p:spPr>
          <a:xfrm>
            <a:off x="7449671" y="3493900"/>
            <a:ext cx="4110959" cy="250195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2" descr="Baby Thermometer Review of 2016 | Reviewfrenz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49"/>
            <a:ext cx="12317506" cy="698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25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720" y="5651602"/>
            <a:ext cx="1327014" cy="132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7078" y="2549079"/>
            <a:ext cx="21804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ô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tiên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66136" y="2576303"/>
            <a:ext cx="261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hiệt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kế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2949" y="6023075"/>
            <a:ext cx="30764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iên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phấn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67231" y="6023075"/>
            <a:ext cx="24164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iết</a:t>
            </a:r>
            <a:r>
              <a:rPr lang="en-US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6" descr="CON LẬT ĐẬT LUÔN BIẾT ĐỨNG DẬY MỖI KHI BỊ VẤP NGÃ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 sz="20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7227" t="22718" r="33658" b="33829"/>
          <a:stretch/>
        </p:blipFill>
        <p:spPr>
          <a:xfrm>
            <a:off x="1097280" y="160338"/>
            <a:ext cx="3958813" cy="238874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5888" t="29018" r="33658" b="35466"/>
          <a:stretch/>
        </p:blipFill>
        <p:spPr>
          <a:xfrm>
            <a:off x="7449671" y="160338"/>
            <a:ext cx="4110959" cy="238874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7283" t="23859" r="36613" b="36459"/>
          <a:stretch/>
        </p:blipFill>
        <p:spPr>
          <a:xfrm>
            <a:off x="1110728" y="3493901"/>
            <a:ext cx="4052943" cy="250191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29251" t="21825" r="28805" b="33135"/>
          <a:stretch/>
        </p:blipFill>
        <p:spPr>
          <a:xfrm>
            <a:off x="7449671" y="3493900"/>
            <a:ext cx="4110959" cy="250195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TextBox 14"/>
          <p:cNvSpPr txBox="1"/>
          <p:nvPr/>
        </p:nvSpPr>
        <p:spPr>
          <a:xfrm>
            <a:off x="3067280" y="2536704"/>
            <a:ext cx="10663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iên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19012" y="6023075"/>
            <a:ext cx="10663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iên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72579" y="2575973"/>
            <a:ext cx="9076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iêt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05160" y="6024360"/>
            <a:ext cx="9076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iêt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114502" y="6665456"/>
            <a:ext cx="9021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69034" y="3158304"/>
            <a:ext cx="824198" cy="13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8558288" y="3210768"/>
            <a:ext cx="1231747" cy="13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725606" y="6652393"/>
            <a:ext cx="7126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80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  <p:bldP spid="16" grpId="0"/>
      <p:bldP spid="16" grpId="1"/>
      <p:bldP spid="16" grpId="2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66622"/>
            <a:ext cx="3566640" cy="769441"/>
            <a:chOff x="134912" y="70008"/>
            <a:chExt cx="3566640" cy="7694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4740" b="78516" l="9590" r="12006"/>
                      </a14:imgEffect>
                    </a14:imgLayer>
                  </a14:imgProps>
                </a:ext>
              </a:extLst>
            </a:blip>
            <a:srcRect l="9599" t="75256" r="87866" b="21465"/>
            <a:stretch/>
          </p:blipFill>
          <p:spPr>
            <a:xfrm>
              <a:off x="134912" y="218040"/>
              <a:ext cx="854440" cy="62140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62688" y="70008"/>
              <a:ext cx="26388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4000" b="1" dirty="0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tiếng</a:t>
              </a:r>
              <a:endPara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 rot="10800000" flipV="1">
            <a:off x="2410046" y="1790831"/>
            <a:ext cx="19651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89957" y="1908173"/>
            <a:ext cx="1300484" cy="759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đ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03679" y="1908173"/>
            <a:ext cx="1300484" cy="759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iên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>
            <a:stCxn id="8" idx="3"/>
            <a:endCxn id="9" idx="1"/>
          </p:cNvCxnSpPr>
          <p:nvPr/>
        </p:nvCxnSpPr>
        <p:spPr>
          <a:xfrm>
            <a:off x="5490441" y="2288084"/>
            <a:ext cx="5132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544578" y="1908173"/>
            <a:ext cx="1791293" cy="759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>
            <a:endCxn id="11" idx="1"/>
          </p:cNvCxnSpPr>
          <p:nvPr/>
        </p:nvCxnSpPr>
        <p:spPr>
          <a:xfrm>
            <a:off x="8834510" y="2288084"/>
            <a:ext cx="7100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6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033" y="44196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27776" y="2868048"/>
            <a:ext cx="3329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đèn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17401" y="1908173"/>
            <a:ext cx="1017109" cy="759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>
            <a:endCxn id="16" idx="1"/>
          </p:cNvCxnSpPr>
          <p:nvPr/>
        </p:nvCxnSpPr>
        <p:spPr>
          <a:xfrm>
            <a:off x="7304164" y="2288084"/>
            <a:ext cx="5132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0800000" flipV="1">
            <a:off x="8129124" y="1483054"/>
            <a:ext cx="12186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latin typeface="HP001 4 hàng" panose="020B0603050302020204" pitchFamily="34" charset="-93"/>
                <a:cs typeface="Times New Roman" panose="02020603050405020304" pitchFamily="18" charset="0"/>
              </a:rPr>
              <a:t>.</a:t>
            </a:r>
            <a:endParaRPr lang="vi-VN" sz="8800" b="1" dirty="0"/>
          </a:p>
        </p:txBody>
      </p:sp>
    </p:spTree>
    <p:extLst>
      <p:ext uri="{BB962C8B-B14F-4D97-AF65-F5344CB8AC3E}">
        <p14:creationId xmlns:p14="http://schemas.microsoft.com/office/powerpoint/2010/main" val="1363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 animBg="1"/>
      <p:bldP spid="15" grpId="0"/>
      <p:bldP spid="16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2370" y="1097280"/>
            <a:ext cx="520725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9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Viết</a:t>
            </a:r>
            <a:endParaRPr lang="vi-VN" sz="199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7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2675793" y="1511764"/>
            <a:ext cx="6546584" cy="3902316"/>
            <a:chOff x="1983167" y="700610"/>
            <a:chExt cx="7008806" cy="3902316"/>
          </a:xfrm>
        </p:grpSpPr>
        <p:grpSp>
          <p:nvGrpSpPr>
            <p:cNvPr id="45" name="Group 44"/>
            <p:cNvGrpSpPr/>
            <p:nvPr/>
          </p:nvGrpSpPr>
          <p:grpSpPr>
            <a:xfrm>
              <a:off x="1983167" y="700610"/>
              <a:ext cx="5226518" cy="3902316"/>
              <a:chOff x="6899258" y="1187554"/>
              <a:chExt cx="5226518" cy="3902316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2"/>
              <a:srcRect l="27738" t="39665" r="39071" b="25263"/>
              <a:stretch/>
            </p:blipFill>
            <p:spPr>
              <a:xfrm>
                <a:off x="6902854" y="1187554"/>
                <a:ext cx="5222922" cy="3131280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2"/>
              <a:srcRect l="27738" t="40463" r="39071" b="50237"/>
              <a:stretch/>
            </p:blipFill>
            <p:spPr>
              <a:xfrm>
                <a:off x="6899258" y="4259555"/>
                <a:ext cx="5222922" cy="830315"/>
              </a:xfrm>
              <a:prstGeom prst="rect">
                <a:avLst/>
              </a:prstGeom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7150879" y="700610"/>
              <a:ext cx="1841094" cy="3888870"/>
              <a:chOff x="6984999" y="284705"/>
              <a:chExt cx="1841094" cy="388887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2"/>
              <a:srcRect l="41828" t="39665" r="47119" b="25263"/>
              <a:stretch/>
            </p:blipFill>
            <p:spPr>
              <a:xfrm>
                <a:off x="6997697" y="284705"/>
                <a:ext cx="1790295" cy="3131280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2"/>
              <a:srcRect l="41773" t="40463" r="46860" b="50388"/>
              <a:stretch/>
            </p:blipFill>
            <p:spPr>
              <a:xfrm>
                <a:off x="6984999" y="3356707"/>
                <a:ext cx="1841094" cy="816868"/>
              </a:xfrm>
              <a:prstGeom prst="rect">
                <a:avLst/>
              </a:prstGeom>
            </p:spPr>
          </p:pic>
        </p:grpSp>
      </p:grpSp>
      <p:sp>
        <p:nvSpPr>
          <p:cNvPr id="51" name="TextBox 50"/>
          <p:cNvSpPr txBox="1"/>
          <p:nvPr/>
        </p:nvSpPr>
        <p:spPr>
          <a:xfrm>
            <a:off x="3042388" y="1488239"/>
            <a:ext cx="1072634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4 hàng" panose="020B0603050302020204" pitchFamily="34" charset="-93"/>
              </a:rPr>
              <a:t>Θłn</a:t>
            </a:r>
            <a:endParaRPr lang="vi-VN" sz="294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748705" y="3139958"/>
            <a:ext cx="269304" cy="110504"/>
          </a:xfrm>
          <a:custGeom>
            <a:avLst/>
            <a:gdLst>
              <a:gd name="connsiteX0" fmla="*/ 0 w 271762"/>
              <a:gd name="connsiteY0" fmla="*/ 22457 h 102387"/>
              <a:gd name="connsiteX1" fmla="*/ 115099 w 271762"/>
              <a:gd name="connsiteY1" fmla="*/ 77 h 102387"/>
              <a:gd name="connsiteX2" fmla="*/ 182240 w 271762"/>
              <a:gd name="connsiteY2" fmla="*/ 16063 h 102387"/>
              <a:gd name="connsiteX3" fmla="*/ 220607 w 271762"/>
              <a:gd name="connsiteY3" fmla="*/ 41640 h 102387"/>
              <a:gd name="connsiteX4" fmla="*/ 258973 w 271762"/>
              <a:gd name="connsiteY4" fmla="*/ 80007 h 102387"/>
              <a:gd name="connsiteX5" fmla="*/ 271762 w 271762"/>
              <a:gd name="connsiteY5" fmla="*/ 102387 h 102387"/>
              <a:gd name="connsiteX6" fmla="*/ 271762 w 271762"/>
              <a:gd name="connsiteY6" fmla="*/ 102387 h 102387"/>
              <a:gd name="connsiteX0" fmla="*/ 0 w 271762"/>
              <a:gd name="connsiteY0" fmla="*/ 27049 h 106979"/>
              <a:gd name="connsiteX1" fmla="*/ 64969 w 271762"/>
              <a:gd name="connsiteY1" fmla="*/ 1578 h 106979"/>
              <a:gd name="connsiteX2" fmla="*/ 115099 w 271762"/>
              <a:gd name="connsiteY2" fmla="*/ 4669 h 106979"/>
              <a:gd name="connsiteX3" fmla="*/ 182240 w 271762"/>
              <a:gd name="connsiteY3" fmla="*/ 20655 h 106979"/>
              <a:gd name="connsiteX4" fmla="*/ 220607 w 271762"/>
              <a:gd name="connsiteY4" fmla="*/ 46232 h 106979"/>
              <a:gd name="connsiteX5" fmla="*/ 258973 w 271762"/>
              <a:gd name="connsiteY5" fmla="*/ 84599 h 106979"/>
              <a:gd name="connsiteX6" fmla="*/ 271762 w 271762"/>
              <a:gd name="connsiteY6" fmla="*/ 106979 h 106979"/>
              <a:gd name="connsiteX7" fmla="*/ 271762 w 271762"/>
              <a:gd name="connsiteY7" fmla="*/ 106979 h 106979"/>
              <a:gd name="connsiteX0" fmla="*/ 0 w 271762"/>
              <a:gd name="connsiteY0" fmla="*/ 22714 h 102644"/>
              <a:gd name="connsiteX1" fmla="*/ 64969 w 271762"/>
              <a:gd name="connsiteY1" fmla="*/ 6834 h 102644"/>
              <a:gd name="connsiteX2" fmla="*/ 115099 w 271762"/>
              <a:gd name="connsiteY2" fmla="*/ 334 h 102644"/>
              <a:gd name="connsiteX3" fmla="*/ 182240 w 271762"/>
              <a:gd name="connsiteY3" fmla="*/ 16320 h 102644"/>
              <a:gd name="connsiteX4" fmla="*/ 220607 w 271762"/>
              <a:gd name="connsiteY4" fmla="*/ 41897 h 102644"/>
              <a:gd name="connsiteX5" fmla="*/ 258973 w 271762"/>
              <a:gd name="connsiteY5" fmla="*/ 80264 h 102644"/>
              <a:gd name="connsiteX6" fmla="*/ 271762 w 271762"/>
              <a:gd name="connsiteY6" fmla="*/ 102644 h 102644"/>
              <a:gd name="connsiteX7" fmla="*/ 271762 w 271762"/>
              <a:gd name="connsiteY7" fmla="*/ 102644 h 102644"/>
              <a:gd name="connsiteX0" fmla="*/ 0 w 271762"/>
              <a:gd name="connsiteY0" fmla="*/ 23303 h 103233"/>
              <a:gd name="connsiteX1" fmla="*/ 58575 w 271762"/>
              <a:gd name="connsiteY1" fmla="*/ 4226 h 103233"/>
              <a:gd name="connsiteX2" fmla="*/ 115099 w 271762"/>
              <a:gd name="connsiteY2" fmla="*/ 923 h 103233"/>
              <a:gd name="connsiteX3" fmla="*/ 182240 w 271762"/>
              <a:gd name="connsiteY3" fmla="*/ 16909 h 103233"/>
              <a:gd name="connsiteX4" fmla="*/ 220607 w 271762"/>
              <a:gd name="connsiteY4" fmla="*/ 42486 h 103233"/>
              <a:gd name="connsiteX5" fmla="*/ 258973 w 271762"/>
              <a:gd name="connsiteY5" fmla="*/ 80853 h 103233"/>
              <a:gd name="connsiteX6" fmla="*/ 271762 w 271762"/>
              <a:gd name="connsiteY6" fmla="*/ 103233 h 103233"/>
              <a:gd name="connsiteX7" fmla="*/ 271762 w 271762"/>
              <a:gd name="connsiteY7" fmla="*/ 103233 h 103233"/>
              <a:gd name="connsiteX0" fmla="*/ 0 w 271762"/>
              <a:gd name="connsiteY0" fmla="*/ 30109 h 110039"/>
              <a:gd name="connsiteX1" fmla="*/ 58575 w 271762"/>
              <a:gd name="connsiteY1" fmla="*/ 11032 h 110039"/>
              <a:gd name="connsiteX2" fmla="*/ 112641 w 271762"/>
              <a:gd name="connsiteY2" fmla="*/ 354 h 110039"/>
              <a:gd name="connsiteX3" fmla="*/ 182240 w 271762"/>
              <a:gd name="connsiteY3" fmla="*/ 23715 h 110039"/>
              <a:gd name="connsiteX4" fmla="*/ 220607 w 271762"/>
              <a:gd name="connsiteY4" fmla="*/ 49292 h 110039"/>
              <a:gd name="connsiteX5" fmla="*/ 258973 w 271762"/>
              <a:gd name="connsiteY5" fmla="*/ 87659 h 110039"/>
              <a:gd name="connsiteX6" fmla="*/ 271762 w 271762"/>
              <a:gd name="connsiteY6" fmla="*/ 110039 h 110039"/>
              <a:gd name="connsiteX7" fmla="*/ 271762 w 271762"/>
              <a:gd name="connsiteY7" fmla="*/ 110039 h 110039"/>
              <a:gd name="connsiteX0" fmla="*/ 0 w 271762"/>
              <a:gd name="connsiteY0" fmla="*/ 32602 h 112532"/>
              <a:gd name="connsiteX1" fmla="*/ 51201 w 271762"/>
              <a:gd name="connsiteY1" fmla="*/ 3692 h 112532"/>
              <a:gd name="connsiteX2" fmla="*/ 112641 w 271762"/>
              <a:gd name="connsiteY2" fmla="*/ 2847 h 112532"/>
              <a:gd name="connsiteX3" fmla="*/ 182240 w 271762"/>
              <a:gd name="connsiteY3" fmla="*/ 26208 h 112532"/>
              <a:gd name="connsiteX4" fmla="*/ 220607 w 271762"/>
              <a:gd name="connsiteY4" fmla="*/ 51785 h 112532"/>
              <a:gd name="connsiteX5" fmla="*/ 258973 w 271762"/>
              <a:gd name="connsiteY5" fmla="*/ 90152 h 112532"/>
              <a:gd name="connsiteX6" fmla="*/ 271762 w 271762"/>
              <a:gd name="connsiteY6" fmla="*/ 112532 h 112532"/>
              <a:gd name="connsiteX7" fmla="*/ 271762 w 271762"/>
              <a:gd name="connsiteY7" fmla="*/ 112532 h 112532"/>
              <a:gd name="connsiteX0" fmla="*/ 0 w 276678"/>
              <a:gd name="connsiteY0" fmla="*/ 27397 h 112243"/>
              <a:gd name="connsiteX1" fmla="*/ 56117 w 276678"/>
              <a:gd name="connsiteY1" fmla="*/ 3403 h 112243"/>
              <a:gd name="connsiteX2" fmla="*/ 117557 w 276678"/>
              <a:gd name="connsiteY2" fmla="*/ 2558 h 112243"/>
              <a:gd name="connsiteX3" fmla="*/ 187156 w 276678"/>
              <a:gd name="connsiteY3" fmla="*/ 25919 h 112243"/>
              <a:gd name="connsiteX4" fmla="*/ 225523 w 276678"/>
              <a:gd name="connsiteY4" fmla="*/ 51496 h 112243"/>
              <a:gd name="connsiteX5" fmla="*/ 263889 w 276678"/>
              <a:gd name="connsiteY5" fmla="*/ 89863 h 112243"/>
              <a:gd name="connsiteX6" fmla="*/ 276678 w 276678"/>
              <a:gd name="connsiteY6" fmla="*/ 112243 h 112243"/>
              <a:gd name="connsiteX7" fmla="*/ 276678 w 276678"/>
              <a:gd name="connsiteY7" fmla="*/ 112243 h 112243"/>
              <a:gd name="connsiteX0" fmla="*/ 0 w 269304"/>
              <a:gd name="connsiteY0" fmla="*/ 32602 h 112532"/>
              <a:gd name="connsiteX1" fmla="*/ 48743 w 269304"/>
              <a:gd name="connsiteY1" fmla="*/ 3692 h 112532"/>
              <a:gd name="connsiteX2" fmla="*/ 110183 w 269304"/>
              <a:gd name="connsiteY2" fmla="*/ 2847 h 112532"/>
              <a:gd name="connsiteX3" fmla="*/ 179782 w 269304"/>
              <a:gd name="connsiteY3" fmla="*/ 26208 h 112532"/>
              <a:gd name="connsiteX4" fmla="*/ 218149 w 269304"/>
              <a:gd name="connsiteY4" fmla="*/ 51785 h 112532"/>
              <a:gd name="connsiteX5" fmla="*/ 256515 w 269304"/>
              <a:gd name="connsiteY5" fmla="*/ 90152 h 112532"/>
              <a:gd name="connsiteX6" fmla="*/ 269304 w 269304"/>
              <a:gd name="connsiteY6" fmla="*/ 112532 h 112532"/>
              <a:gd name="connsiteX7" fmla="*/ 269304 w 269304"/>
              <a:gd name="connsiteY7" fmla="*/ 112532 h 112532"/>
              <a:gd name="connsiteX0" fmla="*/ 0 w 269304"/>
              <a:gd name="connsiteY0" fmla="*/ 32003 h 111933"/>
              <a:gd name="connsiteX1" fmla="*/ 48743 w 269304"/>
              <a:gd name="connsiteY1" fmla="*/ 3093 h 111933"/>
              <a:gd name="connsiteX2" fmla="*/ 110183 w 269304"/>
              <a:gd name="connsiteY2" fmla="*/ 2248 h 111933"/>
              <a:gd name="connsiteX3" fmla="*/ 179782 w 269304"/>
              <a:gd name="connsiteY3" fmla="*/ 15777 h 111933"/>
              <a:gd name="connsiteX4" fmla="*/ 218149 w 269304"/>
              <a:gd name="connsiteY4" fmla="*/ 51186 h 111933"/>
              <a:gd name="connsiteX5" fmla="*/ 256515 w 269304"/>
              <a:gd name="connsiteY5" fmla="*/ 89553 h 111933"/>
              <a:gd name="connsiteX6" fmla="*/ 269304 w 269304"/>
              <a:gd name="connsiteY6" fmla="*/ 111933 h 111933"/>
              <a:gd name="connsiteX7" fmla="*/ 269304 w 269304"/>
              <a:gd name="connsiteY7" fmla="*/ 111933 h 111933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18149 w 269304"/>
              <a:gd name="connsiteY4" fmla="*/ 56869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23065 w 269304"/>
              <a:gd name="connsiteY4" fmla="*/ 56869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23065 w 269304"/>
              <a:gd name="connsiteY4" fmla="*/ 51953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7686 h 117616"/>
              <a:gd name="connsiteX1" fmla="*/ 48743 w 269304"/>
              <a:gd name="connsiteY1" fmla="*/ 8776 h 117616"/>
              <a:gd name="connsiteX2" fmla="*/ 110183 w 269304"/>
              <a:gd name="connsiteY2" fmla="*/ 557 h 117616"/>
              <a:gd name="connsiteX3" fmla="*/ 179782 w 269304"/>
              <a:gd name="connsiteY3" fmla="*/ 21460 h 117616"/>
              <a:gd name="connsiteX4" fmla="*/ 223065 w 269304"/>
              <a:gd name="connsiteY4" fmla="*/ 51953 h 117616"/>
              <a:gd name="connsiteX5" fmla="*/ 256515 w 269304"/>
              <a:gd name="connsiteY5" fmla="*/ 95236 h 117616"/>
              <a:gd name="connsiteX6" fmla="*/ 269304 w 269304"/>
              <a:gd name="connsiteY6" fmla="*/ 117616 h 117616"/>
              <a:gd name="connsiteX7" fmla="*/ 269304 w 269304"/>
              <a:gd name="connsiteY7" fmla="*/ 117616 h 117616"/>
              <a:gd name="connsiteX0" fmla="*/ 0 w 269304"/>
              <a:gd name="connsiteY0" fmla="*/ 31019 h 110949"/>
              <a:gd name="connsiteX1" fmla="*/ 48743 w 269304"/>
              <a:gd name="connsiteY1" fmla="*/ 2109 h 110949"/>
              <a:gd name="connsiteX2" fmla="*/ 110183 w 269304"/>
              <a:gd name="connsiteY2" fmla="*/ 3618 h 110949"/>
              <a:gd name="connsiteX3" fmla="*/ 179782 w 269304"/>
              <a:gd name="connsiteY3" fmla="*/ 14793 h 110949"/>
              <a:gd name="connsiteX4" fmla="*/ 223065 w 269304"/>
              <a:gd name="connsiteY4" fmla="*/ 45286 h 110949"/>
              <a:gd name="connsiteX5" fmla="*/ 256515 w 269304"/>
              <a:gd name="connsiteY5" fmla="*/ 88569 h 110949"/>
              <a:gd name="connsiteX6" fmla="*/ 269304 w 269304"/>
              <a:gd name="connsiteY6" fmla="*/ 110949 h 110949"/>
              <a:gd name="connsiteX7" fmla="*/ 269304 w 269304"/>
              <a:gd name="connsiteY7" fmla="*/ 110949 h 110949"/>
              <a:gd name="connsiteX0" fmla="*/ 0 w 269304"/>
              <a:gd name="connsiteY0" fmla="*/ 27830 h 107760"/>
              <a:gd name="connsiteX1" fmla="*/ 48743 w 269304"/>
              <a:gd name="connsiteY1" fmla="*/ 4839 h 107760"/>
              <a:gd name="connsiteX2" fmla="*/ 110183 w 269304"/>
              <a:gd name="connsiteY2" fmla="*/ 429 h 107760"/>
              <a:gd name="connsiteX3" fmla="*/ 179782 w 269304"/>
              <a:gd name="connsiteY3" fmla="*/ 11604 h 107760"/>
              <a:gd name="connsiteX4" fmla="*/ 223065 w 269304"/>
              <a:gd name="connsiteY4" fmla="*/ 42097 h 107760"/>
              <a:gd name="connsiteX5" fmla="*/ 256515 w 269304"/>
              <a:gd name="connsiteY5" fmla="*/ 85380 h 107760"/>
              <a:gd name="connsiteX6" fmla="*/ 269304 w 269304"/>
              <a:gd name="connsiteY6" fmla="*/ 107760 h 107760"/>
              <a:gd name="connsiteX7" fmla="*/ 269304 w 269304"/>
              <a:gd name="connsiteY7" fmla="*/ 107760 h 107760"/>
              <a:gd name="connsiteX0" fmla="*/ 0 w 269304"/>
              <a:gd name="connsiteY0" fmla="*/ 30574 h 110504"/>
              <a:gd name="connsiteX1" fmla="*/ 48743 w 269304"/>
              <a:gd name="connsiteY1" fmla="*/ 7583 h 110504"/>
              <a:gd name="connsiteX2" fmla="*/ 110183 w 269304"/>
              <a:gd name="connsiteY2" fmla="*/ 214 h 110504"/>
              <a:gd name="connsiteX3" fmla="*/ 179782 w 269304"/>
              <a:gd name="connsiteY3" fmla="*/ 14348 h 110504"/>
              <a:gd name="connsiteX4" fmla="*/ 223065 w 269304"/>
              <a:gd name="connsiteY4" fmla="*/ 44841 h 110504"/>
              <a:gd name="connsiteX5" fmla="*/ 256515 w 269304"/>
              <a:gd name="connsiteY5" fmla="*/ 88124 h 110504"/>
              <a:gd name="connsiteX6" fmla="*/ 269304 w 269304"/>
              <a:gd name="connsiteY6" fmla="*/ 110504 h 110504"/>
              <a:gd name="connsiteX7" fmla="*/ 269304 w 269304"/>
              <a:gd name="connsiteY7" fmla="*/ 110504 h 11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304" h="110504">
                <a:moveTo>
                  <a:pt x="0" y="30574"/>
                </a:moveTo>
                <a:cubicBezTo>
                  <a:pt x="10828" y="28460"/>
                  <a:pt x="30379" y="12643"/>
                  <a:pt x="48743" y="7583"/>
                </a:cubicBezTo>
                <a:cubicBezTo>
                  <a:pt x="67107" y="2523"/>
                  <a:pt x="88343" y="-913"/>
                  <a:pt x="110183" y="214"/>
                </a:cubicBezTo>
                <a:cubicBezTo>
                  <a:pt x="132023" y="1341"/>
                  <a:pt x="160968" y="6910"/>
                  <a:pt x="179782" y="14348"/>
                </a:cubicBezTo>
                <a:cubicBezTo>
                  <a:pt x="198596" y="21786"/>
                  <a:pt x="210276" y="32545"/>
                  <a:pt x="223065" y="44841"/>
                </a:cubicBezTo>
                <a:cubicBezTo>
                  <a:pt x="235854" y="57137"/>
                  <a:pt x="248808" y="77180"/>
                  <a:pt x="256515" y="88124"/>
                </a:cubicBezTo>
                <a:cubicBezTo>
                  <a:pt x="264222" y="99068"/>
                  <a:pt x="269304" y="110504"/>
                  <a:pt x="269304" y="110504"/>
                </a:cubicBezTo>
                <a:lnTo>
                  <a:pt x="269304" y="11050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Freeform 11"/>
          <p:cNvSpPr/>
          <p:nvPr/>
        </p:nvSpPr>
        <p:spPr>
          <a:xfrm>
            <a:off x="5992743" y="3208268"/>
            <a:ext cx="67377" cy="1390783"/>
          </a:xfrm>
          <a:custGeom>
            <a:avLst/>
            <a:gdLst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44761 w 67377"/>
              <a:gd name="connsiteY1" fmla="*/ 102310 h 1390783"/>
              <a:gd name="connsiteX2" fmla="*/ 60747 w 67377"/>
              <a:gd name="connsiteY2" fmla="*/ 249382 h 1390783"/>
              <a:gd name="connsiteX3" fmla="*/ 63944 w 67377"/>
              <a:gd name="connsiteY3" fmla="*/ 425228 h 1390783"/>
              <a:gd name="connsiteX4" fmla="*/ 63944 w 67377"/>
              <a:gd name="connsiteY4" fmla="*/ 540327 h 1390783"/>
              <a:gd name="connsiteX5" fmla="*/ 67141 w 67377"/>
              <a:gd name="connsiteY5" fmla="*/ 655426 h 1390783"/>
              <a:gd name="connsiteX6" fmla="*/ 67141 w 67377"/>
              <a:gd name="connsiteY6" fmla="*/ 757737 h 1390783"/>
              <a:gd name="connsiteX7" fmla="*/ 67141 w 67377"/>
              <a:gd name="connsiteY7" fmla="*/ 872836 h 1390783"/>
              <a:gd name="connsiteX8" fmla="*/ 63944 w 67377"/>
              <a:gd name="connsiteY8" fmla="*/ 994330 h 1390783"/>
              <a:gd name="connsiteX9" fmla="*/ 63944 w 67377"/>
              <a:gd name="connsiteY9" fmla="*/ 1109429 h 1390783"/>
              <a:gd name="connsiteX10" fmla="*/ 60747 w 67377"/>
              <a:gd name="connsiteY10" fmla="*/ 1272487 h 1390783"/>
              <a:gd name="connsiteX11" fmla="*/ 60747 w 67377"/>
              <a:gd name="connsiteY11" fmla="*/ 1362008 h 1390783"/>
              <a:gd name="connsiteX12" fmla="*/ 60747 w 67377"/>
              <a:gd name="connsiteY12" fmla="*/ 1390783 h 1390783"/>
              <a:gd name="connsiteX13" fmla="*/ 60747 w 67377"/>
              <a:gd name="connsiteY13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  <a:gd name="connsiteX0" fmla="*/ 0 w 67377"/>
              <a:gd name="connsiteY0" fmla="*/ 0 h 1390783"/>
              <a:gd name="connsiteX1" fmla="*/ 9011 w 67377"/>
              <a:gd name="connsiteY1" fmla="*/ 17327 h 1390783"/>
              <a:gd name="connsiteX2" fmla="*/ 44761 w 67377"/>
              <a:gd name="connsiteY2" fmla="*/ 102310 h 1390783"/>
              <a:gd name="connsiteX3" fmla="*/ 60747 w 67377"/>
              <a:gd name="connsiteY3" fmla="*/ 249382 h 1390783"/>
              <a:gd name="connsiteX4" fmla="*/ 63944 w 67377"/>
              <a:gd name="connsiteY4" fmla="*/ 425228 h 1390783"/>
              <a:gd name="connsiteX5" fmla="*/ 63944 w 67377"/>
              <a:gd name="connsiteY5" fmla="*/ 540327 h 1390783"/>
              <a:gd name="connsiteX6" fmla="*/ 67141 w 67377"/>
              <a:gd name="connsiteY6" fmla="*/ 655426 h 1390783"/>
              <a:gd name="connsiteX7" fmla="*/ 67141 w 67377"/>
              <a:gd name="connsiteY7" fmla="*/ 757737 h 1390783"/>
              <a:gd name="connsiteX8" fmla="*/ 67141 w 67377"/>
              <a:gd name="connsiteY8" fmla="*/ 872836 h 1390783"/>
              <a:gd name="connsiteX9" fmla="*/ 63944 w 67377"/>
              <a:gd name="connsiteY9" fmla="*/ 994330 h 1390783"/>
              <a:gd name="connsiteX10" fmla="*/ 63944 w 67377"/>
              <a:gd name="connsiteY10" fmla="*/ 1109429 h 1390783"/>
              <a:gd name="connsiteX11" fmla="*/ 60747 w 67377"/>
              <a:gd name="connsiteY11" fmla="*/ 1272487 h 1390783"/>
              <a:gd name="connsiteX12" fmla="*/ 60747 w 67377"/>
              <a:gd name="connsiteY12" fmla="*/ 1362008 h 1390783"/>
              <a:gd name="connsiteX13" fmla="*/ 60747 w 67377"/>
              <a:gd name="connsiteY13" fmla="*/ 1390783 h 1390783"/>
              <a:gd name="connsiteX14" fmla="*/ 60747 w 67377"/>
              <a:gd name="connsiteY14" fmla="*/ 1390783 h 1390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377" h="1390783">
                <a:moveTo>
                  <a:pt x="0" y="0"/>
                </a:moveTo>
                <a:cubicBezTo>
                  <a:pt x="1502" y="4117"/>
                  <a:pt x="1551" y="275"/>
                  <a:pt x="9011" y="17327"/>
                </a:cubicBezTo>
                <a:cubicBezTo>
                  <a:pt x="16471" y="22089"/>
                  <a:pt x="36138" y="63634"/>
                  <a:pt x="44761" y="102310"/>
                </a:cubicBezTo>
                <a:cubicBezTo>
                  <a:pt x="53384" y="140986"/>
                  <a:pt x="57550" y="195562"/>
                  <a:pt x="60747" y="249382"/>
                </a:cubicBezTo>
                <a:cubicBezTo>
                  <a:pt x="63944" y="303202"/>
                  <a:pt x="63411" y="376737"/>
                  <a:pt x="63944" y="425228"/>
                </a:cubicBezTo>
                <a:cubicBezTo>
                  <a:pt x="64477" y="473719"/>
                  <a:pt x="63411" y="501961"/>
                  <a:pt x="63944" y="540327"/>
                </a:cubicBezTo>
                <a:cubicBezTo>
                  <a:pt x="64477" y="578693"/>
                  <a:pt x="66608" y="619191"/>
                  <a:pt x="67141" y="655426"/>
                </a:cubicBezTo>
                <a:cubicBezTo>
                  <a:pt x="67674" y="691661"/>
                  <a:pt x="67141" y="757737"/>
                  <a:pt x="67141" y="757737"/>
                </a:cubicBezTo>
                <a:cubicBezTo>
                  <a:pt x="67141" y="793972"/>
                  <a:pt x="67674" y="833404"/>
                  <a:pt x="67141" y="872836"/>
                </a:cubicBezTo>
                <a:cubicBezTo>
                  <a:pt x="66608" y="912268"/>
                  <a:pt x="64477" y="954898"/>
                  <a:pt x="63944" y="994330"/>
                </a:cubicBezTo>
                <a:cubicBezTo>
                  <a:pt x="63411" y="1033762"/>
                  <a:pt x="64477" y="1063070"/>
                  <a:pt x="63944" y="1109429"/>
                </a:cubicBezTo>
                <a:cubicBezTo>
                  <a:pt x="63411" y="1155788"/>
                  <a:pt x="61280" y="1230391"/>
                  <a:pt x="60747" y="1272487"/>
                </a:cubicBezTo>
                <a:cubicBezTo>
                  <a:pt x="60214" y="1314583"/>
                  <a:pt x="60747" y="1362008"/>
                  <a:pt x="60747" y="1362008"/>
                </a:cubicBezTo>
                <a:lnTo>
                  <a:pt x="60747" y="1390783"/>
                </a:lnTo>
                <a:lnTo>
                  <a:pt x="60747" y="139078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Freeform 12"/>
          <p:cNvSpPr/>
          <p:nvPr/>
        </p:nvSpPr>
        <p:spPr>
          <a:xfrm>
            <a:off x="6059884" y="3185887"/>
            <a:ext cx="575496" cy="975147"/>
          </a:xfrm>
          <a:custGeom>
            <a:avLst/>
            <a:gdLst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354889 w 575496"/>
              <a:gd name="connsiteY5" fmla="*/ 201424 h 975147"/>
              <a:gd name="connsiteX6" fmla="*/ 457200 w 575496"/>
              <a:gd name="connsiteY6" fmla="*/ 95916 h 975147"/>
              <a:gd name="connsiteX7" fmla="*/ 537130 w 575496"/>
              <a:gd name="connsiteY7" fmla="*/ 25578 h 975147"/>
              <a:gd name="connsiteX8" fmla="*/ 575496 w 575496"/>
              <a:gd name="connsiteY8" fmla="*/ 0 h 975147"/>
              <a:gd name="connsiteX9" fmla="*/ 575496 w 575496"/>
              <a:gd name="connsiteY9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78157 w 575496"/>
              <a:gd name="connsiteY5" fmla="*/ 310129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81355 w 575496"/>
              <a:gd name="connsiteY5" fmla="*/ 319721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74960 w 575496"/>
              <a:gd name="connsiteY5" fmla="*/ 316524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26115 h 975147"/>
              <a:gd name="connsiteX5" fmla="*/ 274960 w 575496"/>
              <a:gd name="connsiteY5" fmla="*/ 316524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16524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19721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19721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4960 w 575496"/>
              <a:gd name="connsiteY5" fmla="*/ 326115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1762 w 575496"/>
              <a:gd name="connsiteY5" fmla="*/ 326115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71762 w 575496"/>
              <a:gd name="connsiteY5" fmla="*/ 332510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1424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30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30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6721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0327 w 575496"/>
              <a:gd name="connsiteY8" fmla="*/ 22381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6721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0327 w 575496"/>
              <a:gd name="connsiteY8" fmla="*/ 28775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40327 w 575496"/>
              <a:gd name="connsiteY8" fmla="*/ 31972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3932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25578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8565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31973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8227 w 575496"/>
              <a:gd name="connsiteY3" fmla="*/ 469989 h 975147"/>
              <a:gd name="connsiteX4" fmla="*/ 268565 w 575496"/>
              <a:gd name="connsiteY4" fmla="*/ 335706 h 975147"/>
              <a:gd name="connsiteX5" fmla="*/ 263649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31973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68565 w 575496"/>
              <a:gd name="connsiteY4" fmla="*/ 335706 h 975147"/>
              <a:gd name="connsiteX5" fmla="*/ 263649 w 575496"/>
              <a:gd name="connsiteY5" fmla="*/ 332510 h 975147"/>
              <a:gd name="connsiteX6" fmla="*/ 354889 w 575496"/>
              <a:gd name="connsiteY6" fmla="*/ 204621 h 975147"/>
              <a:gd name="connsiteX7" fmla="*/ 457200 w 575496"/>
              <a:gd name="connsiteY7" fmla="*/ 95916 h 975147"/>
              <a:gd name="connsiteX8" fmla="*/ 537129 w 575496"/>
              <a:gd name="connsiteY8" fmla="*/ 31973 h 975147"/>
              <a:gd name="connsiteX9" fmla="*/ 575496 w 575496"/>
              <a:gd name="connsiteY9" fmla="*/ 0 h 975147"/>
              <a:gd name="connsiteX10" fmla="*/ 575496 w 575496"/>
              <a:gd name="connsiteY10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68565 w 575496"/>
              <a:gd name="connsiteY5" fmla="*/ 335706 h 975147"/>
              <a:gd name="connsiteX6" fmla="*/ 263649 w 575496"/>
              <a:gd name="connsiteY6" fmla="*/ 332510 h 975147"/>
              <a:gd name="connsiteX7" fmla="*/ 354889 w 575496"/>
              <a:gd name="connsiteY7" fmla="*/ 204621 h 975147"/>
              <a:gd name="connsiteX8" fmla="*/ 457200 w 575496"/>
              <a:gd name="connsiteY8" fmla="*/ 95916 h 975147"/>
              <a:gd name="connsiteX9" fmla="*/ 537129 w 575496"/>
              <a:gd name="connsiteY9" fmla="*/ 31973 h 975147"/>
              <a:gd name="connsiteX10" fmla="*/ 575496 w 575496"/>
              <a:gd name="connsiteY10" fmla="*/ 0 h 975147"/>
              <a:gd name="connsiteX11" fmla="*/ 575496 w 575496"/>
              <a:gd name="connsiteY11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56798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4889 w 575496"/>
              <a:gd name="connsiteY8" fmla="*/ 204621 h 975147"/>
              <a:gd name="connsiteX9" fmla="*/ 457200 w 575496"/>
              <a:gd name="connsiteY9" fmla="*/ 95916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4889 w 575496"/>
              <a:gd name="connsiteY8" fmla="*/ 204621 h 975147"/>
              <a:gd name="connsiteX9" fmla="*/ 457200 w 575496"/>
              <a:gd name="connsiteY9" fmla="*/ 95916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95916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7129 w 575496"/>
              <a:gd name="connsiteY10" fmla="*/ 31973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4671 w 575496"/>
              <a:gd name="connsiteY10" fmla="*/ 29515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3649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2213 w 575496"/>
              <a:gd name="connsiteY10" fmla="*/ 24599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1191 w 575496"/>
              <a:gd name="connsiteY7" fmla="*/ 332510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2213 w 575496"/>
              <a:gd name="connsiteY10" fmla="*/ 24599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  <a:gd name="connsiteX0" fmla="*/ 0 w 575496"/>
              <a:gd name="connsiteY0" fmla="*/ 975147 h 975147"/>
              <a:gd name="connsiteX1" fmla="*/ 60747 w 575496"/>
              <a:gd name="connsiteY1" fmla="*/ 783315 h 975147"/>
              <a:gd name="connsiteX2" fmla="*/ 131085 w 575496"/>
              <a:gd name="connsiteY2" fmla="*/ 610666 h 975147"/>
              <a:gd name="connsiteX3" fmla="*/ 190853 w 575496"/>
              <a:gd name="connsiteY3" fmla="*/ 467531 h 975147"/>
              <a:gd name="connsiteX4" fmla="*/ 222090 w 575496"/>
              <a:gd name="connsiteY4" fmla="*/ 410875 h 975147"/>
              <a:gd name="connsiteX5" fmla="*/ 246670 w 575496"/>
              <a:gd name="connsiteY5" fmla="*/ 361714 h 975147"/>
              <a:gd name="connsiteX6" fmla="*/ 268565 w 575496"/>
              <a:gd name="connsiteY6" fmla="*/ 335706 h 975147"/>
              <a:gd name="connsiteX7" fmla="*/ 261191 w 575496"/>
              <a:gd name="connsiteY7" fmla="*/ 337426 h 975147"/>
              <a:gd name="connsiteX8" fmla="*/ 352431 w 575496"/>
              <a:gd name="connsiteY8" fmla="*/ 197247 h 975147"/>
              <a:gd name="connsiteX9" fmla="*/ 457200 w 575496"/>
              <a:gd name="connsiteY9" fmla="*/ 88542 h 975147"/>
              <a:gd name="connsiteX10" fmla="*/ 532213 w 575496"/>
              <a:gd name="connsiteY10" fmla="*/ 24599 h 975147"/>
              <a:gd name="connsiteX11" fmla="*/ 575496 w 575496"/>
              <a:gd name="connsiteY11" fmla="*/ 0 h 975147"/>
              <a:gd name="connsiteX12" fmla="*/ 575496 w 575496"/>
              <a:gd name="connsiteY12" fmla="*/ 0 h 975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5496" h="975147">
                <a:moveTo>
                  <a:pt x="0" y="975147"/>
                </a:moveTo>
                <a:cubicBezTo>
                  <a:pt x="19450" y="909604"/>
                  <a:pt x="38900" y="844062"/>
                  <a:pt x="60747" y="783315"/>
                </a:cubicBezTo>
                <a:cubicBezTo>
                  <a:pt x="82595" y="722568"/>
                  <a:pt x="109401" y="663297"/>
                  <a:pt x="131085" y="610666"/>
                </a:cubicBezTo>
                <a:cubicBezTo>
                  <a:pt x="152769" y="558035"/>
                  <a:pt x="175685" y="500830"/>
                  <a:pt x="190853" y="467531"/>
                </a:cubicBezTo>
                <a:cubicBezTo>
                  <a:pt x="206021" y="434232"/>
                  <a:pt x="211558" y="428511"/>
                  <a:pt x="222090" y="410875"/>
                </a:cubicBezTo>
                <a:cubicBezTo>
                  <a:pt x="232622" y="393239"/>
                  <a:pt x="238924" y="374242"/>
                  <a:pt x="246670" y="361714"/>
                </a:cubicBezTo>
                <a:cubicBezTo>
                  <a:pt x="254416" y="349186"/>
                  <a:pt x="266145" y="339754"/>
                  <a:pt x="268565" y="335706"/>
                </a:cubicBezTo>
                <a:cubicBezTo>
                  <a:pt x="270985" y="331658"/>
                  <a:pt x="250001" y="367799"/>
                  <a:pt x="261191" y="337426"/>
                </a:cubicBezTo>
                <a:cubicBezTo>
                  <a:pt x="275578" y="316644"/>
                  <a:pt x="319763" y="238728"/>
                  <a:pt x="352431" y="197247"/>
                </a:cubicBezTo>
                <a:cubicBezTo>
                  <a:pt x="385099" y="155766"/>
                  <a:pt x="427236" y="117317"/>
                  <a:pt x="457200" y="88542"/>
                </a:cubicBezTo>
                <a:cubicBezTo>
                  <a:pt x="487164" y="59767"/>
                  <a:pt x="512497" y="40585"/>
                  <a:pt x="532213" y="24599"/>
                </a:cubicBezTo>
                <a:lnTo>
                  <a:pt x="575496" y="0"/>
                </a:lnTo>
                <a:lnTo>
                  <a:pt x="575496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Freeform 13"/>
          <p:cNvSpPr/>
          <p:nvPr/>
        </p:nvSpPr>
        <p:spPr>
          <a:xfrm>
            <a:off x="6571436" y="3134393"/>
            <a:ext cx="505158" cy="150609"/>
          </a:xfrm>
          <a:custGeom>
            <a:avLst/>
            <a:gdLst>
              <a:gd name="connsiteX0" fmla="*/ 0 w 505158"/>
              <a:gd name="connsiteY0" fmla="*/ 87027 h 138183"/>
              <a:gd name="connsiteX1" fmla="*/ 140677 w 505158"/>
              <a:gd name="connsiteY1" fmla="*/ 13492 h 138183"/>
              <a:gd name="connsiteX2" fmla="*/ 227002 w 505158"/>
              <a:gd name="connsiteY2" fmla="*/ 3900 h 138183"/>
              <a:gd name="connsiteX3" fmla="*/ 306932 w 505158"/>
              <a:gd name="connsiteY3" fmla="*/ 703 h 138183"/>
              <a:gd name="connsiteX4" fmla="*/ 374073 w 505158"/>
              <a:gd name="connsiteY4" fmla="*/ 16689 h 138183"/>
              <a:gd name="connsiteX5" fmla="*/ 431623 w 505158"/>
              <a:gd name="connsiteY5" fmla="*/ 42267 h 138183"/>
              <a:gd name="connsiteX6" fmla="*/ 476384 w 505158"/>
              <a:gd name="connsiteY6" fmla="*/ 83830 h 138183"/>
              <a:gd name="connsiteX7" fmla="*/ 505158 w 505158"/>
              <a:gd name="connsiteY7" fmla="*/ 138183 h 138183"/>
              <a:gd name="connsiteX8" fmla="*/ 505158 w 505158"/>
              <a:gd name="connsiteY8" fmla="*/ 138183 h 138183"/>
              <a:gd name="connsiteX0" fmla="*/ 0 w 505158"/>
              <a:gd name="connsiteY0" fmla="*/ 90378 h 141534"/>
              <a:gd name="connsiteX1" fmla="*/ 140677 w 505158"/>
              <a:gd name="connsiteY1" fmla="*/ 16843 h 141534"/>
              <a:gd name="connsiteX2" fmla="*/ 227002 w 505158"/>
              <a:gd name="connsiteY2" fmla="*/ 857 h 141534"/>
              <a:gd name="connsiteX3" fmla="*/ 306932 w 505158"/>
              <a:gd name="connsiteY3" fmla="*/ 4054 h 141534"/>
              <a:gd name="connsiteX4" fmla="*/ 374073 w 505158"/>
              <a:gd name="connsiteY4" fmla="*/ 20040 h 141534"/>
              <a:gd name="connsiteX5" fmla="*/ 431623 w 505158"/>
              <a:gd name="connsiteY5" fmla="*/ 45618 h 141534"/>
              <a:gd name="connsiteX6" fmla="*/ 476384 w 505158"/>
              <a:gd name="connsiteY6" fmla="*/ 87181 h 141534"/>
              <a:gd name="connsiteX7" fmla="*/ 505158 w 505158"/>
              <a:gd name="connsiteY7" fmla="*/ 141534 h 141534"/>
              <a:gd name="connsiteX8" fmla="*/ 505158 w 505158"/>
              <a:gd name="connsiteY8" fmla="*/ 141534 h 141534"/>
              <a:gd name="connsiteX0" fmla="*/ 0 w 505158"/>
              <a:gd name="connsiteY0" fmla="*/ 90378 h 141534"/>
              <a:gd name="connsiteX1" fmla="*/ 140677 w 505158"/>
              <a:gd name="connsiteY1" fmla="*/ 16843 h 141534"/>
              <a:gd name="connsiteX2" fmla="*/ 227002 w 505158"/>
              <a:gd name="connsiteY2" fmla="*/ 857 h 141534"/>
              <a:gd name="connsiteX3" fmla="*/ 306932 w 505158"/>
              <a:gd name="connsiteY3" fmla="*/ 4054 h 141534"/>
              <a:gd name="connsiteX4" fmla="*/ 374073 w 505158"/>
              <a:gd name="connsiteY4" fmla="*/ 20040 h 141534"/>
              <a:gd name="connsiteX5" fmla="*/ 431623 w 505158"/>
              <a:gd name="connsiteY5" fmla="*/ 45618 h 141534"/>
              <a:gd name="connsiteX6" fmla="*/ 476384 w 505158"/>
              <a:gd name="connsiteY6" fmla="*/ 87181 h 141534"/>
              <a:gd name="connsiteX7" fmla="*/ 505158 w 505158"/>
              <a:gd name="connsiteY7" fmla="*/ 141534 h 141534"/>
              <a:gd name="connsiteX8" fmla="*/ 505158 w 505158"/>
              <a:gd name="connsiteY8" fmla="*/ 141534 h 141534"/>
              <a:gd name="connsiteX0" fmla="*/ 0 w 505158"/>
              <a:gd name="connsiteY0" fmla="*/ 90378 h 141534"/>
              <a:gd name="connsiteX1" fmla="*/ 92719 w 505158"/>
              <a:gd name="connsiteY1" fmla="*/ 23237 h 141534"/>
              <a:gd name="connsiteX2" fmla="*/ 140677 w 505158"/>
              <a:gd name="connsiteY2" fmla="*/ 16843 h 141534"/>
              <a:gd name="connsiteX3" fmla="*/ 227002 w 505158"/>
              <a:gd name="connsiteY3" fmla="*/ 857 h 141534"/>
              <a:gd name="connsiteX4" fmla="*/ 306932 w 505158"/>
              <a:gd name="connsiteY4" fmla="*/ 4054 h 141534"/>
              <a:gd name="connsiteX5" fmla="*/ 374073 w 505158"/>
              <a:gd name="connsiteY5" fmla="*/ 20040 h 141534"/>
              <a:gd name="connsiteX6" fmla="*/ 431623 w 505158"/>
              <a:gd name="connsiteY6" fmla="*/ 45618 h 141534"/>
              <a:gd name="connsiteX7" fmla="*/ 476384 w 505158"/>
              <a:gd name="connsiteY7" fmla="*/ 87181 h 141534"/>
              <a:gd name="connsiteX8" fmla="*/ 505158 w 505158"/>
              <a:gd name="connsiteY8" fmla="*/ 141534 h 141534"/>
              <a:gd name="connsiteX9" fmla="*/ 505158 w 505158"/>
              <a:gd name="connsiteY9" fmla="*/ 141534 h 141534"/>
              <a:gd name="connsiteX0" fmla="*/ 0 w 505158"/>
              <a:gd name="connsiteY0" fmla="*/ 90378 h 141534"/>
              <a:gd name="connsiteX1" fmla="*/ 95916 w 505158"/>
              <a:gd name="connsiteY1" fmla="*/ 29632 h 141534"/>
              <a:gd name="connsiteX2" fmla="*/ 140677 w 505158"/>
              <a:gd name="connsiteY2" fmla="*/ 16843 h 141534"/>
              <a:gd name="connsiteX3" fmla="*/ 227002 w 505158"/>
              <a:gd name="connsiteY3" fmla="*/ 857 h 141534"/>
              <a:gd name="connsiteX4" fmla="*/ 306932 w 505158"/>
              <a:gd name="connsiteY4" fmla="*/ 4054 h 141534"/>
              <a:gd name="connsiteX5" fmla="*/ 374073 w 505158"/>
              <a:gd name="connsiteY5" fmla="*/ 20040 h 141534"/>
              <a:gd name="connsiteX6" fmla="*/ 431623 w 505158"/>
              <a:gd name="connsiteY6" fmla="*/ 45618 h 141534"/>
              <a:gd name="connsiteX7" fmla="*/ 476384 w 505158"/>
              <a:gd name="connsiteY7" fmla="*/ 87181 h 141534"/>
              <a:gd name="connsiteX8" fmla="*/ 505158 w 505158"/>
              <a:gd name="connsiteY8" fmla="*/ 141534 h 141534"/>
              <a:gd name="connsiteX9" fmla="*/ 505158 w 505158"/>
              <a:gd name="connsiteY9" fmla="*/ 141534 h 141534"/>
              <a:gd name="connsiteX0" fmla="*/ 0 w 505158"/>
              <a:gd name="connsiteY0" fmla="*/ 90832 h 141988"/>
              <a:gd name="connsiteX1" fmla="*/ 95916 w 505158"/>
              <a:gd name="connsiteY1" fmla="*/ 30086 h 141988"/>
              <a:gd name="connsiteX2" fmla="*/ 140677 w 505158"/>
              <a:gd name="connsiteY2" fmla="*/ 17297 h 141988"/>
              <a:gd name="connsiteX3" fmla="*/ 163058 w 505158"/>
              <a:gd name="connsiteY3" fmla="*/ 1311 h 141988"/>
              <a:gd name="connsiteX4" fmla="*/ 227002 w 505158"/>
              <a:gd name="connsiteY4" fmla="*/ 1311 h 141988"/>
              <a:gd name="connsiteX5" fmla="*/ 306932 w 505158"/>
              <a:gd name="connsiteY5" fmla="*/ 4508 h 141988"/>
              <a:gd name="connsiteX6" fmla="*/ 374073 w 505158"/>
              <a:gd name="connsiteY6" fmla="*/ 20494 h 141988"/>
              <a:gd name="connsiteX7" fmla="*/ 431623 w 505158"/>
              <a:gd name="connsiteY7" fmla="*/ 46072 h 141988"/>
              <a:gd name="connsiteX8" fmla="*/ 476384 w 505158"/>
              <a:gd name="connsiteY8" fmla="*/ 87635 h 141988"/>
              <a:gd name="connsiteX9" fmla="*/ 505158 w 505158"/>
              <a:gd name="connsiteY9" fmla="*/ 141988 h 141988"/>
              <a:gd name="connsiteX10" fmla="*/ 505158 w 505158"/>
              <a:gd name="connsiteY10" fmla="*/ 141988 h 141988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4753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45161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6384 w 505158"/>
              <a:gd name="connsiteY8" fmla="*/ 86724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6384 w 505158"/>
              <a:gd name="connsiteY8" fmla="*/ 99512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5916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35569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29175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9113 w 505158"/>
              <a:gd name="connsiteY1" fmla="*/ 32372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91739 w 505158"/>
              <a:gd name="connsiteY1" fmla="*/ 24998 h 141077"/>
              <a:gd name="connsiteX2" fmla="*/ 140677 w 505158"/>
              <a:gd name="connsiteY2" fmla="*/ 16386 h 141077"/>
              <a:gd name="connsiteX3" fmla="*/ 163058 w 505158"/>
              <a:gd name="connsiteY3" fmla="*/ 9991 h 141077"/>
              <a:gd name="connsiteX4" fmla="*/ 227002 w 505158"/>
              <a:gd name="connsiteY4" fmla="*/ 400 h 141077"/>
              <a:gd name="connsiteX5" fmla="*/ 306932 w 505158"/>
              <a:gd name="connsiteY5" fmla="*/ 3597 h 141077"/>
              <a:gd name="connsiteX6" fmla="*/ 374073 w 505158"/>
              <a:gd name="connsiteY6" fmla="*/ 19583 h 141077"/>
              <a:gd name="connsiteX7" fmla="*/ 431623 w 505158"/>
              <a:gd name="connsiteY7" fmla="*/ 51555 h 141077"/>
              <a:gd name="connsiteX8" fmla="*/ 479581 w 505158"/>
              <a:gd name="connsiteY8" fmla="*/ 96315 h 141077"/>
              <a:gd name="connsiteX9" fmla="*/ 505158 w 505158"/>
              <a:gd name="connsiteY9" fmla="*/ 141077 h 141077"/>
              <a:gd name="connsiteX10" fmla="*/ 505158 w 505158"/>
              <a:gd name="connsiteY10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40677 w 505158"/>
              <a:gd name="connsiteY3" fmla="*/ 16386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40677 w 505158"/>
              <a:gd name="connsiteY3" fmla="*/ 16386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921 h 141077"/>
              <a:gd name="connsiteX1" fmla="*/ 39918 w 505158"/>
              <a:gd name="connsiteY1" fmla="*/ 59548 h 141077"/>
              <a:gd name="connsiteX2" fmla="*/ 91739 w 505158"/>
              <a:gd name="connsiteY2" fmla="*/ 24998 h 141077"/>
              <a:gd name="connsiteX3" fmla="*/ 138219 w 505158"/>
              <a:gd name="connsiteY3" fmla="*/ 9012 h 141077"/>
              <a:gd name="connsiteX4" fmla="*/ 163058 w 505158"/>
              <a:gd name="connsiteY4" fmla="*/ 9991 h 141077"/>
              <a:gd name="connsiteX5" fmla="*/ 227002 w 505158"/>
              <a:gd name="connsiteY5" fmla="*/ 400 h 141077"/>
              <a:gd name="connsiteX6" fmla="*/ 306932 w 505158"/>
              <a:gd name="connsiteY6" fmla="*/ 3597 h 141077"/>
              <a:gd name="connsiteX7" fmla="*/ 374073 w 505158"/>
              <a:gd name="connsiteY7" fmla="*/ 19583 h 141077"/>
              <a:gd name="connsiteX8" fmla="*/ 431623 w 505158"/>
              <a:gd name="connsiteY8" fmla="*/ 51555 h 141077"/>
              <a:gd name="connsiteX9" fmla="*/ 479581 w 505158"/>
              <a:gd name="connsiteY9" fmla="*/ 96315 h 141077"/>
              <a:gd name="connsiteX10" fmla="*/ 505158 w 505158"/>
              <a:gd name="connsiteY10" fmla="*/ 141077 h 141077"/>
              <a:gd name="connsiteX11" fmla="*/ 505158 w 505158"/>
              <a:gd name="connsiteY11" fmla="*/ 141077 h 141077"/>
              <a:gd name="connsiteX0" fmla="*/ 0 w 505158"/>
              <a:gd name="connsiteY0" fmla="*/ 89592 h 140748"/>
              <a:gd name="connsiteX1" fmla="*/ 39918 w 505158"/>
              <a:gd name="connsiteY1" fmla="*/ 59219 h 140748"/>
              <a:gd name="connsiteX2" fmla="*/ 91739 w 505158"/>
              <a:gd name="connsiteY2" fmla="*/ 24669 h 140748"/>
              <a:gd name="connsiteX3" fmla="*/ 138219 w 505158"/>
              <a:gd name="connsiteY3" fmla="*/ 8683 h 140748"/>
              <a:gd name="connsiteX4" fmla="*/ 163058 w 505158"/>
              <a:gd name="connsiteY4" fmla="*/ 4746 h 140748"/>
              <a:gd name="connsiteX5" fmla="*/ 227002 w 505158"/>
              <a:gd name="connsiteY5" fmla="*/ 71 h 140748"/>
              <a:gd name="connsiteX6" fmla="*/ 306932 w 505158"/>
              <a:gd name="connsiteY6" fmla="*/ 3268 h 140748"/>
              <a:gd name="connsiteX7" fmla="*/ 374073 w 505158"/>
              <a:gd name="connsiteY7" fmla="*/ 19254 h 140748"/>
              <a:gd name="connsiteX8" fmla="*/ 431623 w 505158"/>
              <a:gd name="connsiteY8" fmla="*/ 51226 h 140748"/>
              <a:gd name="connsiteX9" fmla="*/ 479581 w 505158"/>
              <a:gd name="connsiteY9" fmla="*/ 95986 h 140748"/>
              <a:gd name="connsiteX10" fmla="*/ 505158 w 505158"/>
              <a:gd name="connsiteY10" fmla="*/ 140748 h 140748"/>
              <a:gd name="connsiteX11" fmla="*/ 505158 w 505158"/>
              <a:gd name="connsiteY11" fmla="*/ 140748 h 140748"/>
              <a:gd name="connsiteX0" fmla="*/ 0 w 505158"/>
              <a:gd name="connsiteY0" fmla="*/ 94447 h 145603"/>
              <a:gd name="connsiteX1" fmla="*/ 39918 w 505158"/>
              <a:gd name="connsiteY1" fmla="*/ 64074 h 145603"/>
              <a:gd name="connsiteX2" fmla="*/ 91739 w 505158"/>
              <a:gd name="connsiteY2" fmla="*/ 29524 h 145603"/>
              <a:gd name="connsiteX3" fmla="*/ 138219 w 505158"/>
              <a:gd name="connsiteY3" fmla="*/ 13538 h 145603"/>
              <a:gd name="connsiteX4" fmla="*/ 163058 w 505158"/>
              <a:gd name="connsiteY4" fmla="*/ 9601 h 145603"/>
              <a:gd name="connsiteX5" fmla="*/ 227002 w 505158"/>
              <a:gd name="connsiteY5" fmla="*/ 9 h 145603"/>
              <a:gd name="connsiteX6" fmla="*/ 306932 w 505158"/>
              <a:gd name="connsiteY6" fmla="*/ 8123 h 145603"/>
              <a:gd name="connsiteX7" fmla="*/ 374073 w 505158"/>
              <a:gd name="connsiteY7" fmla="*/ 24109 h 145603"/>
              <a:gd name="connsiteX8" fmla="*/ 431623 w 505158"/>
              <a:gd name="connsiteY8" fmla="*/ 56081 h 145603"/>
              <a:gd name="connsiteX9" fmla="*/ 479581 w 505158"/>
              <a:gd name="connsiteY9" fmla="*/ 100841 h 145603"/>
              <a:gd name="connsiteX10" fmla="*/ 505158 w 505158"/>
              <a:gd name="connsiteY10" fmla="*/ 145603 h 145603"/>
              <a:gd name="connsiteX11" fmla="*/ 505158 w 505158"/>
              <a:gd name="connsiteY11" fmla="*/ 145603 h 145603"/>
              <a:gd name="connsiteX0" fmla="*/ 0 w 505158"/>
              <a:gd name="connsiteY0" fmla="*/ 94447 h 145603"/>
              <a:gd name="connsiteX1" fmla="*/ 39918 w 505158"/>
              <a:gd name="connsiteY1" fmla="*/ 64074 h 145603"/>
              <a:gd name="connsiteX2" fmla="*/ 91739 w 505158"/>
              <a:gd name="connsiteY2" fmla="*/ 29524 h 145603"/>
              <a:gd name="connsiteX3" fmla="*/ 138219 w 505158"/>
              <a:gd name="connsiteY3" fmla="*/ 13538 h 145603"/>
              <a:gd name="connsiteX4" fmla="*/ 163058 w 505158"/>
              <a:gd name="connsiteY4" fmla="*/ 9601 h 145603"/>
              <a:gd name="connsiteX5" fmla="*/ 227002 w 505158"/>
              <a:gd name="connsiteY5" fmla="*/ 9 h 145603"/>
              <a:gd name="connsiteX6" fmla="*/ 306932 w 505158"/>
              <a:gd name="connsiteY6" fmla="*/ 8123 h 145603"/>
              <a:gd name="connsiteX7" fmla="*/ 374073 w 505158"/>
              <a:gd name="connsiteY7" fmla="*/ 24109 h 145603"/>
              <a:gd name="connsiteX8" fmla="*/ 431623 w 505158"/>
              <a:gd name="connsiteY8" fmla="*/ 56081 h 145603"/>
              <a:gd name="connsiteX9" fmla="*/ 479581 w 505158"/>
              <a:gd name="connsiteY9" fmla="*/ 100841 h 145603"/>
              <a:gd name="connsiteX10" fmla="*/ 505158 w 505158"/>
              <a:gd name="connsiteY10" fmla="*/ 145603 h 145603"/>
              <a:gd name="connsiteX11" fmla="*/ 505158 w 505158"/>
              <a:gd name="connsiteY11" fmla="*/ 145603 h 145603"/>
              <a:gd name="connsiteX0" fmla="*/ 0 w 505158"/>
              <a:gd name="connsiteY0" fmla="*/ 94977 h 146133"/>
              <a:gd name="connsiteX1" fmla="*/ 39918 w 505158"/>
              <a:gd name="connsiteY1" fmla="*/ 64604 h 146133"/>
              <a:gd name="connsiteX2" fmla="*/ 91739 w 505158"/>
              <a:gd name="connsiteY2" fmla="*/ 30054 h 146133"/>
              <a:gd name="connsiteX3" fmla="*/ 138219 w 505158"/>
              <a:gd name="connsiteY3" fmla="*/ 14068 h 146133"/>
              <a:gd name="connsiteX4" fmla="*/ 163058 w 505158"/>
              <a:gd name="connsiteY4" fmla="*/ 10131 h 146133"/>
              <a:gd name="connsiteX5" fmla="*/ 227002 w 505158"/>
              <a:gd name="connsiteY5" fmla="*/ 539 h 146133"/>
              <a:gd name="connsiteX6" fmla="*/ 306932 w 505158"/>
              <a:gd name="connsiteY6" fmla="*/ 3736 h 146133"/>
              <a:gd name="connsiteX7" fmla="*/ 374073 w 505158"/>
              <a:gd name="connsiteY7" fmla="*/ 24639 h 146133"/>
              <a:gd name="connsiteX8" fmla="*/ 431623 w 505158"/>
              <a:gd name="connsiteY8" fmla="*/ 56611 h 146133"/>
              <a:gd name="connsiteX9" fmla="*/ 479581 w 505158"/>
              <a:gd name="connsiteY9" fmla="*/ 101371 h 146133"/>
              <a:gd name="connsiteX10" fmla="*/ 505158 w 505158"/>
              <a:gd name="connsiteY10" fmla="*/ 146133 h 146133"/>
              <a:gd name="connsiteX11" fmla="*/ 505158 w 505158"/>
              <a:gd name="connsiteY11" fmla="*/ 146133 h 146133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6472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6472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9581 w 505158"/>
              <a:gd name="connsiteY9" fmla="*/ 101232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9581 w 505158"/>
              <a:gd name="connsiteY9" fmla="*/ 88941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4838 h 145994"/>
              <a:gd name="connsiteX1" fmla="*/ 39918 w 505158"/>
              <a:gd name="connsiteY1" fmla="*/ 64465 h 145994"/>
              <a:gd name="connsiteX2" fmla="*/ 91739 w 505158"/>
              <a:gd name="connsiteY2" fmla="*/ 29915 h 145994"/>
              <a:gd name="connsiteX3" fmla="*/ 138219 w 505158"/>
              <a:gd name="connsiteY3" fmla="*/ 13929 h 145994"/>
              <a:gd name="connsiteX4" fmla="*/ 163058 w 505158"/>
              <a:gd name="connsiteY4" fmla="*/ 9992 h 145994"/>
              <a:gd name="connsiteX5" fmla="*/ 227002 w 505158"/>
              <a:gd name="connsiteY5" fmla="*/ 400 h 145994"/>
              <a:gd name="connsiteX6" fmla="*/ 306932 w 505158"/>
              <a:gd name="connsiteY6" fmla="*/ 3597 h 145994"/>
              <a:gd name="connsiteX7" fmla="*/ 374073 w 505158"/>
              <a:gd name="connsiteY7" fmla="*/ 19584 h 145994"/>
              <a:gd name="connsiteX8" fmla="*/ 431623 w 505158"/>
              <a:gd name="connsiteY8" fmla="*/ 51556 h 145994"/>
              <a:gd name="connsiteX9" fmla="*/ 474664 w 505158"/>
              <a:gd name="connsiteY9" fmla="*/ 93858 h 145994"/>
              <a:gd name="connsiteX10" fmla="*/ 505158 w 505158"/>
              <a:gd name="connsiteY10" fmla="*/ 145994 h 145994"/>
              <a:gd name="connsiteX11" fmla="*/ 505158 w 505158"/>
              <a:gd name="connsiteY11" fmla="*/ 145994 h 145994"/>
              <a:gd name="connsiteX0" fmla="*/ 0 w 505158"/>
              <a:gd name="connsiteY0" fmla="*/ 95822 h 146978"/>
              <a:gd name="connsiteX1" fmla="*/ 39918 w 505158"/>
              <a:gd name="connsiteY1" fmla="*/ 65449 h 146978"/>
              <a:gd name="connsiteX2" fmla="*/ 91739 w 505158"/>
              <a:gd name="connsiteY2" fmla="*/ 30899 h 146978"/>
              <a:gd name="connsiteX3" fmla="*/ 138219 w 505158"/>
              <a:gd name="connsiteY3" fmla="*/ 14913 h 146978"/>
              <a:gd name="connsiteX4" fmla="*/ 163058 w 505158"/>
              <a:gd name="connsiteY4" fmla="*/ 10976 h 146978"/>
              <a:gd name="connsiteX5" fmla="*/ 227002 w 505158"/>
              <a:gd name="connsiteY5" fmla="*/ 1384 h 146978"/>
              <a:gd name="connsiteX6" fmla="*/ 306932 w 505158"/>
              <a:gd name="connsiteY6" fmla="*/ 2123 h 146978"/>
              <a:gd name="connsiteX7" fmla="*/ 374073 w 505158"/>
              <a:gd name="connsiteY7" fmla="*/ 20568 h 146978"/>
              <a:gd name="connsiteX8" fmla="*/ 431623 w 505158"/>
              <a:gd name="connsiteY8" fmla="*/ 52540 h 146978"/>
              <a:gd name="connsiteX9" fmla="*/ 474664 w 505158"/>
              <a:gd name="connsiteY9" fmla="*/ 94842 h 146978"/>
              <a:gd name="connsiteX10" fmla="*/ 505158 w 505158"/>
              <a:gd name="connsiteY10" fmla="*/ 146978 h 146978"/>
              <a:gd name="connsiteX11" fmla="*/ 505158 w 505158"/>
              <a:gd name="connsiteY11" fmla="*/ 146978 h 146978"/>
              <a:gd name="connsiteX0" fmla="*/ 0 w 505158"/>
              <a:gd name="connsiteY0" fmla="*/ 99727 h 150883"/>
              <a:gd name="connsiteX1" fmla="*/ 39918 w 505158"/>
              <a:gd name="connsiteY1" fmla="*/ 69354 h 150883"/>
              <a:gd name="connsiteX2" fmla="*/ 91739 w 505158"/>
              <a:gd name="connsiteY2" fmla="*/ 34804 h 150883"/>
              <a:gd name="connsiteX3" fmla="*/ 138219 w 505158"/>
              <a:gd name="connsiteY3" fmla="*/ 18818 h 150883"/>
              <a:gd name="connsiteX4" fmla="*/ 163058 w 505158"/>
              <a:gd name="connsiteY4" fmla="*/ 14881 h 150883"/>
              <a:gd name="connsiteX5" fmla="*/ 227002 w 505158"/>
              <a:gd name="connsiteY5" fmla="*/ 373 h 150883"/>
              <a:gd name="connsiteX6" fmla="*/ 306932 w 505158"/>
              <a:gd name="connsiteY6" fmla="*/ 6028 h 150883"/>
              <a:gd name="connsiteX7" fmla="*/ 374073 w 505158"/>
              <a:gd name="connsiteY7" fmla="*/ 24473 h 150883"/>
              <a:gd name="connsiteX8" fmla="*/ 431623 w 505158"/>
              <a:gd name="connsiteY8" fmla="*/ 56445 h 150883"/>
              <a:gd name="connsiteX9" fmla="*/ 474664 w 505158"/>
              <a:gd name="connsiteY9" fmla="*/ 98747 h 150883"/>
              <a:gd name="connsiteX10" fmla="*/ 505158 w 505158"/>
              <a:gd name="connsiteY10" fmla="*/ 150883 h 150883"/>
              <a:gd name="connsiteX11" fmla="*/ 505158 w 505158"/>
              <a:gd name="connsiteY11" fmla="*/ 150883 h 150883"/>
              <a:gd name="connsiteX0" fmla="*/ 0 w 505158"/>
              <a:gd name="connsiteY0" fmla="*/ 99466 h 150622"/>
              <a:gd name="connsiteX1" fmla="*/ 39918 w 505158"/>
              <a:gd name="connsiteY1" fmla="*/ 69093 h 150622"/>
              <a:gd name="connsiteX2" fmla="*/ 91739 w 505158"/>
              <a:gd name="connsiteY2" fmla="*/ 34543 h 150622"/>
              <a:gd name="connsiteX3" fmla="*/ 138219 w 505158"/>
              <a:gd name="connsiteY3" fmla="*/ 18557 h 150622"/>
              <a:gd name="connsiteX4" fmla="*/ 160600 w 505158"/>
              <a:gd name="connsiteY4" fmla="*/ 9704 h 150622"/>
              <a:gd name="connsiteX5" fmla="*/ 227002 w 505158"/>
              <a:gd name="connsiteY5" fmla="*/ 112 h 150622"/>
              <a:gd name="connsiteX6" fmla="*/ 306932 w 505158"/>
              <a:gd name="connsiteY6" fmla="*/ 5767 h 150622"/>
              <a:gd name="connsiteX7" fmla="*/ 374073 w 505158"/>
              <a:gd name="connsiteY7" fmla="*/ 24212 h 150622"/>
              <a:gd name="connsiteX8" fmla="*/ 431623 w 505158"/>
              <a:gd name="connsiteY8" fmla="*/ 56184 h 150622"/>
              <a:gd name="connsiteX9" fmla="*/ 474664 w 505158"/>
              <a:gd name="connsiteY9" fmla="*/ 98486 h 150622"/>
              <a:gd name="connsiteX10" fmla="*/ 505158 w 505158"/>
              <a:gd name="connsiteY10" fmla="*/ 150622 h 150622"/>
              <a:gd name="connsiteX11" fmla="*/ 505158 w 505158"/>
              <a:gd name="connsiteY11" fmla="*/ 150622 h 150622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6171 h 150609"/>
              <a:gd name="connsiteX9" fmla="*/ 474664 w 505158"/>
              <a:gd name="connsiteY9" fmla="*/ 98473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4664 w 505158"/>
              <a:gd name="connsiteY9" fmla="*/ 98473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7122 w 505158"/>
              <a:gd name="connsiteY9" fmla="*/ 93557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  <a:gd name="connsiteX0" fmla="*/ 0 w 505158"/>
              <a:gd name="connsiteY0" fmla="*/ 99453 h 150609"/>
              <a:gd name="connsiteX1" fmla="*/ 39918 w 505158"/>
              <a:gd name="connsiteY1" fmla="*/ 69080 h 150609"/>
              <a:gd name="connsiteX2" fmla="*/ 91739 w 505158"/>
              <a:gd name="connsiteY2" fmla="*/ 34530 h 150609"/>
              <a:gd name="connsiteX3" fmla="*/ 138219 w 505158"/>
              <a:gd name="connsiteY3" fmla="*/ 18544 h 150609"/>
              <a:gd name="connsiteX4" fmla="*/ 160600 w 505158"/>
              <a:gd name="connsiteY4" fmla="*/ 9691 h 150609"/>
              <a:gd name="connsiteX5" fmla="*/ 227002 w 505158"/>
              <a:gd name="connsiteY5" fmla="*/ 99 h 150609"/>
              <a:gd name="connsiteX6" fmla="*/ 306932 w 505158"/>
              <a:gd name="connsiteY6" fmla="*/ 5754 h 150609"/>
              <a:gd name="connsiteX7" fmla="*/ 374073 w 505158"/>
              <a:gd name="connsiteY7" fmla="*/ 21741 h 150609"/>
              <a:gd name="connsiteX8" fmla="*/ 431623 w 505158"/>
              <a:gd name="connsiteY8" fmla="*/ 51255 h 150609"/>
              <a:gd name="connsiteX9" fmla="*/ 477122 w 505158"/>
              <a:gd name="connsiteY9" fmla="*/ 93557 h 150609"/>
              <a:gd name="connsiteX10" fmla="*/ 505158 w 505158"/>
              <a:gd name="connsiteY10" fmla="*/ 150609 h 150609"/>
              <a:gd name="connsiteX11" fmla="*/ 505158 w 505158"/>
              <a:gd name="connsiteY11" fmla="*/ 150609 h 15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158" h="150609">
                <a:moveTo>
                  <a:pt x="0" y="99453"/>
                </a:moveTo>
                <a:cubicBezTo>
                  <a:pt x="6653" y="95210"/>
                  <a:pt x="24628" y="79900"/>
                  <a:pt x="39918" y="69080"/>
                </a:cubicBezTo>
                <a:cubicBezTo>
                  <a:pt x="55208" y="58260"/>
                  <a:pt x="75356" y="42953"/>
                  <a:pt x="91739" y="34530"/>
                </a:cubicBezTo>
                <a:cubicBezTo>
                  <a:pt x="108123" y="26107"/>
                  <a:pt x="126742" y="22684"/>
                  <a:pt x="138219" y="18544"/>
                </a:cubicBezTo>
                <a:cubicBezTo>
                  <a:pt x="149696" y="14404"/>
                  <a:pt x="145803" y="12765"/>
                  <a:pt x="160600" y="9691"/>
                </a:cubicBezTo>
                <a:cubicBezTo>
                  <a:pt x="175397" y="6617"/>
                  <a:pt x="202613" y="755"/>
                  <a:pt x="227002" y="99"/>
                </a:cubicBezTo>
                <a:cubicBezTo>
                  <a:pt x="251391" y="-557"/>
                  <a:pt x="282420" y="2147"/>
                  <a:pt x="306932" y="5754"/>
                </a:cubicBezTo>
                <a:cubicBezTo>
                  <a:pt x="331444" y="9361"/>
                  <a:pt x="353291" y="14158"/>
                  <a:pt x="374073" y="21741"/>
                </a:cubicBezTo>
                <a:cubicBezTo>
                  <a:pt x="394855" y="29324"/>
                  <a:pt x="414448" y="39286"/>
                  <a:pt x="431623" y="51255"/>
                </a:cubicBezTo>
                <a:cubicBezTo>
                  <a:pt x="448798" y="63224"/>
                  <a:pt x="459950" y="76998"/>
                  <a:pt x="477122" y="93557"/>
                </a:cubicBezTo>
                <a:cubicBezTo>
                  <a:pt x="494294" y="110116"/>
                  <a:pt x="500895" y="143149"/>
                  <a:pt x="505158" y="150609"/>
                </a:cubicBezTo>
                <a:lnTo>
                  <a:pt x="505158" y="150609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Freeform 14"/>
          <p:cNvSpPr/>
          <p:nvPr/>
        </p:nvSpPr>
        <p:spPr>
          <a:xfrm>
            <a:off x="7046304" y="3237398"/>
            <a:ext cx="163057" cy="1259698"/>
          </a:xfrm>
          <a:custGeom>
            <a:avLst/>
            <a:gdLst>
              <a:gd name="connsiteX0" fmla="*/ 0 w 163057"/>
              <a:gd name="connsiteY0" fmla="*/ 0 h 1259698"/>
              <a:gd name="connsiteX1" fmla="*/ 73535 w 163057"/>
              <a:gd name="connsiteY1" fmla="*/ 172649 h 1259698"/>
              <a:gd name="connsiteX2" fmla="*/ 83127 w 163057"/>
              <a:gd name="connsiteY2" fmla="*/ 358086 h 1259698"/>
              <a:gd name="connsiteX3" fmla="*/ 83127 w 163057"/>
              <a:gd name="connsiteY3" fmla="*/ 521144 h 1259698"/>
              <a:gd name="connsiteX4" fmla="*/ 83127 w 163057"/>
              <a:gd name="connsiteY4" fmla="*/ 639440 h 1259698"/>
              <a:gd name="connsiteX5" fmla="*/ 83127 w 163057"/>
              <a:gd name="connsiteY5" fmla="*/ 751342 h 1259698"/>
              <a:gd name="connsiteX6" fmla="*/ 76733 w 163057"/>
              <a:gd name="connsiteY6" fmla="*/ 863244 h 1259698"/>
              <a:gd name="connsiteX7" fmla="*/ 76733 w 163057"/>
              <a:gd name="connsiteY7" fmla="*/ 959160 h 1259698"/>
              <a:gd name="connsiteX8" fmla="*/ 76733 w 163057"/>
              <a:gd name="connsiteY8" fmla="*/ 1032696 h 1259698"/>
              <a:gd name="connsiteX9" fmla="*/ 95916 w 163057"/>
              <a:gd name="connsiteY9" fmla="*/ 1112626 h 1259698"/>
              <a:gd name="connsiteX10" fmla="*/ 108705 w 163057"/>
              <a:gd name="connsiteY10" fmla="*/ 1176570 h 1259698"/>
              <a:gd name="connsiteX11" fmla="*/ 147071 w 163057"/>
              <a:gd name="connsiteY11" fmla="*/ 1243712 h 1259698"/>
              <a:gd name="connsiteX12" fmla="*/ 163057 w 163057"/>
              <a:gd name="connsiteY12" fmla="*/ 1259698 h 1259698"/>
              <a:gd name="connsiteX13" fmla="*/ 163057 w 163057"/>
              <a:gd name="connsiteY13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3127 w 163057"/>
              <a:gd name="connsiteY5" fmla="*/ 639440 h 1259698"/>
              <a:gd name="connsiteX6" fmla="*/ 83127 w 163057"/>
              <a:gd name="connsiteY6" fmla="*/ 751342 h 1259698"/>
              <a:gd name="connsiteX7" fmla="*/ 76733 w 163057"/>
              <a:gd name="connsiteY7" fmla="*/ 863244 h 1259698"/>
              <a:gd name="connsiteX8" fmla="*/ 76733 w 163057"/>
              <a:gd name="connsiteY8" fmla="*/ 959160 h 1259698"/>
              <a:gd name="connsiteX9" fmla="*/ 76733 w 163057"/>
              <a:gd name="connsiteY9" fmla="*/ 1032696 h 1259698"/>
              <a:gd name="connsiteX10" fmla="*/ 95916 w 163057"/>
              <a:gd name="connsiteY10" fmla="*/ 1112626 h 1259698"/>
              <a:gd name="connsiteX11" fmla="*/ 108705 w 163057"/>
              <a:gd name="connsiteY11" fmla="*/ 1176570 h 1259698"/>
              <a:gd name="connsiteX12" fmla="*/ 147071 w 163057"/>
              <a:gd name="connsiteY12" fmla="*/ 1243712 h 1259698"/>
              <a:gd name="connsiteX13" fmla="*/ 163057 w 163057"/>
              <a:gd name="connsiteY13" fmla="*/ 1259698 h 1259698"/>
              <a:gd name="connsiteX14" fmla="*/ 163057 w 163057"/>
              <a:gd name="connsiteY14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3127 w 163057"/>
              <a:gd name="connsiteY5" fmla="*/ 639440 h 1259698"/>
              <a:gd name="connsiteX6" fmla="*/ 83127 w 163057"/>
              <a:gd name="connsiteY6" fmla="*/ 751342 h 1259698"/>
              <a:gd name="connsiteX7" fmla="*/ 76733 w 163057"/>
              <a:gd name="connsiteY7" fmla="*/ 863244 h 1259698"/>
              <a:gd name="connsiteX8" fmla="*/ 76733 w 163057"/>
              <a:gd name="connsiteY8" fmla="*/ 959160 h 1259698"/>
              <a:gd name="connsiteX9" fmla="*/ 76733 w 163057"/>
              <a:gd name="connsiteY9" fmla="*/ 1032696 h 1259698"/>
              <a:gd name="connsiteX10" fmla="*/ 95916 w 163057"/>
              <a:gd name="connsiteY10" fmla="*/ 1112626 h 1259698"/>
              <a:gd name="connsiteX11" fmla="*/ 108705 w 163057"/>
              <a:gd name="connsiteY11" fmla="*/ 1176570 h 1259698"/>
              <a:gd name="connsiteX12" fmla="*/ 147071 w 163057"/>
              <a:gd name="connsiteY12" fmla="*/ 1243712 h 1259698"/>
              <a:gd name="connsiteX13" fmla="*/ 163057 w 163057"/>
              <a:gd name="connsiteY13" fmla="*/ 1259698 h 1259698"/>
              <a:gd name="connsiteX14" fmla="*/ 163057 w 163057"/>
              <a:gd name="connsiteY14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4643 w 163057"/>
              <a:gd name="connsiteY5" fmla="*/ 578338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78248 w 163057"/>
              <a:gd name="connsiteY5" fmla="*/ 578338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87929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6733 w 163057"/>
              <a:gd name="connsiteY8" fmla="*/ 863244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9930 w 163057"/>
              <a:gd name="connsiteY8" fmla="*/ 872835 h 1259698"/>
              <a:gd name="connsiteX9" fmla="*/ 76733 w 163057"/>
              <a:gd name="connsiteY9" fmla="*/ 959160 h 1259698"/>
              <a:gd name="connsiteX10" fmla="*/ 76733 w 163057"/>
              <a:gd name="connsiteY10" fmla="*/ 1032696 h 1259698"/>
              <a:gd name="connsiteX11" fmla="*/ 95916 w 163057"/>
              <a:gd name="connsiteY11" fmla="*/ 1112626 h 1259698"/>
              <a:gd name="connsiteX12" fmla="*/ 108705 w 163057"/>
              <a:gd name="connsiteY12" fmla="*/ 1176570 h 1259698"/>
              <a:gd name="connsiteX13" fmla="*/ 147071 w 163057"/>
              <a:gd name="connsiteY13" fmla="*/ 1243712 h 1259698"/>
              <a:gd name="connsiteX14" fmla="*/ 163057 w 163057"/>
              <a:gd name="connsiteY14" fmla="*/ 1259698 h 1259698"/>
              <a:gd name="connsiteX15" fmla="*/ 163057 w 163057"/>
              <a:gd name="connsiteY15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78248 w 163057"/>
              <a:gd name="connsiteY8" fmla="*/ 798945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51342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6732 w 163057"/>
              <a:gd name="connsiteY7" fmla="*/ 767328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70525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3127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6732 w 163057"/>
              <a:gd name="connsiteY7" fmla="*/ 776920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79930 w 163057"/>
              <a:gd name="connsiteY7" fmla="*/ 780117 h 1259698"/>
              <a:gd name="connsiteX8" fmla="*/ 81446 w 163057"/>
              <a:gd name="connsiteY8" fmla="*/ 802142 h 1259698"/>
              <a:gd name="connsiteX9" fmla="*/ 79930 w 163057"/>
              <a:gd name="connsiteY9" fmla="*/ 872835 h 1259698"/>
              <a:gd name="connsiteX10" fmla="*/ 76733 w 163057"/>
              <a:gd name="connsiteY10" fmla="*/ 959160 h 1259698"/>
              <a:gd name="connsiteX11" fmla="*/ 76733 w 163057"/>
              <a:gd name="connsiteY11" fmla="*/ 1032696 h 1259698"/>
              <a:gd name="connsiteX12" fmla="*/ 95916 w 163057"/>
              <a:gd name="connsiteY12" fmla="*/ 1112626 h 1259698"/>
              <a:gd name="connsiteX13" fmla="*/ 108705 w 163057"/>
              <a:gd name="connsiteY13" fmla="*/ 1176570 h 1259698"/>
              <a:gd name="connsiteX14" fmla="*/ 147071 w 163057"/>
              <a:gd name="connsiteY14" fmla="*/ 1243712 h 1259698"/>
              <a:gd name="connsiteX15" fmla="*/ 163057 w 163057"/>
              <a:gd name="connsiteY15" fmla="*/ 1259698 h 1259698"/>
              <a:gd name="connsiteX16" fmla="*/ 163057 w 163057"/>
              <a:gd name="connsiteY16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6733 w 163057"/>
              <a:gd name="connsiteY12" fmla="*/ 1032696 h 1259698"/>
              <a:gd name="connsiteX13" fmla="*/ 95916 w 163057"/>
              <a:gd name="connsiteY13" fmla="*/ 1112626 h 1259698"/>
              <a:gd name="connsiteX14" fmla="*/ 108705 w 163057"/>
              <a:gd name="connsiteY14" fmla="*/ 1176570 h 1259698"/>
              <a:gd name="connsiteX15" fmla="*/ 147071 w 163057"/>
              <a:gd name="connsiteY15" fmla="*/ 1243712 h 1259698"/>
              <a:gd name="connsiteX16" fmla="*/ 163057 w 163057"/>
              <a:gd name="connsiteY16" fmla="*/ 1259698 h 1259698"/>
              <a:gd name="connsiteX17" fmla="*/ 163057 w 163057"/>
              <a:gd name="connsiteY17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6733 w 163057"/>
              <a:gd name="connsiteY12" fmla="*/ 1032696 h 1259698"/>
              <a:gd name="connsiteX13" fmla="*/ 95916 w 163057"/>
              <a:gd name="connsiteY13" fmla="*/ 1112626 h 1259698"/>
              <a:gd name="connsiteX14" fmla="*/ 108705 w 163057"/>
              <a:gd name="connsiteY14" fmla="*/ 1176570 h 1259698"/>
              <a:gd name="connsiteX15" fmla="*/ 147071 w 163057"/>
              <a:gd name="connsiteY15" fmla="*/ 1243712 h 1259698"/>
              <a:gd name="connsiteX16" fmla="*/ 163057 w 163057"/>
              <a:gd name="connsiteY16" fmla="*/ 1259698 h 1259698"/>
              <a:gd name="connsiteX17" fmla="*/ 163057 w 163057"/>
              <a:gd name="connsiteY17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76733 w 163057"/>
              <a:gd name="connsiteY11" fmla="*/ 959160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9930 w 163057"/>
              <a:gd name="connsiteY10" fmla="*/ 872835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86324 w 163057"/>
              <a:gd name="connsiteY10" fmla="*/ 879229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76732 w 163057"/>
              <a:gd name="connsiteY10" fmla="*/ 879229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02142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4643 w 163057"/>
              <a:gd name="connsiteY9" fmla="*/ 808537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75051 w 163057"/>
              <a:gd name="connsiteY9" fmla="*/ 808537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76733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78248 w 163057"/>
              <a:gd name="connsiteY12" fmla="*/ 1000369 h 1259698"/>
              <a:gd name="connsiteX13" fmla="*/ 83128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3128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5916 w 163057"/>
              <a:gd name="connsiteY14" fmla="*/ 1112626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47071 w 163057"/>
              <a:gd name="connsiteY16" fmla="*/ 1243712 h 1259698"/>
              <a:gd name="connsiteX17" fmla="*/ 163057 w 163057"/>
              <a:gd name="connsiteY17" fmla="*/ 1259698 h 1259698"/>
              <a:gd name="connsiteX18" fmla="*/ 163057 w 163057"/>
              <a:gd name="connsiteY18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19812 w 163057"/>
              <a:gd name="connsiteY16" fmla="*/ 1214582 h 1259698"/>
              <a:gd name="connsiteX17" fmla="*/ 147071 w 163057"/>
              <a:gd name="connsiteY17" fmla="*/ 1243712 h 1259698"/>
              <a:gd name="connsiteX18" fmla="*/ 163057 w 163057"/>
              <a:gd name="connsiteY18" fmla="*/ 1259698 h 1259698"/>
              <a:gd name="connsiteX19" fmla="*/ 163057 w 163057"/>
              <a:gd name="connsiteY19" fmla="*/ 1259698 h 1259698"/>
              <a:gd name="connsiteX0" fmla="*/ 0 w 163057"/>
              <a:gd name="connsiteY0" fmla="*/ 0 h 1259698"/>
              <a:gd name="connsiteX1" fmla="*/ 44761 w 163057"/>
              <a:gd name="connsiteY1" fmla="*/ 76732 h 1259698"/>
              <a:gd name="connsiteX2" fmla="*/ 73535 w 163057"/>
              <a:gd name="connsiteY2" fmla="*/ 172649 h 1259698"/>
              <a:gd name="connsiteX3" fmla="*/ 83127 w 163057"/>
              <a:gd name="connsiteY3" fmla="*/ 358086 h 1259698"/>
              <a:gd name="connsiteX4" fmla="*/ 83127 w 163057"/>
              <a:gd name="connsiteY4" fmla="*/ 521144 h 1259698"/>
              <a:gd name="connsiteX5" fmla="*/ 81445 w 163057"/>
              <a:gd name="connsiteY5" fmla="*/ 597521 h 1259698"/>
              <a:gd name="connsiteX6" fmla="*/ 83127 w 163057"/>
              <a:gd name="connsiteY6" fmla="*/ 639440 h 1259698"/>
              <a:gd name="connsiteX7" fmla="*/ 81446 w 163057"/>
              <a:gd name="connsiteY7" fmla="*/ 766973 h 1259698"/>
              <a:gd name="connsiteX8" fmla="*/ 79930 w 163057"/>
              <a:gd name="connsiteY8" fmla="*/ 780117 h 1259698"/>
              <a:gd name="connsiteX9" fmla="*/ 81446 w 163057"/>
              <a:gd name="connsiteY9" fmla="*/ 814931 h 1259698"/>
              <a:gd name="connsiteX10" fmla="*/ 83127 w 163057"/>
              <a:gd name="connsiteY10" fmla="*/ 882427 h 1259698"/>
              <a:gd name="connsiteX11" fmla="*/ 86325 w 163057"/>
              <a:gd name="connsiteY11" fmla="*/ 962357 h 1259698"/>
              <a:gd name="connsiteX12" fmla="*/ 84642 w 163057"/>
              <a:gd name="connsiteY12" fmla="*/ 1013158 h 1259698"/>
              <a:gd name="connsiteX13" fmla="*/ 86325 w 163057"/>
              <a:gd name="connsiteY13" fmla="*/ 1032696 h 1259698"/>
              <a:gd name="connsiteX14" fmla="*/ 92718 w 163057"/>
              <a:gd name="connsiteY14" fmla="*/ 1115823 h 1259698"/>
              <a:gd name="connsiteX15" fmla="*/ 108705 w 163057"/>
              <a:gd name="connsiteY15" fmla="*/ 1176570 h 1259698"/>
              <a:gd name="connsiteX16" fmla="*/ 126207 w 163057"/>
              <a:gd name="connsiteY16" fmla="*/ 1217779 h 1259698"/>
              <a:gd name="connsiteX17" fmla="*/ 147071 w 163057"/>
              <a:gd name="connsiteY17" fmla="*/ 1243712 h 1259698"/>
              <a:gd name="connsiteX18" fmla="*/ 163057 w 163057"/>
              <a:gd name="connsiteY18" fmla="*/ 1259698 h 1259698"/>
              <a:gd name="connsiteX19" fmla="*/ 163057 w 163057"/>
              <a:gd name="connsiteY19" fmla="*/ 1259698 h 1259698"/>
              <a:gd name="connsiteX0" fmla="*/ 0 w 163057"/>
              <a:gd name="connsiteY0" fmla="*/ 0 h 1259698"/>
              <a:gd name="connsiteX1" fmla="*/ 19792 w 163057"/>
              <a:gd name="connsiteY1" fmla="*/ 22609 h 1259698"/>
              <a:gd name="connsiteX2" fmla="*/ 44761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  <a:gd name="connsiteX0" fmla="*/ 0 w 163057"/>
              <a:gd name="connsiteY0" fmla="*/ 0 h 1259698"/>
              <a:gd name="connsiteX1" fmla="*/ 22250 w 163057"/>
              <a:gd name="connsiteY1" fmla="*/ 22609 h 1259698"/>
              <a:gd name="connsiteX2" fmla="*/ 44761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  <a:gd name="connsiteX0" fmla="*/ 0 w 163057"/>
              <a:gd name="connsiteY0" fmla="*/ 0 h 1259698"/>
              <a:gd name="connsiteX1" fmla="*/ 22250 w 163057"/>
              <a:gd name="connsiteY1" fmla="*/ 22609 h 1259698"/>
              <a:gd name="connsiteX2" fmla="*/ 49677 w 163057"/>
              <a:gd name="connsiteY2" fmla="*/ 76732 h 1259698"/>
              <a:gd name="connsiteX3" fmla="*/ 73535 w 163057"/>
              <a:gd name="connsiteY3" fmla="*/ 172649 h 1259698"/>
              <a:gd name="connsiteX4" fmla="*/ 83127 w 163057"/>
              <a:gd name="connsiteY4" fmla="*/ 358086 h 1259698"/>
              <a:gd name="connsiteX5" fmla="*/ 83127 w 163057"/>
              <a:gd name="connsiteY5" fmla="*/ 521144 h 1259698"/>
              <a:gd name="connsiteX6" fmla="*/ 81445 w 163057"/>
              <a:gd name="connsiteY6" fmla="*/ 597521 h 1259698"/>
              <a:gd name="connsiteX7" fmla="*/ 83127 w 163057"/>
              <a:gd name="connsiteY7" fmla="*/ 639440 h 1259698"/>
              <a:gd name="connsiteX8" fmla="*/ 81446 w 163057"/>
              <a:gd name="connsiteY8" fmla="*/ 766973 h 1259698"/>
              <a:gd name="connsiteX9" fmla="*/ 79930 w 163057"/>
              <a:gd name="connsiteY9" fmla="*/ 780117 h 1259698"/>
              <a:gd name="connsiteX10" fmla="*/ 81446 w 163057"/>
              <a:gd name="connsiteY10" fmla="*/ 814931 h 1259698"/>
              <a:gd name="connsiteX11" fmla="*/ 83127 w 163057"/>
              <a:gd name="connsiteY11" fmla="*/ 882427 h 1259698"/>
              <a:gd name="connsiteX12" fmla="*/ 86325 w 163057"/>
              <a:gd name="connsiteY12" fmla="*/ 962357 h 1259698"/>
              <a:gd name="connsiteX13" fmla="*/ 84642 w 163057"/>
              <a:gd name="connsiteY13" fmla="*/ 1013158 h 1259698"/>
              <a:gd name="connsiteX14" fmla="*/ 86325 w 163057"/>
              <a:gd name="connsiteY14" fmla="*/ 1032696 h 1259698"/>
              <a:gd name="connsiteX15" fmla="*/ 92718 w 163057"/>
              <a:gd name="connsiteY15" fmla="*/ 1115823 h 1259698"/>
              <a:gd name="connsiteX16" fmla="*/ 108705 w 163057"/>
              <a:gd name="connsiteY16" fmla="*/ 1176570 h 1259698"/>
              <a:gd name="connsiteX17" fmla="*/ 126207 w 163057"/>
              <a:gd name="connsiteY17" fmla="*/ 1217779 h 1259698"/>
              <a:gd name="connsiteX18" fmla="*/ 147071 w 163057"/>
              <a:gd name="connsiteY18" fmla="*/ 1243712 h 1259698"/>
              <a:gd name="connsiteX19" fmla="*/ 163057 w 163057"/>
              <a:gd name="connsiteY19" fmla="*/ 1259698 h 1259698"/>
              <a:gd name="connsiteX20" fmla="*/ 163057 w 163057"/>
              <a:gd name="connsiteY20" fmla="*/ 1259698 h 1259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3057" h="1259698">
                <a:moveTo>
                  <a:pt x="0" y="0"/>
                </a:moveTo>
                <a:cubicBezTo>
                  <a:pt x="2479" y="4997"/>
                  <a:pt x="14790" y="9820"/>
                  <a:pt x="22250" y="22609"/>
                </a:cubicBezTo>
                <a:cubicBezTo>
                  <a:pt x="29710" y="35398"/>
                  <a:pt x="39901" y="52955"/>
                  <a:pt x="49677" y="76732"/>
                </a:cubicBezTo>
                <a:cubicBezTo>
                  <a:pt x="61933" y="105507"/>
                  <a:pt x="67960" y="125757"/>
                  <a:pt x="73535" y="172649"/>
                </a:cubicBezTo>
                <a:cubicBezTo>
                  <a:pt x="79110" y="219541"/>
                  <a:pt x="81528" y="300004"/>
                  <a:pt x="83127" y="358086"/>
                </a:cubicBezTo>
                <a:cubicBezTo>
                  <a:pt x="84726" y="416168"/>
                  <a:pt x="83407" y="481238"/>
                  <a:pt x="83127" y="521144"/>
                </a:cubicBezTo>
                <a:cubicBezTo>
                  <a:pt x="82847" y="561050"/>
                  <a:pt x="82005" y="579522"/>
                  <a:pt x="81445" y="597521"/>
                </a:cubicBezTo>
                <a:cubicBezTo>
                  <a:pt x="80940" y="617888"/>
                  <a:pt x="83127" y="611198"/>
                  <a:pt x="83127" y="639440"/>
                </a:cubicBezTo>
                <a:cubicBezTo>
                  <a:pt x="83127" y="667682"/>
                  <a:pt x="81979" y="743527"/>
                  <a:pt x="81446" y="766973"/>
                </a:cubicBezTo>
                <a:cubicBezTo>
                  <a:pt x="80913" y="790419"/>
                  <a:pt x="79930" y="772124"/>
                  <a:pt x="79930" y="780117"/>
                </a:cubicBezTo>
                <a:cubicBezTo>
                  <a:pt x="79930" y="788110"/>
                  <a:pt x="81446" y="794682"/>
                  <a:pt x="81446" y="814931"/>
                </a:cubicBezTo>
                <a:cubicBezTo>
                  <a:pt x="81446" y="835180"/>
                  <a:pt x="82314" y="857856"/>
                  <a:pt x="83127" y="882427"/>
                </a:cubicBezTo>
                <a:cubicBezTo>
                  <a:pt x="83940" y="906998"/>
                  <a:pt x="86073" y="940569"/>
                  <a:pt x="86325" y="962357"/>
                </a:cubicBezTo>
                <a:cubicBezTo>
                  <a:pt x="86578" y="984146"/>
                  <a:pt x="84642" y="1000902"/>
                  <a:pt x="84642" y="1013158"/>
                </a:cubicBezTo>
                <a:cubicBezTo>
                  <a:pt x="84642" y="1025414"/>
                  <a:pt x="84979" y="1015585"/>
                  <a:pt x="86325" y="1032696"/>
                </a:cubicBezTo>
                <a:cubicBezTo>
                  <a:pt x="87671" y="1049807"/>
                  <a:pt x="88988" y="1091844"/>
                  <a:pt x="92718" y="1115823"/>
                </a:cubicBezTo>
                <a:cubicBezTo>
                  <a:pt x="96448" y="1139802"/>
                  <a:pt x="103124" y="1159577"/>
                  <a:pt x="108705" y="1176570"/>
                </a:cubicBezTo>
                <a:cubicBezTo>
                  <a:pt x="114287" y="1193563"/>
                  <a:pt x="119813" y="1206589"/>
                  <a:pt x="126207" y="1217779"/>
                </a:cubicBezTo>
                <a:cubicBezTo>
                  <a:pt x="132601" y="1228969"/>
                  <a:pt x="140929" y="1236726"/>
                  <a:pt x="147071" y="1243712"/>
                </a:cubicBezTo>
                <a:cubicBezTo>
                  <a:pt x="153213" y="1250698"/>
                  <a:pt x="163057" y="1259698"/>
                  <a:pt x="163057" y="1259698"/>
                </a:cubicBezTo>
                <a:lnTo>
                  <a:pt x="163057" y="125969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Freeform 15"/>
          <p:cNvSpPr/>
          <p:nvPr/>
        </p:nvSpPr>
        <p:spPr>
          <a:xfrm>
            <a:off x="7170635" y="4396741"/>
            <a:ext cx="459289" cy="147129"/>
          </a:xfrm>
          <a:custGeom>
            <a:avLst/>
            <a:gdLst>
              <a:gd name="connsiteX0" fmla="*/ 0 w 457200"/>
              <a:gd name="connsiteY0" fmla="*/ 47958 h 139374"/>
              <a:gd name="connsiteX1" fmla="*/ 73535 w 457200"/>
              <a:gd name="connsiteY1" fmla="*/ 115100 h 139374"/>
              <a:gd name="connsiteX2" fmla="*/ 115099 w 457200"/>
              <a:gd name="connsiteY2" fmla="*/ 137480 h 139374"/>
              <a:gd name="connsiteX3" fmla="*/ 172648 w 457200"/>
              <a:gd name="connsiteY3" fmla="*/ 137480 h 139374"/>
              <a:gd name="connsiteX4" fmla="*/ 230198 w 457200"/>
              <a:gd name="connsiteY4" fmla="*/ 137480 h 139374"/>
              <a:gd name="connsiteX5" fmla="*/ 290945 w 457200"/>
              <a:gd name="connsiteY5" fmla="*/ 111902 h 139374"/>
              <a:gd name="connsiteX6" fmla="*/ 348495 w 457200"/>
              <a:gd name="connsiteY6" fmla="*/ 89522 h 139374"/>
              <a:gd name="connsiteX7" fmla="*/ 434819 w 457200"/>
              <a:gd name="connsiteY7" fmla="*/ 22381 h 139374"/>
              <a:gd name="connsiteX8" fmla="*/ 457200 w 457200"/>
              <a:gd name="connsiteY8" fmla="*/ 0 h 139374"/>
              <a:gd name="connsiteX9" fmla="*/ 457200 w 457200"/>
              <a:gd name="connsiteY9" fmla="*/ 0 h 139374"/>
              <a:gd name="connsiteX0" fmla="*/ 0 w 457200"/>
              <a:gd name="connsiteY0" fmla="*/ 47958 h 143874"/>
              <a:gd name="connsiteX1" fmla="*/ 73535 w 457200"/>
              <a:gd name="connsiteY1" fmla="*/ 115100 h 143874"/>
              <a:gd name="connsiteX2" fmla="*/ 115099 w 457200"/>
              <a:gd name="connsiteY2" fmla="*/ 137480 h 143874"/>
              <a:gd name="connsiteX3" fmla="*/ 172648 w 457200"/>
              <a:gd name="connsiteY3" fmla="*/ 143874 h 143874"/>
              <a:gd name="connsiteX4" fmla="*/ 230198 w 457200"/>
              <a:gd name="connsiteY4" fmla="*/ 137480 h 143874"/>
              <a:gd name="connsiteX5" fmla="*/ 290945 w 457200"/>
              <a:gd name="connsiteY5" fmla="*/ 111902 h 143874"/>
              <a:gd name="connsiteX6" fmla="*/ 348495 w 457200"/>
              <a:gd name="connsiteY6" fmla="*/ 89522 h 143874"/>
              <a:gd name="connsiteX7" fmla="*/ 434819 w 457200"/>
              <a:gd name="connsiteY7" fmla="*/ 22381 h 143874"/>
              <a:gd name="connsiteX8" fmla="*/ 457200 w 457200"/>
              <a:gd name="connsiteY8" fmla="*/ 0 h 143874"/>
              <a:gd name="connsiteX9" fmla="*/ 457200 w 457200"/>
              <a:gd name="connsiteY9" fmla="*/ 0 h 143874"/>
              <a:gd name="connsiteX0" fmla="*/ 0 w 457200"/>
              <a:gd name="connsiteY0" fmla="*/ 47958 h 143874"/>
              <a:gd name="connsiteX1" fmla="*/ 73535 w 457200"/>
              <a:gd name="connsiteY1" fmla="*/ 115100 h 143874"/>
              <a:gd name="connsiteX2" fmla="*/ 115099 w 457200"/>
              <a:gd name="connsiteY2" fmla="*/ 137480 h 143874"/>
              <a:gd name="connsiteX3" fmla="*/ 172648 w 457200"/>
              <a:gd name="connsiteY3" fmla="*/ 143874 h 143874"/>
              <a:gd name="connsiteX4" fmla="*/ 230198 w 457200"/>
              <a:gd name="connsiteY4" fmla="*/ 137480 h 143874"/>
              <a:gd name="connsiteX5" fmla="*/ 290945 w 457200"/>
              <a:gd name="connsiteY5" fmla="*/ 118296 h 143874"/>
              <a:gd name="connsiteX6" fmla="*/ 348495 w 457200"/>
              <a:gd name="connsiteY6" fmla="*/ 89522 h 143874"/>
              <a:gd name="connsiteX7" fmla="*/ 434819 w 457200"/>
              <a:gd name="connsiteY7" fmla="*/ 22381 h 143874"/>
              <a:gd name="connsiteX8" fmla="*/ 457200 w 457200"/>
              <a:gd name="connsiteY8" fmla="*/ 0 h 143874"/>
              <a:gd name="connsiteX9" fmla="*/ 457200 w 457200"/>
              <a:gd name="connsiteY9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15100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3874"/>
              <a:gd name="connsiteX1" fmla="*/ 43439 w 457200"/>
              <a:gd name="connsiteY1" fmla="*/ 96802 h 143874"/>
              <a:gd name="connsiteX2" fmla="*/ 73535 w 457200"/>
              <a:gd name="connsiteY2" fmla="*/ 121495 h 143874"/>
              <a:gd name="connsiteX3" fmla="*/ 115099 w 457200"/>
              <a:gd name="connsiteY3" fmla="*/ 137480 h 143874"/>
              <a:gd name="connsiteX4" fmla="*/ 172648 w 457200"/>
              <a:gd name="connsiteY4" fmla="*/ 143874 h 143874"/>
              <a:gd name="connsiteX5" fmla="*/ 230198 w 457200"/>
              <a:gd name="connsiteY5" fmla="*/ 137480 h 143874"/>
              <a:gd name="connsiteX6" fmla="*/ 290945 w 457200"/>
              <a:gd name="connsiteY6" fmla="*/ 118296 h 143874"/>
              <a:gd name="connsiteX7" fmla="*/ 348495 w 457200"/>
              <a:gd name="connsiteY7" fmla="*/ 89522 h 143874"/>
              <a:gd name="connsiteX8" fmla="*/ 434819 w 457200"/>
              <a:gd name="connsiteY8" fmla="*/ 22381 h 143874"/>
              <a:gd name="connsiteX9" fmla="*/ 457200 w 457200"/>
              <a:gd name="connsiteY9" fmla="*/ 0 h 143874"/>
              <a:gd name="connsiteX10" fmla="*/ 457200 w 457200"/>
              <a:gd name="connsiteY10" fmla="*/ 0 h 143874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434819 w 457200"/>
              <a:gd name="connsiteY8" fmla="*/ 22381 h 147071"/>
              <a:gd name="connsiteX9" fmla="*/ 457200 w 457200"/>
              <a:gd name="connsiteY9" fmla="*/ 0 h 147071"/>
              <a:gd name="connsiteX10" fmla="*/ 457200 w 457200"/>
              <a:gd name="connsiteY10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434819 w 457200"/>
              <a:gd name="connsiteY8" fmla="*/ 22381 h 147071"/>
              <a:gd name="connsiteX9" fmla="*/ 457200 w 457200"/>
              <a:gd name="connsiteY9" fmla="*/ 0 h 147071"/>
              <a:gd name="connsiteX10" fmla="*/ 457200 w 457200"/>
              <a:gd name="connsiteY10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1934 w 457200"/>
              <a:gd name="connsiteY8" fmla="*/ 55239 h 147071"/>
              <a:gd name="connsiteX9" fmla="*/ 434819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34819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54002 w 457200"/>
              <a:gd name="connsiteY9" fmla="*/ 22381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48495 w 457200"/>
              <a:gd name="connsiteY7" fmla="*/ 89522 h 147071"/>
              <a:gd name="connsiteX8" fmla="*/ 395131 w 457200"/>
              <a:gd name="connsiteY8" fmla="*/ 61633 h 147071"/>
              <a:gd name="connsiteX9" fmla="*/ 454002 w 457200"/>
              <a:gd name="connsiteY9" fmla="*/ 9593 h 147071"/>
              <a:gd name="connsiteX10" fmla="*/ 457200 w 457200"/>
              <a:gd name="connsiteY10" fmla="*/ 0 h 147071"/>
              <a:gd name="connsiteX11" fmla="*/ 457200 w 457200"/>
              <a:gd name="connsiteY11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18296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24691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071"/>
              <a:gd name="connsiteX1" fmla="*/ 43439 w 457200"/>
              <a:gd name="connsiteY1" fmla="*/ 96802 h 147071"/>
              <a:gd name="connsiteX2" fmla="*/ 73535 w 457200"/>
              <a:gd name="connsiteY2" fmla="*/ 121495 h 147071"/>
              <a:gd name="connsiteX3" fmla="*/ 115099 w 457200"/>
              <a:gd name="connsiteY3" fmla="*/ 137480 h 147071"/>
              <a:gd name="connsiteX4" fmla="*/ 172648 w 457200"/>
              <a:gd name="connsiteY4" fmla="*/ 147071 h 147071"/>
              <a:gd name="connsiteX5" fmla="*/ 230198 w 457200"/>
              <a:gd name="connsiteY5" fmla="*/ 137480 h 147071"/>
              <a:gd name="connsiteX6" fmla="*/ 290945 w 457200"/>
              <a:gd name="connsiteY6" fmla="*/ 124691 h 147071"/>
              <a:gd name="connsiteX7" fmla="*/ 315201 w 457200"/>
              <a:gd name="connsiteY7" fmla="*/ 109591 h 147071"/>
              <a:gd name="connsiteX8" fmla="*/ 348495 w 457200"/>
              <a:gd name="connsiteY8" fmla="*/ 89522 h 147071"/>
              <a:gd name="connsiteX9" fmla="*/ 395131 w 457200"/>
              <a:gd name="connsiteY9" fmla="*/ 61633 h 147071"/>
              <a:gd name="connsiteX10" fmla="*/ 454002 w 457200"/>
              <a:gd name="connsiteY10" fmla="*/ 9593 h 147071"/>
              <a:gd name="connsiteX11" fmla="*/ 457200 w 457200"/>
              <a:gd name="connsiteY11" fmla="*/ 0 h 147071"/>
              <a:gd name="connsiteX12" fmla="*/ 457200 w 457200"/>
              <a:gd name="connsiteY12" fmla="*/ 0 h 147071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5201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5201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92"/>
              <a:gd name="connsiteX1" fmla="*/ 43439 w 457200"/>
              <a:gd name="connsiteY1" fmla="*/ 96802 h 147192"/>
              <a:gd name="connsiteX2" fmla="*/ 73535 w 457200"/>
              <a:gd name="connsiteY2" fmla="*/ 121495 h 147192"/>
              <a:gd name="connsiteX3" fmla="*/ 115099 w 457200"/>
              <a:gd name="connsiteY3" fmla="*/ 137480 h 147192"/>
              <a:gd name="connsiteX4" fmla="*/ 172648 w 457200"/>
              <a:gd name="connsiteY4" fmla="*/ 147071 h 147192"/>
              <a:gd name="connsiteX5" fmla="*/ 230198 w 457200"/>
              <a:gd name="connsiteY5" fmla="*/ 140677 h 147192"/>
              <a:gd name="connsiteX6" fmla="*/ 290945 w 457200"/>
              <a:gd name="connsiteY6" fmla="*/ 111902 h 147192"/>
              <a:gd name="connsiteX7" fmla="*/ 315201 w 457200"/>
              <a:gd name="connsiteY7" fmla="*/ 109591 h 147192"/>
              <a:gd name="connsiteX8" fmla="*/ 348495 w 457200"/>
              <a:gd name="connsiteY8" fmla="*/ 89522 h 147192"/>
              <a:gd name="connsiteX9" fmla="*/ 395131 w 457200"/>
              <a:gd name="connsiteY9" fmla="*/ 61633 h 147192"/>
              <a:gd name="connsiteX10" fmla="*/ 454002 w 457200"/>
              <a:gd name="connsiteY10" fmla="*/ 9593 h 147192"/>
              <a:gd name="connsiteX11" fmla="*/ 457200 w 457200"/>
              <a:gd name="connsiteY11" fmla="*/ 0 h 147192"/>
              <a:gd name="connsiteX12" fmla="*/ 457200 w 457200"/>
              <a:gd name="connsiteY12" fmla="*/ 0 h 147192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90945 w 457200"/>
              <a:gd name="connsiteY6" fmla="*/ 127888 h 147122"/>
              <a:gd name="connsiteX7" fmla="*/ 315201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5201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8398 w 457200"/>
              <a:gd name="connsiteY7" fmla="*/ 115986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87748 w 457200"/>
              <a:gd name="connsiteY6" fmla="*/ 121494 h 147138"/>
              <a:gd name="connsiteX7" fmla="*/ 318398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87748 w 457200"/>
              <a:gd name="connsiteY6" fmla="*/ 127888 h 147122"/>
              <a:gd name="connsiteX7" fmla="*/ 318398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50"/>
              <a:gd name="connsiteX1" fmla="*/ 43439 w 457200"/>
              <a:gd name="connsiteY1" fmla="*/ 96802 h 147150"/>
              <a:gd name="connsiteX2" fmla="*/ 73535 w 457200"/>
              <a:gd name="connsiteY2" fmla="*/ 121495 h 147150"/>
              <a:gd name="connsiteX3" fmla="*/ 115099 w 457200"/>
              <a:gd name="connsiteY3" fmla="*/ 137480 h 147150"/>
              <a:gd name="connsiteX4" fmla="*/ 172648 w 457200"/>
              <a:gd name="connsiteY4" fmla="*/ 147071 h 147150"/>
              <a:gd name="connsiteX5" fmla="*/ 230198 w 457200"/>
              <a:gd name="connsiteY5" fmla="*/ 140677 h 147150"/>
              <a:gd name="connsiteX6" fmla="*/ 287748 w 457200"/>
              <a:gd name="connsiteY6" fmla="*/ 118296 h 147150"/>
              <a:gd name="connsiteX7" fmla="*/ 318398 w 457200"/>
              <a:gd name="connsiteY7" fmla="*/ 109591 h 147150"/>
              <a:gd name="connsiteX8" fmla="*/ 348495 w 457200"/>
              <a:gd name="connsiteY8" fmla="*/ 89522 h 147150"/>
              <a:gd name="connsiteX9" fmla="*/ 395131 w 457200"/>
              <a:gd name="connsiteY9" fmla="*/ 61633 h 147150"/>
              <a:gd name="connsiteX10" fmla="*/ 454002 w 457200"/>
              <a:gd name="connsiteY10" fmla="*/ 9593 h 147150"/>
              <a:gd name="connsiteX11" fmla="*/ 457200 w 457200"/>
              <a:gd name="connsiteY11" fmla="*/ 0 h 147150"/>
              <a:gd name="connsiteX12" fmla="*/ 457200 w 457200"/>
              <a:gd name="connsiteY12" fmla="*/ 0 h 147150"/>
              <a:gd name="connsiteX0" fmla="*/ 0 w 457200"/>
              <a:gd name="connsiteY0" fmla="*/ 47958 h 147122"/>
              <a:gd name="connsiteX1" fmla="*/ 43439 w 457200"/>
              <a:gd name="connsiteY1" fmla="*/ 96802 h 147122"/>
              <a:gd name="connsiteX2" fmla="*/ 73535 w 457200"/>
              <a:gd name="connsiteY2" fmla="*/ 121495 h 147122"/>
              <a:gd name="connsiteX3" fmla="*/ 115099 w 457200"/>
              <a:gd name="connsiteY3" fmla="*/ 137480 h 147122"/>
              <a:gd name="connsiteX4" fmla="*/ 172648 w 457200"/>
              <a:gd name="connsiteY4" fmla="*/ 147071 h 147122"/>
              <a:gd name="connsiteX5" fmla="*/ 230198 w 457200"/>
              <a:gd name="connsiteY5" fmla="*/ 140677 h 147122"/>
              <a:gd name="connsiteX6" fmla="*/ 290945 w 457200"/>
              <a:gd name="connsiteY6" fmla="*/ 127888 h 147122"/>
              <a:gd name="connsiteX7" fmla="*/ 318398 w 457200"/>
              <a:gd name="connsiteY7" fmla="*/ 109591 h 147122"/>
              <a:gd name="connsiteX8" fmla="*/ 348495 w 457200"/>
              <a:gd name="connsiteY8" fmla="*/ 89522 h 147122"/>
              <a:gd name="connsiteX9" fmla="*/ 395131 w 457200"/>
              <a:gd name="connsiteY9" fmla="*/ 61633 h 147122"/>
              <a:gd name="connsiteX10" fmla="*/ 454002 w 457200"/>
              <a:gd name="connsiteY10" fmla="*/ 9593 h 147122"/>
              <a:gd name="connsiteX11" fmla="*/ 457200 w 457200"/>
              <a:gd name="connsiteY11" fmla="*/ 0 h 147122"/>
              <a:gd name="connsiteX12" fmla="*/ 457200 w 457200"/>
              <a:gd name="connsiteY12" fmla="*/ 0 h 147122"/>
              <a:gd name="connsiteX0" fmla="*/ 0 w 457200"/>
              <a:gd name="connsiteY0" fmla="*/ 47958 h 147138"/>
              <a:gd name="connsiteX1" fmla="*/ 43439 w 457200"/>
              <a:gd name="connsiteY1" fmla="*/ 96802 h 147138"/>
              <a:gd name="connsiteX2" fmla="*/ 73535 w 457200"/>
              <a:gd name="connsiteY2" fmla="*/ 121495 h 147138"/>
              <a:gd name="connsiteX3" fmla="*/ 115099 w 457200"/>
              <a:gd name="connsiteY3" fmla="*/ 137480 h 147138"/>
              <a:gd name="connsiteX4" fmla="*/ 172648 w 457200"/>
              <a:gd name="connsiteY4" fmla="*/ 147071 h 147138"/>
              <a:gd name="connsiteX5" fmla="*/ 230198 w 457200"/>
              <a:gd name="connsiteY5" fmla="*/ 140677 h 147138"/>
              <a:gd name="connsiteX6" fmla="*/ 290945 w 457200"/>
              <a:gd name="connsiteY6" fmla="*/ 121493 h 147138"/>
              <a:gd name="connsiteX7" fmla="*/ 318398 w 457200"/>
              <a:gd name="connsiteY7" fmla="*/ 109591 h 147138"/>
              <a:gd name="connsiteX8" fmla="*/ 348495 w 457200"/>
              <a:gd name="connsiteY8" fmla="*/ 89522 h 147138"/>
              <a:gd name="connsiteX9" fmla="*/ 395131 w 457200"/>
              <a:gd name="connsiteY9" fmla="*/ 61633 h 147138"/>
              <a:gd name="connsiteX10" fmla="*/ 454002 w 457200"/>
              <a:gd name="connsiteY10" fmla="*/ 9593 h 147138"/>
              <a:gd name="connsiteX11" fmla="*/ 457200 w 457200"/>
              <a:gd name="connsiteY11" fmla="*/ 0 h 147138"/>
              <a:gd name="connsiteX12" fmla="*/ 457200 w 457200"/>
              <a:gd name="connsiteY12" fmla="*/ 0 h 147138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89522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19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9115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89523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09591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12789 h 147129"/>
              <a:gd name="connsiteX8" fmla="*/ 348495 w 457200"/>
              <a:gd name="connsiteY8" fmla="*/ 92720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7200"/>
              <a:gd name="connsiteY0" fmla="*/ 47958 h 147129"/>
              <a:gd name="connsiteX1" fmla="*/ 43439 w 457200"/>
              <a:gd name="connsiteY1" fmla="*/ 96802 h 147129"/>
              <a:gd name="connsiteX2" fmla="*/ 73535 w 457200"/>
              <a:gd name="connsiteY2" fmla="*/ 121495 h 147129"/>
              <a:gd name="connsiteX3" fmla="*/ 115099 w 457200"/>
              <a:gd name="connsiteY3" fmla="*/ 137480 h 147129"/>
              <a:gd name="connsiteX4" fmla="*/ 172648 w 457200"/>
              <a:gd name="connsiteY4" fmla="*/ 147071 h 147129"/>
              <a:gd name="connsiteX5" fmla="*/ 230198 w 457200"/>
              <a:gd name="connsiteY5" fmla="*/ 140677 h 147129"/>
              <a:gd name="connsiteX6" fmla="*/ 290945 w 457200"/>
              <a:gd name="connsiteY6" fmla="*/ 124691 h 147129"/>
              <a:gd name="connsiteX7" fmla="*/ 318398 w 457200"/>
              <a:gd name="connsiteY7" fmla="*/ 112789 h 147129"/>
              <a:gd name="connsiteX8" fmla="*/ 351692 w 457200"/>
              <a:gd name="connsiteY8" fmla="*/ 95917 h 147129"/>
              <a:gd name="connsiteX9" fmla="*/ 395131 w 457200"/>
              <a:gd name="connsiteY9" fmla="*/ 61633 h 147129"/>
              <a:gd name="connsiteX10" fmla="*/ 454002 w 457200"/>
              <a:gd name="connsiteY10" fmla="*/ 9593 h 147129"/>
              <a:gd name="connsiteX11" fmla="*/ 457200 w 457200"/>
              <a:gd name="connsiteY11" fmla="*/ 0 h 147129"/>
              <a:gd name="connsiteX12" fmla="*/ 457200 w 457200"/>
              <a:gd name="connsiteY12" fmla="*/ 0 h 147129"/>
              <a:gd name="connsiteX0" fmla="*/ 0 w 459289"/>
              <a:gd name="connsiteY0" fmla="*/ 47958 h 147129"/>
              <a:gd name="connsiteX1" fmla="*/ 43439 w 459289"/>
              <a:gd name="connsiteY1" fmla="*/ 96802 h 147129"/>
              <a:gd name="connsiteX2" fmla="*/ 73535 w 459289"/>
              <a:gd name="connsiteY2" fmla="*/ 121495 h 147129"/>
              <a:gd name="connsiteX3" fmla="*/ 115099 w 459289"/>
              <a:gd name="connsiteY3" fmla="*/ 137480 h 147129"/>
              <a:gd name="connsiteX4" fmla="*/ 172648 w 459289"/>
              <a:gd name="connsiteY4" fmla="*/ 147071 h 147129"/>
              <a:gd name="connsiteX5" fmla="*/ 230198 w 459289"/>
              <a:gd name="connsiteY5" fmla="*/ 140677 h 147129"/>
              <a:gd name="connsiteX6" fmla="*/ 290945 w 459289"/>
              <a:gd name="connsiteY6" fmla="*/ 124691 h 147129"/>
              <a:gd name="connsiteX7" fmla="*/ 318398 w 459289"/>
              <a:gd name="connsiteY7" fmla="*/ 112789 h 147129"/>
              <a:gd name="connsiteX8" fmla="*/ 351692 w 459289"/>
              <a:gd name="connsiteY8" fmla="*/ 95917 h 147129"/>
              <a:gd name="connsiteX9" fmla="*/ 395131 w 459289"/>
              <a:gd name="connsiteY9" fmla="*/ 64830 h 147129"/>
              <a:gd name="connsiteX10" fmla="*/ 454002 w 459289"/>
              <a:gd name="connsiteY10" fmla="*/ 9593 h 147129"/>
              <a:gd name="connsiteX11" fmla="*/ 457200 w 459289"/>
              <a:gd name="connsiteY11" fmla="*/ 0 h 147129"/>
              <a:gd name="connsiteX12" fmla="*/ 457200 w 459289"/>
              <a:gd name="connsiteY12" fmla="*/ 0 h 14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9289" h="147129">
                <a:moveTo>
                  <a:pt x="0" y="47958"/>
                </a:moveTo>
                <a:cubicBezTo>
                  <a:pt x="8306" y="55033"/>
                  <a:pt x="31183" y="85612"/>
                  <a:pt x="43439" y="96802"/>
                </a:cubicBezTo>
                <a:cubicBezTo>
                  <a:pt x="55695" y="107992"/>
                  <a:pt x="61592" y="114715"/>
                  <a:pt x="73535" y="121495"/>
                </a:cubicBezTo>
                <a:cubicBezTo>
                  <a:pt x="85478" y="128275"/>
                  <a:pt x="98580" y="133217"/>
                  <a:pt x="115099" y="137480"/>
                </a:cubicBezTo>
                <a:cubicBezTo>
                  <a:pt x="131618" y="141743"/>
                  <a:pt x="153465" y="146538"/>
                  <a:pt x="172648" y="147071"/>
                </a:cubicBezTo>
                <a:cubicBezTo>
                  <a:pt x="191831" y="147604"/>
                  <a:pt x="210482" y="144407"/>
                  <a:pt x="230198" y="140677"/>
                </a:cubicBezTo>
                <a:cubicBezTo>
                  <a:pt x="249914" y="136947"/>
                  <a:pt x="276245" y="129339"/>
                  <a:pt x="290945" y="124691"/>
                </a:cubicBezTo>
                <a:cubicBezTo>
                  <a:pt x="305645" y="120043"/>
                  <a:pt x="308806" y="117585"/>
                  <a:pt x="318398" y="112789"/>
                </a:cubicBezTo>
                <a:cubicBezTo>
                  <a:pt x="327990" y="107993"/>
                  <a:pt x="338903" y="103910"/>
                  <a:pt x="351692" y="95917"/>
                </a:cubicBezTo>
                <a:cubicBezTo>
                  <a:pt x="364481" y="87924"/>
                  <a:pt x="380744" y="76020"/>
                  <a:pt x="395131" y="64830"/>
                </a:cubicBezTo>
                <a:cubicBezTo>
                  <a:pt x="409518" y="53640"/>
                  <a:pt x="443657" y="20398"/>
                  <a:pt x="454002" y="9593"/>
                </a:cubicBezTo>
                <a:cubicBezTo>
                  <a:pt x="464347" y="-1212"/>
                  <a:pt x="456134" y="3198"/>
                  <a:pt x="457200" y="0"/>
                </a:cubicBezTo>
                <a:lnTo>
                  <a:pt x="45720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7" name="Freeform 16"/>
          <p:cNvSpPr/>
          <p:nvPr/>
        </p:nvSpPr>
        <p:spPr>
          <a:xfrm>
            <a:off x="7591344" y="3841314"/>
            <a:ext cx="326115" cy="601074"/>
          </a:xfrm>
          <a:custGeom>
            <a:avLst/>
            <a:gdLst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63057 w 326115"/>
              <a:gd name="connsiteY2" fmla="*/ 367678 h 601074"/>
              <a:gd name="connsiteX3" fmla="*/ 214213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14213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326115 w 326115"/>
              <a:gd name="connsiteY5" fmla="*/ 0 h 601074"/>
              <a:gd name="connsiteX6" fmla="*/ 326115 w 326115"/>
              <a:gd name="connsiteY6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7340 w 326115"/>
              <a:gd name="connsiteY5" fmla="*/ 105508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7340 w 326115"/>
              <a:gd name="connsiteY5" fmla="*/ 105508 h 601074"/>
              <a:gd name="connsiteX6" fmla="*/ 326115 w 326115"/>
              <a:gd name="connsiteY6" fmla="*/ 0 h 601074"/>
              <a:gd name="connsiteX7" fmla="*/ 326115 w 326115"/>
              <a:gd name="connsiteY7" fmla="*/ 0 h 601074"/>
              <a:gd name="connsiteX0" fmla="*/ 0 w 326115"/>
              <a:gd name="connsiteY0" fmla="*/ 601074 h 601074"/>
              <a:gd name="connsiteX1" fmla="*/ 105508 w 326115"/>
              <a:gd name="connsiteY1" fmla="*/ 479580 h 601074"/>
              <a:gd name="connsiteX2" fmla="*/ 172648 w 326115"/>
              <a:gd name="connsiteY2" fmla="*/ 370875 h 601074"/>
              <a:gd name="connsiteX3" fmla="*/ 220608 w 326115"/>
              <a:gd name="connsiteY3" fmla="*/ 281354 h 601074"/>
              <a:gd name="connsiteX4" fmla="*/ 278157 w 326115"/>
              <a:gd name="connsiteY4" fmla="*/ 143874 h 601074"/>
              <a:gd name="connsiteX5" fmla="*/ 294143 w 326115"/>
              <a:gd name="connsiteY5" fmla="*/ 99113 h 601074"/>
              <a:gd name="connsiteX6" fmla="*/ 326115 w 326115"/>
              <a:gd name="connsiteY6" fmla="*/ 0 h 601074"/>
              <a:gd name="connsiteX7" fmla="*/ 326115 w 326115"/>
              <a:gd name="connsiteY7" fmla="*/ 0 h 60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115" h="601074">
                <a:moveTo>
                  <a:pt x="0" y="601074"/>
                </a:moveTo>
                <a:cubicBezTo>
                  <a:pt x="39166" y="559776"/>
                  <a:pt x="76733" y="517946"/>
                  <a:pt x="105508" y="479580"/>
                </a:cubicBezTo>
                <a:cubicBezTo>
                  <a:pt x="134283" y="441214"/>
                  <a:pt x="153465" y="403913"/>
                  <a:pt x="172648" y="370875"/>
                </a:cubicBezTo>
                <a:cubicBezTo>
                  <a:pt x="191831" y="337837"/>
                  <a:pt x="203023" y="319187"/>
                  <a:pt x="220608" y="281354"/>
                </a:cubicBezTo>
                <a:cubicBezTo>
                  <a:pt x="238193" y="243521"/>
                  <a:pt x="265901" y="174248"/>
                  <a:pt x="278157" y="143874"/>
                </a:cubicBezTo>
                <a:cubicBezTo>
                  <a:pt x="290413" y="113501"/>
                  <a:pt x="286150" y="123092"/>
                  <a:pt x="294143" y="99113"/>
                </a:cubicBezTo>
                <a:cubicBezTo>
                  <a:pt x="302136" y="75134"/>
                  <a:pt x="320786" y="16519"/>
                  <a:pt x="326115" y="0"/>
                </a:cubicBezTo>
                <a:lnTo>
                  <a:pt x="326115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4" name="Freeform 23"/>
          <p:cNvSpPr/>
          <p:nvPr/>
        </p:nvSpPr>
        <p:spPr>
          <a:xfrm>
            <a:off x="4392769" y="2573345"/>
            <a:ext cx="361741" cy="296426"/>
          </a:xfrm>
          <a:custGeom>
            <a:avLst/>
            <a:gdLst>
              <a:gd name="connsiteX0" fmla="*/ 0 w 361741"/>
              <a:gd name="connsiteY0" fmla="*/ 296426 h 296426"/>
              <a:gd name="connsiteX1" fmla="*/ 130629 w 361741"/>
              <a:gd name="connsiteY1" fmla="*/ 216039 h 296426"/>
              <a:gd name="connsiteX2" fmla="*/ 216040 w 361741"/>
              <a:gd name="connsiteY2" fmla="*/ 150725 h 296426"/>
              <a:gd name="connsiteX3" fmla="*/ 321547 w 361741"/>
              <a:gd name="connsiteY3" fmla="*/ 55265 h 296426"/>
              <a:gd name="connsiteX4" fmla="*/ 361741 w 361741"/>
              <a:gd name="connsiteY4" fmla="*/ 0 h 296426"/>
              <a:gd name="connsiteX5" fmla="*/ 361741 w 361741"/>
              <a:gd name="connsiteY5" fmla="*/ 0 h 296426"/>
              <a:gd name="connsiteX0" fmla="*/ 0 w 361741"/>
              <a:gd name="connsiteY0" fmla="*/ 296426 h 296426"/>
              <a:gd name="connsiteX1" fmla="*/ 130629 w 361741"/>
              <a:gd name="connsiteY1" fmla="*/ 216039 h 296426"/>
              <a:gd name="connsiteX2" fmla="*/ 216040 w 361741"/>
              <a:gd name="connsiteY2" fmla="*/ 150725 h 296426"/>
              <a:gd name="connsiteX3" fmla="*/ 321547 w 361741"/>
              <a:gd name="connsiteY3" fmla="*/ 55265 h 296426"/>
              <a:gd name="connsiteX4" fmla="*/ 361741 w 361741"/>
              <a:gd name="connsiteY4" fmla="*/ 0 h 296426"/>
              <a:gd name="connsiteX5" fmla="*/ 361741 w 361741"/>
              <a:gd name="connsiteY5" fmla="*/ 0 h 29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741" h="296426">
                <a:moveTo>
                  <a:pt x="0" y="296426"/>
                </a:moveTo>
                <a:cubicBezTo>
                  <a:pt x="47311" y="268374"/>
                  <a:pt x="94622" y="240322"/>
                  <a:pt x="130629" y="216039"/>
                </a:cubicBezTo>
                <a:cubicBezTo>
                  <a:pt x="166636" y="191756"/>
                  <a:pt x="184220" y="177521"/>
                  <a:pt x="216040" y="150725"/>
                </a:cubicBezTo>
                <a:cubicBezTo>
                  <a:pt x="247860" y="123929"/>
                  <a:pt x="297264" y="80386"/>
                  <a:pt x="321547" y="55265"/>
                </a:cubicBezTo>
                <a:cubicBezTo>
                  <a:pt x="345830" y="30144"/>
                  <a:pt x="355042" y="9211"/>
                  <a:pt x="361741" y="0"/>
                </a:cubicBezTo>
                <a:lnTo>
                  <a:pt x="361741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Freeform 24"/>
          <p:cNvSpPr/>
          <p:nvPr/>
        </p:nvSpPr>
        <p:spPr>
          <a:xfrm>
            <a:off x="4714963" y="2610946"/>
            <a:ext cx="361741" cy="261257"/>
          </a:xfrm>
          <a:custGeom>
            <a:avLst/>
            <a:gdLst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65797 w 341644"/>
              <a:gd name="connsiteY2" fmla="*/ 155750 h 256233"/>
              <a:gd name="connsiteX3" fmla="*/ 85411 w 341644"/>
              <a:gd name="connsiteY3" fmla="*/ 75363 h 256233"/>
              <a:gd name="connsiteX4" fmla="*/ 0 w 341644"/>
              <a:gd name="connsiteY4" fmla="*/ 0 h 256233"/>
              <a:gd name="connsiteX5" fmla="*/ 0 w 341644"/>
              <a:gd name="connsiteY5" fmla="*/ 0 h 256233"/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65797 w 341644"/>
              <a:gd name="connsiteY2" fmla="*/ 155750 h 256233"/>
              <a:gd name="connsiteX3" fmla="*/ 85411 w 341644"/>
              <a:gd name="connsiteY3" fmla="*/ 75363 h 256233"/>
              <a:gd name="connsiteX4" fmla="*/ 50241 w 341644"/>
              <a:gd name="connsiteY4" fmla="*/ 25121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65797 w 341644"/>
              <a:gd name="connsiteY2" fmla="*/ 155750 h 256233"/>
              <a:gd name="connsiteX3" fmla="*/ 85411 w 341644"/>
              <a:gd name="connsiteY3" fmla="*/ 75363 h 256233"/>
              <a:gd name="connsiteX4" fmla="*/ 40193 w 341644"/>
              <a:gd name="connsiteY4" fmla="*/ 30145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75846 w 341644"/>
              <a:gd name="connsiteY2" fmla="*/ 155750 h 256233"/>
              <a:gd name="connsiteX3" fmla="*/ 85411 w 341644"/>
              <a:gd name="connsiteY3" fmla="*/ 75363 h 256233"/>
              <a:gd name="connsiteX4" fmla="*/ 40193 w 341644"/>
              <a:gd name="connsiteY4" fmla="*/ 30145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56233 h 256233"/>
              <a:gd name="connsiteX1" fmla="*/ 251208 w 341644"/>
              <a:gd name="connsiteY1" fmla="*/ 205991 h 256233"/>
              <a:gd name="connsiteX2" fmla="*/ 175846 w 341644"/>
              <a:gd name="connsiteY2" fmla="*/ 155750 h 256233"/>
              <a:gd name="connsiteX3" fmla="*/ 85411 w 341644"/>
              <a:gd name="connsiteY3" fmla="*/ 75363 h 256233"/>
              <a:gd name="connsiteX4" fmla="*/ 40193 w 341644"/>
              <a:gd name="connsiteY4" fmla="*/ 30145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61257 h 261257"/>
              <a:gd name="connsiteX1" fmla="*/ 251208 w 341644"/>
              <a:gd name="connsiteY1" fmla="*/ 205991 h 261257"/>
              <a:gd name="connsiteX2" fmla="*/ 175846 w 341644"/>
              <a:gd name="connsiteY2" fmla="*/ 155750 h 261257"/>
              <a:gd name="connsiteX3" fmla="*/ 85411 w 341644"/>
              <a:gd name="connsiteY3" fmla="*/ 75363 h 261257"/>
              <a:gd name="connsiteX4" fmla="*/ 40193 w 341644"/>
              <a:gd name="connsiteY4" fmla="*/ 30145 h 261257"/>
              <a:gd name="connsiteX5" fmla="*/ 0 w 341644"/>
              <a:gd name="connsiteY5" fmla="*/ 0 h 261257"/>
              <a:gd name="connsiteX6" fmla="*/ 0 w 341644"/>
              <a:gd name="connsiteY6" fmla="*/ 0 h 261257"/>
              <a:gd name="connsiteX0" fmla="*/ 346669 w 346669"/>
              <a:gd name="connsiteY0" fmla="*/ 261257 h 261257"/>
              <a:gd name="connsiteX1" fmla="*/ 251208 w 346669"/>
              <a:gd name="connsiteY1" fmla="*/ 205991 h 261257"/>
              <a:gd name="connsiteX2" fmla="*/ 175846 w 346669"/>
              <a:gd name="connsiteY2" fmla="*/ 155750 h 261257"/>
              <a:gd name="connsiteX3" fmla="*/ 85411 w 346669"/>
              <a:gd name="connsiteY3" fmla="*/ 75363 h 261257"/>
              <a:gd name="connsiteX4" fmla="*/ 40193 w 346669"/>
              <a:gd name="connsiteY4" fmla="*/ 30145 h 261257"/>
              <a:gd name="connsiteX5" fmla="*/ 0 w 346669"/>
              <a:gd name="connsiteY5" fmla="*/ 0 h 261257"/>
              <a:gd name="connsiteX6" fmla="*/ 0 w 346669"/>
              <a:gd name="connsiteY6" fmla="*/ 0 h 261257"/>
              <a:gd name="connsiteX0" fmla="*/ 341644 w 341644"/>
              <a:gd name="connsiteY0" fmla="*/ 261257 h 261257"/>
              <a:gd name="connsiteX1" fmla="*/ 251208 w 341644"/>
              <a:gd name="connsiteY1" fmla="*/ 205991 h 261257"/>
              <a:gd name="connsiteX2" fmla="*/ 175846 w 341644"/>
              <a:gd name="connsiteY2" fmla="*/ 155750 h 261257"/>
              <a:gd name="connsiteX3" fmla="*/ 85411 w 341644"/>
              <a:gd name="connsiteY3" fmla="*/ 75363 h 261257"/>
              <a:gd name="connsiteX4" fmla="*/ 40193 w 341644"/>
              <a:gd name="connsiteY4" fmla="*/ 30145 h 261257"/>
              <a:gd name="connsiteX5" fmla="*/ 0 w 341644"/>
              <a:gd name="connsiteY5" fmla="*/ 0 h 261257"/>
              <a:gd name="connsiteX6" fmla="*/ 0 w 341644"/>
              <a:gd name="connsiteY6" fmla="*/ 0 h 261257"/>
              <a:gd name="connsiteX0" fmla="*/ 361741 w 361741"/>
              <a:gd name="connsiteY0" fmla="*/ 261257 h 261257"/>
              <a:gd name="connsiteX1" fmla="*/ 251208 w 361741"/>
              <a:gd name="connsiteY1" fmla="*/ 205991 h 261257"/>
              <a:gd name="connsiteX2" fmla="*/ 175846 w 361741"/>
              <a:gd name="connsiteY2" fmla="*/ 155750 h 261257"/>
              <a:gd name="connsiteX3" fmla="*/ 85411 w 361741"/>
              <a:gd name="connsiteY3" fmla="*/ 75363 h 261257"/>
              <a:gd name="connsiteX4" fmla="*/ 40193 w 361741"/>
              <a:gd name="connsiteY4" fmla="*/ 30145 h 261257"/>
              <a:gd name="connsiteX5" fmla="*/ 0 w 361741"/>
              <a:gd name="connsiteY5" fmla="*/ 0 h 261257"/>
              <a:gd name="connsiteX6" fmla="*/ 0 w 361741"/>
              <a:gd name="connsiteY6" fmla="*/ 0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741" h="261257">
                <a:moveTo>
                  <a:pt x="361741" y="261257"/>
                </a:moveTo>
                <a:cubicBezTo>
                  <a:pt x="331177" y="249534"/>
                  <a:pt x="282190" y="223575"/>
                  <a:pt x="251208" y="205991"/>
                </a:cubicBezTo>
                <a:cubicBezTo>
                  <a:pt x="220226" y="188407"/>
                  <a:pt x="203479" y="177521"/>
                  <a:pt x="175846" y="155750"/>
                </a:cubicBezTo>
                <a:cubicBezTo>
                  <a:pt x="148213" y="133979"/>
                  <a:pt x="108020" y="96297"/>
                  <a:pt x="85411" y="75363"/>
                </a:cubicBezTo>
                <a:cubicBezTo>
                  <a:pt x="62802" y="54429"/>
                  <a:pt x="54428" y="42706"/>
                  <a:pt x="40193" y="30145"/>
                </a:cubicBezTo>
                <a:cubicBezTo>
                  <a:pt x="25958" y="17585"/>
                  <a:pt x="6699" y="5024"/>
                  <a:pt x="0" y="0"/>
                </a:cubicBezTo>
                <a:lnTo>
                  <a:pt x="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Oval 51"/>
          <p:cNvSpPr/>
          <p:nvPr/>
        </p:nvSpPr>
        <p:spPr>
          <a:xfrm>
            <a:off x="3395448" y="2650103"/>
            <a:ext cx="132736" cy="12561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3131262" y="3091118"/>
            <a:ext cx="347918" cy="776125"/>
          </a:xfrm>
          <a:custGeom>
            <a:avLst/>
            <a:gdLst>
              <a:gd name="connsiteX0" fmla="*/ 0 w 347918"/>
              <a:gd name="connsiteY0" fmla="*/ 776125 h 776125"/>
              <a:gd name="connsiteX1" fmla="*/ 236406 w 347918"/>
              <a:gd name="connsiteY1" fmla="*/ 289932 h 776125"/>
              <a:gd name="connsiteX2" fmla="*/ 347918 w 347918"/>
              <a:gd name="connsiteY2" fmla="*/ 0 h 776125"/>
              <a:gd name="connsiteX3" fmla="*/ 347918 w 347918"/>
              <a:gd name="connsiteY3" fmla="*/ 0 h 776125"/>
              <a:gd name="connsiteX0" fmla="*/ 0 w 347918"/>
              <a:gd name="connsiteY0" fmla="*/ 776125 h 776125"/>
              <a:gd name="connsiteX1" fmla="*/ 236406 w 347918"/>
              <a:gd name="connsiteY1" fmla="*/ 289932 h 776125"/>
              <a:gd name="connsiteX2" fmla="*/ 325616 w 347918"/>
              <a:gd name="connsiteY2" fmla="*/ 66907 h 776125"/>
              <a:gd name="connsiteX3" fmla="*/ 347918 w 347918"/>
              <a:gd name="connsiteY3" fmla="*/ 0 h 776125"/>
              <a:gd name="connsiteX4" fmla="*/ 347918 w 347918"/>
              <a:gd name="connsiteY4" fmla="*/ 0 h 77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18" h="776125">
                <a:moveTo>
                  <a:pt x="0" y="776125"/>
                </a:moveTo>
                <a:cubicBezTo>
                  <a:pt x="89210" y="597705"/>
                  <a:pt x="182137" y="408135"/>
                  <a:pt x="236406" y="289932"/>
                </a:cubicBezTo>
                <a:cubicBezTo>
                  <a:pt x="290675" y="171729"/>
                  <a:pt x="307031" y="115229"/>
                  <a:pt x="325616" y="66907"/>
                </a:cubicBezTo>
                <a:cubicBezTo>
                  <a:pt x="344201" y="18585"/>
                  <a:pt x="344201" y="11151"/>
                  <a:pt x="347918" y="0"/>
                </a:cubicBezTo>
                <a:lnTo>
                  <a:pt x="347918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Freeform 53"/>
          <p:cNvSpPr/>
          <p:nvPr/>
        </p:nvSpPr>
        <p:spPr>
          <a:xfrm>
            <a:off x="3474059" y="3073276"/>
            <a:ext cx="10440" cy="1215467"/>
          </a:xfrm>
          <a:custGeom>
            <a:avLst/>
            <a:gdLst>
              <a:gd name="connsiteX0" fmla="*/ 9003 w 14322"/>
              <a:gd name="connsiteY0" fmla="*/ 0 h 1215467"/>
              <a:gd name="connsiteX1" fmla="*/ 83 w 14322"/>
              <a:gd name="connsiteY1" fmla="*/ 383602 h 1215467"/>
              <a:gd name="connsiteX2" fmla="*/ 4543 w 14322"/>
              <a:gd name="connsiteY2" fmla="*/ 740441 h 1215467"/>
              <a:gd name="connsiteX3" fmla="*/ 4543 w 14322"/>
              <a:gd name="connsiteY3" fmla="*/ 1150806 h 1215467"/>
              <a:gd name="connsiteX4" fmla="*/ 13464 w 14322"/>
              <a:gd name="connsiteY4" fmla="*/ 1213253 h 1215467"/>
              <a:gd name="connsiteX5" fmla="*/ 13464 w 14322"/>
              <a:gd name="connsiteY5" fmla="*/ 1195411 h 1215467"/>
              <a:gd name="connsiteX0" fmla="*/ 5121 w 10440"/>
              <a:gd name="connsiteY0" fmla="*/ 0 h 1215467"/>
              <a:gd name="connsiteX1" fmla="*/ 661 w 10440"/>
              <a:gd name="connsiteY1" fmla="*/ 396983 h 1215467"/>
              <a:gd name="connsiteX2" fmla="*/ 661 w 10440"/>
              <a:gd name="connsiteY2" fmla="*/ 740441 h 1215467"/>
              <a:gd name="connsiteX3" fmla="*/ 661 w 10440"/>
              <a:gd name="connsiteY3" fmla="*/ 1150806 h 1215467"/>
              <a:gd name="connsiteX4" fmla="*/ 9582 w 10440"/>
              <a:gd name="connsiteY4" fmla="*/ 1213253 h 1215467"/>
              <a:gd name="connsiteX5" fmla="*/ 9582 w 10440"/>
              <a:gd name="connsiteY5" fmla="*/ 1195411 h 121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0" h="1215467">
                <a:moveTo>
                  <a:pt x="5121" y="0"/>
                </a:moveTo>
                <a:cubicBezTo>
                  <a:pt x="1032" y="130097"/>
                  <a:pt x="1404" y="273576"/>
                  <a:pt x="661" y="396983"/>
                </a:cubicBezTo>
                <a:cubicBezTo>
                  <a:pt x="-82" y="520390"/>
                  <a:pt x="661" y="614804"/>
                  <a:pt x="661" y="740441"/>
                </a:cubicBezTo>
                <a:cubicBezTo>
                  <a:pt x="661" y="866078"/>
                  <a:pt x="-826" y="1072004"/>
                  <a:pt x="661" y="1150806"/>
                </a:cubicBezTo>
                <a:cubicBezTo>
                  <a:pt x="2148" y="1229608"/>
                  <a:pt x="8095" y="1205819"/>
                  <a:pt x="9582" y="1213253"/>
                </a:cubicBezTo>
                <a:cubicBezTo>
                  <a:pt x="11069" y="1220687"/>
                  <a:pt x="10325" y="1208049"/>
                  <a:pt x="9582" y="1195411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Freeform 54"/>
          <p:cNvSpPr/>
          <p:nvPr/>
        </p:nvSpPr>
        <p:spPr>
          <a:xfrm>
            <a:off x="3479180" y="4282068"/>
            <a:ext cx="334537" cy="272126"/>
          </a:xfrm>
          <a:custGeom>
            <a:avLst/>
            <a:gdLst>
              <a:gd name="connsiteX0" fmla="*/ 0 w 334537"/>
              <a:gd name="connsiteY0" fmla="*/ 0 h 247309"/>
              <a:gd name="connsiteX1" fmla="*/ 17842 w 334537"/>
              <a:gd name="connsiteY1" fmla="*/ 80289 h 247309"/>
              <a:gd name="connsiteX2" fmla="*/ 44605 w 334537"/>
              <a:gd name="connsiteY2" fmla="*/ 124893 h 247309"/>
              <a:gd name="connsiteX3" fmla="*/ 80289 w 334537"/>
              <a:gd name="connsiteY3" fmla="*/ 178419 h 247309"/>
              <a:gd name="connsiteX4" fmla="*/ 138276 w 334537"/>
              <a:gd name="connsiteY4" fmla="*/ 218564 h 247309"/>
              <a:gd name="connsiteX5" fmla="*/ 214104 w 334537"/>
              <a:gd name="connsiteY5" fmla="*/ 245327 h 247309"/>
              <a:gd name="connsiteX6" fmla="*/ 281011 w 334537"/>
              <a:gd name="connsiteY6" fmla="*/ 245327 h 247309"/>
              <a:gd name="connsiteX7" fmla="*/ 334537 w 334537"/>
              <a:gd name="connsiteY7" fmla="*/ 245327 h 247309"/>
              <a:gd name="connsiteX8" fmla="*/ 334537 w 334537"/>
              <a:gd name="connsiteY8" fmla="*/ 245327 h 247309"/>
              <a:gd name="connsiteX0" fmla="*/ 0 w 334537"/>
              <a:gd name="connsiteY0" fmla="*/ 0 h 260691"/>
              <a:gd name="connsiteX1" fmla="*/ 17842 w 334537"/>
              <a:gd name="connsiteY1" fmla="*/ 93671 h 260691"/>
              <a:gd name="connsiteX2" fmla="*/ 44605 w 334537"/>
              <a:gd name="connsiteY2" fmla="*/ 138275 h 260691"/>
              <a:gd name="connsiteX3" fmla="*/ 80289 w 334537"/>
              <a:gd name="connsiteY3" fmla="*/ 191801 h 260691"/>
              <a:gd name="connsiteX4" fmla="*/ 138276 w 334537"/>
              <a:gd name="connsiteY4" fmla="*/ 231946 h 260691"/>
              <a:gd name="connsiteX5" fmla="*/ 214104 w 334537"/>
              <a:gd name="connsiteY5" fmla="*/ 258709 h 260691"/>
              <a:gd name="connsiteX6" fmla="*/ 281011 w 334537"/>
              <a:gd name="connsiteY6" fmla="*/ 258709 h 260691"/>
              <a:gd name="connsiteX7" fmla="*/ 334537 w 334537"/>
              <a:gd name="connsiteY7" fmla="*/ 258709 h 260691"/>
              <a:gd name="connsiteX8" fmla="*/ 334537 w 334537"/>
              <a:gd name="connsiteY8" fmla="*/ 258709 h 260691"/>
              <a:gd name="connsiteX0" fmla="*/ 0 w 334537"/>
              <a:gd name="connsiteY0" fmla="*/ 0 h 265151"/>
              <a:gd name="connsiteX1" fmla="*/ 17842 w 334537"/>
              <a:gd name="connsiteY1" fmla="*/ 98131 h 265151"/>
              <a:gd name="connsiteX2" fmla="*/ 44605 w 334537"/>
              <a:gd name="connsiteY2" fmla="*/ 142735 h 265151"/>
              <a:gd name="connsiteX3" fmla="*/ 80289 w 334537"/>
              <a:gd name="connsiteY3" fmla="*/ 196261 h 265151"/>
              <a:gd name="connsiteX4" fmla="*/ 138276 w 334537"/>
              <a:gd name="connsiteY4" fmla="*/ 236406 h 265151"/>
              <a:gd name="connsiteX5" fmla="*/ 214104 w 334537"/>
              <a:gd name="connsiteY5" fmla="*/ 263169 h 265151"/>
              <a:gd name="connsiteX6" fmla="*/ 281011 w 334537"/>
              <a:gd name="connsiteY6" fmla="*/ 263169 h 265151"/>
              <a:gd name="connsiteX7" fmla="*/ 334537 w 334537"/>
              <a:gd name="connsiteY7" fmla="*/ 263169 h 265151"/>
              <a:gd name="connsiteX8" fmla="*/ 334537 w 334537"/>
              <a:gd name="connsiteY8" fmla="*/ 263169 h 265151"/>
              <a:gd name="connsiteX0" fmla="*/ 0 w 334537"/>
              <a:gd name="connsiteY0" fmla="*/ 0 h 265151"/>
              <a:gd name="connsiteX1" fmla="*/ 17842 w 334537"/>
              <a:gd name="connsiteY1" fmla="*/ 98131 h 265151"/>
              <a:gd name="connsiteX2" fmla="*/ 35684 w 334537"/>
              <a:gd name="connsiteY2" fmla="*/ 147196 h 265151"/>
              <a:gd name="connsiteX3" fmla="*/ 80289 w 334537"/>
              <a:gd name="connsiteY3" fmla="*/ 196261 h 265151"/>
              <a:gd name="connsiteX4" fmla="*/ 138276 w 334537"/>
              <a:gd name="connsiteY4" fmla="*/ 236406 h 265151"/>
              <a:gd name="connsiteX5" fmla="*/ 214104 w 334537"/>
              <a:gd name="connsiteY5" fmla="*/ 263169 h 265151"/>
              <a:gd name="connsiteX6" fmla="*/ 281011 w 334537"/>
              <a:gd name="connsiteY6" fmla="*/ 263169 h 265151"/>
              <a:gd name="connsiteX7" fmla="*/ 334537 w 334537"/>
              <a:gd name="connsiteY7" fmla="*/ 263169 h 265151"/>
              <a:gd name="connsiteX8" fmla="*/ 334537 w 334537"/>
              <a:gd name="connsiteY8" fmla="*/ 263169 h 265151"/>
              <a:gd name="connsiteX0" fmla="*/ 0 w 334537"/>
              <a:gd name="connsiteY0" fmla="*/ 0 h 265151"/>
              <a:gd name="connsiteX1" fmla="*/ 17842 w 334537"/>
              <a:gd name="connsiteY1" fmla="*/ 98131 h 265151"/>
              <a:gd name="connsiteX2" fmla="*/ 40145 w 334537"/>
              <a:gd name="connsiteY2" fmla="*/ 147196 h 265151"/>
              <a:gd name="connsiteX3" fmla="*/ 80289 w 334537"/>
              <a:gd name="connsiteY3" fmla="*/ 196261 h 265151"/>
              <a:gd name="connsiteX4" fmla="*/ 138276 w 334537"/>
              <a:gd name="connsiteY4" fmla="*/ 236406 h 265151"/>
              <a:gd name="connsiteX5" fmla="*/ 214104 w 334537"/>
              <a:gd name="connsiteY5" fmla="*/ 263169 h 265151"/>
              <a:gd name="connsiteX6" fmla="*/ 281011 w 334537"/>
              <a:gd name="connsiteY6" fmla="*/ 263169 h 265151"/>
              <a:gd name="connsiteX7" fmla="*/ 334537 w 334537"/>
              <a:gd name="connsiteY7" fmla="*/ 263169 h 265151"/>
              <a:gd name="connsiteX8" fmla="*/ 334537 w 334537"/>
              <a:gd name="connsiteY8" fmla="*/ 263169 h 265151"/>
              <a:gd name="connsiteX0" fmla="*/ 0 w 334537"/>
              <a:gd name="connsiteY0" fmla="*/ 0 h 267665"/>
              <a:gd name="connsiteX1" fmla="*/ 17842 w 334537"/>
              <a:gd name="connsiteY1" fmla="*/ 98131 h 267665"/>
              <a:gd name="connsiteX2" fmla="*/ 40145 w 334537"/>
              <a:gd name="connsiteY2" fmla="*/ 147196 h 267665"/>
              <a:gd name="connsiteX3" fmla="*/ 80289 w 334537"/>
              <a:gd name="connsiteY3" fmla="*/ 196261 h 267665"/>
              <a:gd name="connsiteX4" fmla="*/ 138276 w 334537"/>
              <a:gd name="connsiteY4" fmla="*/ 236406 h 267665"/>
              <a:gd name="connsiteX5" fmla="*/ 214104 w 334537"/>
              <a:gd name="connsiteY5" fmla="*/ 263169 h 267665"/>
              <a:gd name="connsiteX6" fmla="*/ 281011 w 334537"/>
              <a:gd name="connsiteY6" fmla="*/ 267629 h 267665"/>
              <a:gd name="connsiteX7" fmla="*/ 334537 w 334537"/>
              <a:gd name="connsiteY7" fmla="*/ 263169 h 267665"/>
              <a:gd name="connsiteX8" fmla="*/ 334537 w 334537"/>
              <a:gd name="connsiteY8" fmla="*/ 263169 h 267665"/>
              <a:gd name="connsiteX0" fmla="*/ 0 w 338997"/>
              <a:gd name="connsiteY0" fmla="*/ 0 h 272126"/>
              <a:gd name="connsiteX1" fmla="*/ 22302 w 338997"/>
              <a:gd name="connsiteY1" fmla="*/ 102592 h 272126"/>
              <a:gd name="connsiteX2" fmla="*/ 44605 w 338997"/>
              <a:gd name="connsiteY2" fmla="*/ 151657 h 272126"/>
              <a:gd name="connsiteX3" fmla="*/ 84749 w 338997"/>
              <a:gd name="connsiteY3" fmla="*/ 200722 h 272126"/>
              <a:gd name="connsiteX4" fmla="*/ 142736 w 338997"/>
              <a:gd name="connsiteY4" fmla="*/ 240867 h 272126"/>
              <a:gd name="connsiteX5" fmla="*/ 218564 w 338997"/>
              <a:gd name="connsiteY5" fmla="*/ 267630 h 272126"/>
              <a:gd name="connsiteX6" fmla="*/ 285471 w 338997"/>
              <a:gd name="connsiteY6" fmla="*/ 272090 h 272126"/>
              <a:gd name="connsiteX7" fmla="*/ 338997 w 338997"/>
              <a:gd name="connsiteY7" fmla="*/ 267630 h 272126"/>
              <a:gd name="connsiteX8" fmla="*/ 338997 w 338997"/>
              <a:gd name="connsiteY8" fmla="*/ 267630 h 272126"/>
              <a:gd name="connsiteX0" fmla="*/ 0 w 334537"/>
              <a:gd name="connsiteY0" fmla="*/ 0 h 272126"/>
              <a:gd name="connsiteX1" fmla="*/ 17842 w 334537"/>
              <a:gd name="connsiteY1" fmla="*/ 102592 h 272126"/>
              <a:gd name="connsiteX2" fmla="*/ 40145 w 334537"/>
              <a:gd name="connsiteY2" fmla="*/ 151657 h 272126"/>
              <a:gd name="connsiteX3" fmla="*/ 80289 w 334537"/>
              <a:gd name="connsiteY3" fmla="*/ 200722 h 272126"/>
              <a:gd name="connsiteX4" fmla="*/ 138276 w 334537"/>
              <a:gd name="connsiteY4" fmla="*/ 240867 h 272126"/>
              <a:gd name="connsiteX5" fmla="*/ 214104 w 334537"/>
              <a:gd name="connsiteY5" fmla="*/ 267630 h 272126"/>
              <a:gd name="connsiteX6" fmla="*/ 281011 w 334537"/>
              <a:gd name="connsiteY6" fmla="*/ 272090 h 272126"/>
              <a:gd name="connsiteX7" fmla="*/ 334537 w 334537"/>
              <a:gd name="connsiteY7" fmla="*/ 267630 h 272126"/>
              <a:gd name="connsiteX8" fmla="*/ 334537 w 334537"/>
              <a:gd name="connsiteY8" fmla="*/ 267630 h 272126"/>
              <a:gd name="connsiteX0" fmla="*/ 0 w 334537"/>
              <a:gd name="connsiteY0" fmla="*/ 0 h 272126"/>
              <a:gd name="connsiteX1" fmla="*/ 17842 w 334537"/>
              <a:gd name="connsiteY1" fmla="*/ 102592 h 272126"/>
              <a:gd name="connsiteX2" fmla="*/ 40145 w 334537"/>
              <a:gd name="connsiteY2" fmla="*/ 151657 h 272126"/>
              <a:gd name="connsiteX3" fmla="*/ 80289 w 334537"/>
              <a:gd name="connsiteY3" fmla="*/ 200722 h 272126"/>
              <a:gd name="connsiteX4" fmla="*/ 133816 w 334537"/>
              <a:gd name="connsiteY4" fmla="*/ 240867 h 272126"/>
              <a:gd name="connsiteX5" fmla="*/ 214104 w 334537"/>
              <a:gd name="connsiteY5" fmla="*/ 267630 h 272126"/>
              <a:gd name="connsiteX6" fmla="*/ 281011 w 334537"/>
              <a:gd name="connsiteY6" fmla="*/ 272090 h 272126"/>
              <a:gd name="connsiteX7" fmla="*/ 334537 w 334537"/>
              <a:gd name="connsiteY7" fmla="*/ 267630 h 272126"/>
              <a:gd name="connsiteX8" fmla="*/ 334537 w 334537"/>
              <a:gd name="connsiteY8" fmla="*/ 267630 h 27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537" h="272126">
                <a:moveTo>
                  <a:pt x="0" y="0"/>
                </a:moveTo>
                <a:cubicBezTo>
                  <a:pt x="5204" y="29737"/>
                  <a:pt x="11151" y="77316"/>
                  <a:pt x="17842" y="102592"/>
                </a:cubicBezTo>
                <a:cubicBezTo>
                  <a:pt x="24533" y="127868"/>
                  <a:pt x="29737" y="135302"/>
                  <a:pt x="40145" y="151657"/>
                </a:cubicBezTo>
                <a:cubicBezTo>
                  <a:pt x="50553" y="168012"/>
                  <a:pt x="64677" y="185854"/>
                  <a:pt x="80289" y="200722"/>
                </a:cubicBezTo>
                <a:cubicBezTo>
                  <a:pt x="95901" y="215590"/>
                  <a:pt x="111514" y="229716"/>
                  <a:pt x="133816" y="240867"/>
                </a:cubicBezTo>
                <a:cubicBezTo>
                  <a:pt x="156118" y="252018"/>
                  <a:pt x="189572" y="262426"/>
                  <a:pt x="214104" y="267630"/>
                </a:cubicBezTo>
                <a:cubicBezTo>
                  <a:pt x="238636" y="272834"/>
                  <a:pt x="281011" y="272090"/>
                  <a:pt x="281011" y="272090"/>
                </a:cubicBezTo>
                <a:lnTo>
                  <a:pt x="334537" y="267630"/>
                </a:lnTo>
                <a:lnTo>
                  <a:pt x="334537" y="26763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Freeform 55"/>
          <p:cNvSpPr/>
          <p:nvPr/>
        </p:nvSpPr>
        <p:spPr>
          <a:xfrm>
            <a:off x="3786954" y="3349826"/>
            <a:ext cx="1187150" cy="1204332"/>
          </a:xfrm>
          <a:custGeom>
            <a:avLst/>
            <a:gdLst>
              <a:gd name="connsiteX0" fmla="*/ 0 w 1164187"/>
              <a:gd name="connsiteY0" fmla="*/ 1208793 h 1208793"/>
              <a:gd name="connsiteX1" fmla="*/ 93670 w 1164187"/>
              <a:gd name="connsiteY1" fmla="*/ 1177569 h 1208793"/>
              <a:gd name="connsiteX2" fmla="*/ 263168 w 1164187"/>
              <a:gd name="connsiteY2" fmla="*/ 1106201 h 1208793"/>
              <a:gd name="connsiteX3" fmla="*/ 446048 w 1164187"/>
              <a:gd name="connsiteY3" fmla="*/ 1008071 h 1208793"/>
              <a:gd name="connsiteX4" fmla="*/ 677994 w 1164187"/>
              <a:gd name="connsiteY4" fmla="*/ 843033 h 1208793"/>
              <a:gd name="connsiteX5" fmla="*/ 802887 w 1164187"/>
              <a:gd name="connsiteY5" fmla="*/ 722599 h 1208793"/>
              <a:gd name="connsiteX6" fmla="*/ 923321 w 1164187"/>
              <a:gd name="connsiteY6" fmla="*/ 584324 h 1208793"/>
              <a:gd name="connsiteX7" fmla="*/ 1043754 w 1164187"/>
              <a:gd name="connsiteY7" fmla="*/ 405905 h 1208793"/>
              <a:gd name="connsiteX8" fmla="*/ 1110661 w 1164187"/>
              <a:gd name="connsiteY8" fmla="*/ 249788 h 1208793"/>
              <a:gd name="connsiteX9" fmla="*/ 1155266 w 1164187"/>
              <a:gd name="connsiteY9" fmla="*/ 98131 h 1208793"/>
              <a:gd name="connsiteX10" fmla="*/ 1164187 w 1164187"/>
              <a:gd name="connsiteY10" fmla="*/ 0 h 1208793"/>
              <a:gd name="connsiteX11" fmla="*/ 1164187 w 1164187"/>
              <a:gd name="connsiteY11" fmla="*/ 0 h 1208793"/>
              <a:gd name="connsiteX0" fmla="*/ 0 w 1173108"/>
              <a:gd name="connsiteY0" fmla="*/ 1208793 h 1208793"/>
              <a:gd name="connsiteX1" fmla="*/ 102591 w 1173108"/>
              <a:gd name="connsiteY1" fmla="*/ 1177569 h 1208793"/>
              <a:gd name="connsiteX2" fmla="*/ 272089 w 1173108"/>
              <a:gd name="connsiteY2" fmla="*/ 1106201 h 1208793"/>
              <a:gd name="connsiteX3" fmla="*/ 454969 w 1173108"/>
              <a:gd name="connsiteY3" fmla="*/ 1008071 h 1208793"/>
              <a:gd name="connsiteX4" fmla="*/ 686915 w 1173108"/>
              <a:gd name="connsiteY4" fmla="*/ 843033 h 1208793"/>
              <a:gd name="connsiteX5" fmla="*/ 811808 w 1173108"/>
              <a:gd name="connsiteY5" fmla="*/ 722599 h 1208793"/>
              <a:gd name="connsiteX6" fmla="*/ 932242 w 1173108"/>
              <a:gd name="connsiteY6" fmla="*/ 584324 h 1208793"/>
              <a:gd name="connsiteX7" fmla="*/ 1052675 w 1173108"/>
              <a:gd name="connsiteY7" fmla="*/ 405905 h 1208793"/>
              <a:gd name="connsiteX8" fmla="*/ 1119582 w 1173108"/>
              <a:gd name="connsiteY8" fmla="*/ 249788 h 1208793"/>
              <a:gd name="connsiteX9" fmla="*/ 1164187 w 1173108"/>
              <a:gd name="connsiteY9" fmla="*/ 98131 h 1208793"/>
              <a:gd name="connsiteX10" fmla="*/ 1173108 w 1173108"/>
              <a:gd name="connsiteY10" fmla="*/ 0 h 1208793"/>
              <a:gd name="connsiteX11" fmla="*/ 1173108 w 1173108"/>
              <a:gd name="connsiteY11" fmla="*/ 0 h 1208793"/>
              <a:gd name="connsiteX0" fmla="*/ 0 w 1186490"/>
              <a:gd name="connsiteY0" fmla="*/ 1199872 h 1199872"/>
              <a:gd name="connsiteX1" fmla="*/ 115973 w 1186490"/>
              <a:gd name="connsiteY1" fmla="*/ 1177569 h 1199872"/>
              <a:gd name="connsiteX2" fmla="*/ 285471 w 1186490"/>
              <a:gd name="connsiteY2" fmla="*/ 1106201 h 1199872"/>
              <a:gd name="connsiteX3" fmla="*/ 468351 w 1186490"/>
              <a:gd name="connsiteY3" fmla="*/ 1008071 h 1199872"/>
              <a:gd name="connsiteX4" fmla="*/ 700297 w 1186490"/>
              <a:gd name="connsiteY4" fmla="*/ 843033 h 1199872"/>
              <a:gd name="connsiteX5" fmla="*/ 825190 w 1186490"/>
              <a:gd name="connsiteY5" fmla="*/ 722599 h 1199872"/>
              <a:gd name="connsiteX6" fmla="*/ 945624 w 1186490"/>
              <a:gd name="connsiteY6" fmla="*/ 584324 h 1199872"/>
              <a:gd name="connsiteX7" fmla="*/ 1066057 w 1186490"/>
              <a:gd name="connsiteY7" fmla="*/ 405905 h 1199872"/>
              <a:gd name="connsiteX8" fmla="*/ 1132964 w 1186490"/>
              <a:gd name="connsiteY8" fmla="*/ 249788 h 1199872"/>
              <a:gd name="connsiteX9" fmla="*/ 1177569 w 1186490"/>
              <a:gd name="connsiteY9" fmla="*/ 98131 h 1199872"/>
              <a:gd name="connsiteX10" fmla="*/ 1186490 w 1186490"/>
              <a:gd name="connsiteY10" fmla="*/ 0 h 1199872"/>
              <a:gd name="connsiteX11" fmla="*/ 1186490 w 1186490"/>
              <a:gd name="connsiteY11" fmla="*/ 0 h 1199872"/>
              <a:gd name="connsiteX0" fmla="*/ 0 w 1186490"/>
              <a:gd name="connsiteY0" fmla="*/ 1208793 h 1208793"/>
              <a:gd name="connsiteX1" fmla="*/ 115973 w 1186490"/>
              <a:gd name="connsiteY1" fmla="*/ 1177569 h 1208793"/>
              <a:gd name="connsiteX2" fmla="*/ 285471 w 1186490"/>
              <a:gd name="connsiteY2" fmla="*/ 1106201 h 1208793"/>
              <a:gd name="connsiteX3" fmla="*/ 468351 w 1186490"/>
              <a:gd name="connsiteY3" fmla="*/ 1008071 h 1208793"/>
              <a:gd name="connsiteX4" fmla="*/ 700297 w 1186490"/>
              <a:gd name="connsiteY4" fmla="*/ 843033 h 1208793"/>
              <a:gd name="connsiteX5" fmla="*/ 825190 w 1186490"/>
              <a:gd name="connsiteY5" fmla="*/ 722599 h 1208793"/>
              <a:gd name="connsiteX6" fmla="*/ 945624 w 1186490"/>
              <a:gd name="connsiteY6" fmla="*/ 584324 h 1208793"/>
              <a:gd name="connsiteX7" fmla="*/ 1066057 w 1186490"/>
              <a:gd name="connsiteY7" fmla="*/ 405905 h 1208793"/>
              <a:gd name="connsiteX8" fmla="*/ 1132964 w 1186490"/>
              <a:gd name="connsiteY8" fmla="*/ 249788 h 1208793"/>
              <a:gd name="connsiteX9" fmla="*/ 1177569 w 1186490"/>
              <a:gd name="connsiteY9" fmla="*/ 98131 h 1208793"/>
              <a:gd name="connsiteX10" fmla="*/ 1186490 w 1186490"/>
              <a:gd name="connsiteY10" fmla="*/ 0 h 1208793"/>
              <a:gd name="connsiteX11" fmla="*/ 1186490 w 1186490"/>
              <a:gd name="connsiteY11" fmla="*/ 0 h 1208793"/>
              <a:gd name="connsiteX0" fmla="*/ 0 w 1186490"/>
              <a:gd name="connsiteY0" fmla="*/ 1204332 h 1204332"/>
              <a:gd name="connsiteX1" fmla="*/ 115973 w 1186490"/>
              <a:gd name="connsiteY1" fmla="*/ 1177569 h 1204332"/>
              <a:gd name="connsiteX2" fmla="*/ 285471 w 1186490"/>
              <a:gd name="connsiteY2" fmla="*/ 1106201 h 1204332"/>
              <a:gd name="connsiteX3" fmla="*/ 468351 w 1186490"/>
              <a:gd name="connsiteY3" fmla="*/ 1008071 h 1204332"/>
              <a:gd name="connsiteX4" fmla="*/ 700297 w 1186490"/>
              <a:gd name="connsiteY4" fmla="*/ 843033 h 1204332"/>
              <a:gd name="connsiteX5" fmla="*/ 825190 w 1186490"/>
              <a:gd name="connsiteY5" fmla="*/ 722599 h 1204332"/>
              <a:gd name="connsiteX6" fmla="*/ 945624 w 1186490"/>
              <a:gd name="connsiteY6" fmla="*/ 584324 h 1204332"/>
              <a:gd name="connsiteX7" fmla="*/ 1066057 w 1186490"/>
              <a:gd name="connsiteY7" fmla="*/ 405905 h 1204332"/>
              <a:gd name="connsiteX8" fmla="*/ 1132964 w 1186490"/>
              <a:gd name="connsiteY8" fmla="*/ 249788 h 1204332"/>
              <a:gd name="connsiteX9" fmla="*/ 1177569 w 1186490"/>
              <a:gd name="connsiteY9" fmla="*/ 98131 h 1204332"/>
              <a:gd name="connsiteX10" fmla="*/ 1186490 w 1186490"/>
              <a:gd name="connsiteY10" fmla="*/ 0 h 1204332"/>
              <a:gd name="connsiteX11" fmla="*/ 1186490 w 1186490"/>
              <a:gd name="connsiteY11" fmla="*/ 0 h 1204332"/>
              <a:gd name="connsiteX0" fmla="*/ 0 w 1186490"/>
              <a:gd name="connsiteY0" fmla="*/ 1204332 h 1204332"/>
              <a:gd name="connsiteX1" fmla="*/ 115973 w 1186490"/>
              <a:gd name="connsiteY1" fmla="*/ 1177569 h 1204332"/>
              <a:gd name="connsiteX2" fmla="*/ 285471 w 1186490"/>
              <a:gd name="connsiteY2" fmla="*/ 1110662 h 1204332"/>
              <a:gd name="connsiteX3" fmla="*/ 468351 w 1186490"/>
              <a:gd name="connsiteY3" fmla="*/ 1008071 h 1204332"/>
              <a:gd name="connsiteX4" fmla="*/ 700297 w 1186490"/>
              <a:gd name="connsiteY4" fmla="*/ 843033 h 1204332"/>
              <a:gd name="connsiteX5" fmla="*/ 825190 w 1186490"/>
              <a:gd name="connsiteY5" fmla="*/ 722599 h 1204332"/>
              <a:gd name="connsiteX6" fmla="*/ 945624 w 1186490"/>
              <a:gd name="connsiteY6" fmla="*/ 584324 h 1204332"/>
              <a:gd name="connsiteX7" fmla="*/ 1066057 w 1186490"/>
              <a:gd name="connsiteY7" fmla="*/ 405905 h 1204332"/>
              <a:gd name="connsiteX8" fmla="*/ 1132964 w 1186490"/>
              <a:gd name="connsiteY8" fmla="*/ 249788 h 1204332"/>
              <a:gd name="connsiteX9" fmla="*/ 1177569 w 1186490"/>
              <a:gd name="connsiteY9" fmla="*/ 98131 h 1204332"/>
              <a:gd name="connsiteX10" fmla="*/ 1186490 w 1186490"/>
              <a:gd name="connsiteY10" fmla="*/ 0 h 1204332"/>
              <a:gd name="connsiteX11" fmla="*/ 1186490 w 1186490"/>
              <a:gd name="connsiteY11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2964 w 1187150"/>
              <a:gd name="connsiteY8" fmla="*/ 249788 h 1204332"/>
              <a:gd name="connsiteX9" fmla="*/ 1177569 w 1187150"/>
              <a:gd name="connsiteY9" fmla="*/ 98131 h 1204332"/>
              <a:gd name="connsiteX10" fmla="*/ 1186490 w 1187150"/>
              <a:gd name="connsiteY10" fmla="*/ 44605 h 1204332"/>
              <a:gd name="connsiteX11" fmla="*/ 1186490 w 1187150"/>
              <a:gd name="connsiteY11" fmla="*/ 0 h 1204332"/>
              <a:gd name="connsiteX12" fmla="*/ 1186490 w 1187150"/>
              <a:gd name="connsiteY12" fmla="*/ 0 h 1204332"/>
              <a:gd name="connsiteX0" fmla="*/ 0 w 1186490"/>
              <a:gd name="connsiteY0" fmla="*/ 1204332 h 1204332"/>
              <a:gd name="connsiteX1" fmla="*/ 115973 w 1186490"/>
              <a:gd name="connsiteY1" fmla="*/ 1177569 h 1204332"/>
              <a:gd name="connsiteX2" fmla="*/ 285471 w 1186490"/>
              <a:gd name="connsiteY2" fmla="*/ 1110662 h 1204332"/>
              <a:gd name="connsiteX3" fmla="*/ 468351 w 1186490"/>
              <a:gd name="connsiteY3" fmla="*/ 1008071 h 1204332"/>
              <a:gd name="connsiteX4" fmla="*/ 700297 w 1186490"/>
              <a:gd name="connsiteY4" fmla="*/ 843033 h 1204332"/>
              <a:gd name="connsiteX5" fmla="*/ 825190 w 1186490"/>
              <a:gd name="connsiteY5" fmla="*/ 722599 h 1204332"/>
              <a:gd name="connsiteX6" fmla="*/ 945624 w 1186490"/>
              <a:gd name="connsiteY6" fmla="*/ 584324 h 1204332"/>
              <a:gd name="connsiteX7" fmla="*/ 1066057 w 1186490"/>
              <a:gd name="connsiteY7" fmla="*/ 405905 h 1204332"/>
              <a:gd name="connsiteX8" fmla="*/ 1132964 w 1186490"/>
              <a:gd name="connsiteY8" fmla="*/ 249788 h 1204332"/>
              <a:gd name="connsiteX9" fmla="*/ 1177569 w 1186490"/>
              <a:gd name="connsiteY9" fmla="*/ 98131 h 1204332"/>
              <a:gd name="connsiteX10" fmla="*/ 1182029 w 1186490"/>
              <a:gd name="connsiteY10" fmla="*/ 44605 h 1204332"/>
              <a:gd name="connsiteX11" fmla="*/ 1186490 w 1186490"/>
              <a:gd name="connsiteY11" fmla="*/ 0 h 1204332"/>
              <a:gd name="connsiteX12" fmla="*/ 1186490 w 1186490"/>
              <a:gd name="connsiteY12" fmla="*/ 0 h 1204332"/>
              <a:gd name="connsiteX0" fmla="*/ 0 w 1186490"/>
              <a:gd name="connsiteY0" fmla="*/ 1204332 h 1204332"/>
              <a:gd name="connsiteX1" fmla="*/ 115973 w 1186490"/>
              <a:gd name="connsiteY1" fmla="*/ 1177569 h 1204332"/>
              <a:gd name="connsiteX2" fmla="*/ 285471 w 1186490"/>
              <a:gd name="connsiteY2" fmla="*/ 1110662 h 1204332"/>
              <a:gd name="connsiteX3" fmla="*/ 468351 w 1186490"/>
              <a:gd name="connsiteY3" fmla="*/ 1008071 h 1204332"/>
              <a:gd name="connsiteX4" fmla="*/ 700297 w 1186490"/>
              <a:gd name="connsiteY4" fmla="*/ 843033 h 1204332"/>
              <a:gd name="connsiteX5" fmla="*/ 825190 w 1186490"/>
              <a:gd name="connsiteY5" fmla="*/ 722599 h 1204332"/>
              <a:gd name="connsiteX6" fmla="*/ 945624 w 1186490"/>
              <a:gd name="connsiteY6" fmla="*/ 584324 h 1204332"/>
              <a:gd name="connsiteX7" fmla="*/ 1066057 w 1186490"/>
              <a:gd name="connsiteY7" fmla="*/ 405905 h 1204332"/>
              <a:gd name="connsiteX8" fmla="*/ 1132964 w 1186490"/>
              <a:gd name="connsiteY8" fmla="*/ 249788 h 1204332"/>
              <a:gd name="connsiteX9" fmla="*/ 1177569 w 1186490"/>
              <a:gd name="connsiteY9" fmla="*/ 98131 h 1204332"/>
              <a:gd name="connsiteX10" fmla="*/ 1182029 w 1186490"/>
              <a:gd name="connsiteY10" fmla="*/ 44605 h 1204332"/>
              <a:gd name="connsiteX11" fmla="*/ 1186490 w 1186490"/>
              <a:gd name="connsiteY11" fmla="*/ 0 h 1204332"/>
              <a:gd name="connsiteX12" fmla="*/ 1186490 w 1186490"/>
              <a:gd name="connsiteY12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2964 w 1187150"/>
              <a:gd name="connsiteY8" fmla="*/ 249788 h 1204332"/>
              <a:gd name="connsiteX9" fmla="*/ 1177569 w 1187150"/>
              <a:gd name="connsiteY9" fmla="*/ 98131 h 1204332"/>
              <a:gd name="connsiteX10" fmla="*/ 1186490 w 1187150"/>
              <a:gd name="connsiteY10" fmla="*/ 44605 h 1204332"/>
              <a:gd name="connsiteX11" fmla="*/ 1186490 w 1187150"/>
              <a:gd name="connsiteY11" fmla="*/ 0 h 1204332"/>
              <a:gd name="connsiteX12" fmla="*/ 1186490 w 1187150"/>
              <a:gd name="connsiteY12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2964 w 1187150"/>
              <a:gd name="connsiteY8" fmla="*/ 249788 h 1204332"/>
              <a:gd name="connsiteX9" fmla="*/ 1177569 w 1187150"/>
              <a:gd name="connsiteY9" fmla="*/ 98131 h 1204332"/>
              <a:gd name="connsiteX10" fmla="*/ 1186490 w 1187150"/>
              <a:gd name="connsiteY10" fmla="*/ 53526 h 1204332"/>
              <a:gd name="connsiteX11" fmla="*/ 1186490 w 1187150"/>
              <a:gd name="connsiteY11" fmla="*/ 0 h 1204332"/>
              <a:gd name="connsiteX12" fmla="*/ 1186490 w 1187150"/>
              <a:gd name="connsiteY12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2964 w 1187150"/>
              <a:gd name="connsiteY8" fmla="*/ 249788 h 1204332"/>
              <a:gd name="connsiteX9" fmla="*/ 1159727 w 1187150"/>
              <a:gd name="connsiteY9" fmla="*/ 151657 h 1204332"/>
              <a:gd name="connsiteX10" fmla="*/ 1177569 w 1187150"/>
              <a:gd name="connsiteY10" fmla="*/ 98131 h 1204332"/>
              <a:gd name="connsiteX11" fmla="*/ 1186490 w 1187150"/>
              <a:gd name="connsiteY11" fmla="*/ 53526 h 1204332"/>
              <a:gd name="connsiteX12" fmla="*/ 1186490 w 1187150"/>
              <a:gd name="connsiteY12" fmla="*/ 0 h 1204332"/>
              <a:gd name="connsiteX13" fmla="*/ 1186490 w 1187150"/>
              <a:gd name="connsiteY13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2964 w 1187150"/>
              <a:gd name="connsiteY8" fmla="*/ 249788 h 1204332"/>
              <a:gd name="connsiteX9" fmla="*/ 1164187 w 1187150"/>
              <a:gd name="connsiteY9" fmla="*/ 156118 h 1204332"/>
              <a:gd name="connsiteX10" fmla="*/ 1177569 w 1187150"/>
              <a:gd name="connsiteY10" fmla="*/ 98131 h 1204332"/>
              <a:gd name="connsiteX11" fmla="*/ 1186490 w 1187150"/>
              <a:gd name="connsiteY11" fmla="*/ 53526 h 1204332"/>
              <a:gd name="connsiteX12" fmla="*/ 1186490 w 1187150"/>
              <a:gd name="connsiteY12" fmla="*/ 0 h 1204332"/>
              <a:gd name="connsiteX13" fmla="*/ 1186490 w 1187150"/>
              <a:gd name="connsiteY13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2964 w 1187150"/>
              <a:gd name="connsiteY8" fmla="*/ 249788 h 1204332"/>
              <a:gd name="connsiteX9" fmla="*/ 1173108 w 1187150"/>
              <a:gd name="connsiteY9" fmla="*/ 165039 h 1204332"/>
              <a:gd name="connsiteX10" fmla="*/ 1177569 w 1187150"/>
              <a:gd name="connsiteY10" fmla="*/ 98131 h 1204332"/>
              <a:gd name="connsiteX11" fmla="*/ 1186490 w 1187150"/>
              <a:gd name="connsiteY11" fmla="*/ 53526 h 1204332"/>
              <a:gd name="connsiteX12" fmla="*/ 1186490 w 1187150"/>
              <a:gd name="connsiteY12" fmla="*/ 0 h 1204332"/>
              <a:gd name="connsiteX13" fmla="*/ 1186490 w 1187150"/>
              <a:gd name="connsiteY13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2964 w 1187150"/>
              <a:gd name="connsiteY8" fmla="*/ 249788 h 1204332"/>
              <a:gd name="connsiteX9" fmla="*/ 1159727 w 1187150"/>
              <a:gd name="connsiteY9" fmla="*/ 165039 h 1204332"/>
              <a:gd name="connsiteX10" fmla="*/ 1177569 w 1187150"/>
              <a:gd name="connsiteY10" fmla="*/ 98131 h 1204332"/>
              <a:gd name="connsiteX11" fmla="*/ 1186490 w 1187150"/>
              <a:gd name="connsiteY11" fmla="*/ 53526 h 1204332"/>
              <a:gd name="connsiteX12" fmla="*/ 1186490 w 1187150"/>
              <a:gd name="connsiteY12" fmla="*/ 0 h 1204332"/>
              <a:gd name="connsiteX13" fmla="*/ 1186490 w 1187150"/>
              <a:gd name="connsiteY13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7425 w 1187150"/>
              <a:gd name="connsiteY8" fmla="*/ 249788 h 1204332"/>
              <a:gd name="connsiteX9" fmla="*/ 1159727 w 1187150"/>
              <a:gd name="connsiteY9" fmla="*/ 165039 h 1204332"/>
              <a:gd name="connsiteX10" fmla="*/ 1177569 w 1187150"/>
              <a:gd name="connsiteY10" fmla="*/ 98131 h 1204332"/>
              <a:gd name="connsiteX11" fmla="*/ 1186490 w 1187150"/>
              <a:gd name="connsiteY11" fmla="*/ 53526 h 1204332"/>
              <a:gd name="connsiteX12" fmla="*/ 1186490 w 1187150"/>
              <a:gd name="connsiteY12" fmla="*/ 0 h 1204332"/>
              <a:gd name="connsiteX13" fmla="*/ 1186490 w 1187150"/>
              <a:gd name="connsiteY13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7425 w 1187150"/>
              <a:gd name="connsiteY8" fmla="*/ 249788 h 1204332"/>
              <a:gd name="connsiteX9" fmla="*/ 1168648 w 1187150"/>
              <a:gd name="connsiteY9" fmla="*/ 165039 h 1204332"/>
              <a:gd name="connsiteX10" fmla="*/ 1177569 w 1187150"/>
              <a:gd name="connsiteY10" fmla="*/ 98131 h 1204332"/>
              <a:gd name="connsiteX11" fmla="*/ 1186490 w 1187150"/>
              <a:gd name="connsiteY11" fmla="*/ 53526 h 1204332"/>
              <a:gd name="connsiteX12" fmla="*/ 1186490 w 1187150"/>
              <a:gd name="connsiteY12" fmla="*/ 0 h 1204332"/>
              <a:gd name="connsiteX13" fmla="*/ 1186490 w 1187150"/>
              <a:gd name="connsiteY13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7425 w 1187150"/>
              <a:gd name="connsiteY8" fmla="*/ 249788 h 1204332"/>
              <a:gd name="connsiteX9" fmla="*/ 1164188 w 1187150"/>
              <a:gd name="connsiteY9" fmla="*/ 165039 h 1204332"/>
              <a:gd name="connsiteX10" fmla="*/ 1177569 w 1187150"/>
              <a:gd name="connsiteY10" fmla="*/ 98131 h 1204332"/>
              <a:gd name="connsiteX11" fmla="*/ 1186490 w 1187150"/>
              <a:gd name="connsiteY11" fmla="*/ 53526 h 1204332"/>
              <a:gd name="connsiteX12" fmla="*/ 1186490 w 1187150"/>
              <a:gd name="connsiteY12" fmla="*/ 0 h 1204332"/>
              <a:gd name="connsiteX13" fmla="*/ 1186490 w 1187150"/>
              <a:gd name="connsiteY13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7425 w 1187150"/>
              <a:gd name="connsiteY8" fmla="*/ 249788 h 1204332"/>
              <a:gd name="connsiteX9" fmla="*/ 1164188 w 1187150"/>
              <a:gd name="connsiteY9" fmla="*/ 165039 h 1204332"/>
              <a:gd name="connsiteX10" fmla="*/ 1177569 w 1187150"/>
              <a:gd name="connsiteY10" fmla="*/ 102591 h 1204332"/>
              <a:gd name="connsiteX11" fmla="*/ 1186490 w 1187150"/>
              <a:gd name="connsiteY11" fmla="*/ 53526 h 1204332"/>
              <a:gd name="connsiteX12" fmla="*/ 1186490 w 1187150"/>
              <a:gd name="connsiteY12" fmla="*/ 0 h 1204332"/>
              <a:gd name="connsiteX13" fmla="*/ 1186490 w 1187150"/>
              <a:gd name="connsiteY13" fmla="*/ 0 h 12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87150" h="1204332">
                <a:moveTo>
                  <a:pt x="0" y="1204332"/>
                </a:moveTo>
                <a:cubicBezTo>
                  <a:pt x="24904" y="1197269"/>
                  <a:pt x="68394" y="1193181"/>
                  <a:pt x="115973" y="1177569"/>
                </a:cubicBezTo>
                <a:cubicBezTo>
                  <a:pt x="163552" y="1161957"/>
                  <a:pt x="226741" y="1138912"/>
                  <a:pt x="285471" y="1110662"/>
                </a:cubicBezTo>
                <a:cubicBezTo>
                  <a:pt x="344201" y="1082412"/>
                  <a:pt x="399213" y="1052676"/>
                  <a:pt x="468351" y="1008071"/>
                </a:cubicBezTo>
                <a:cubicBezTo>
                  <a:pt x="537489" y="963466"/>
                  <a:pt x="640824" y="890612"/>
                  <a:pt x="700297" y="843033"/>
                </a:cubicBezTo>
                <a:cubicBezTo>
                  <a:pt x="759770" y="795454"/>
                  <a:pt x="784302" y="765717"/>
                  <a:pt x="825190" y="722599"/>
                </a:cubicBezTo>
                <a:cubicBezTo>
                  <a:pt x="866078" y="679481"/>
                  <a:pt x="905480" y="637106"/>
                  <a:pt x="945624" y="584324"/>
                </a:cubicBezTo>
                <a:cubicBezTo>
                  <a:pt x="985768" y="531542"/>
                  <a:pt x="1034090" y="461661"/>
                  <a:pt x="1066057" y="405905"/>
                </a:cubicBezTo>
                <a:cubicBezTo>
                  <a:pt x="1098024" y="350149"/>
                  <a:pt x="1121070" y="289932"/>
                  <a:pt x="1137425" y="249788"/>
                </a:cubicBezTo>
                <a:cubicBezTo>
                  <a:pt x="1153780" y="209644"/>
                  <a:pt x="1156754" y="190315"/>
                  <a:pt x="1164188" y="165039"/>
                </a:cubicBezTo>
                <a:cubicBezTo>
                  <a:pt x="1171622" y="139763"/>
                  <a:pt x="1173852" y="121177"/>
                  <a:pt x="1177569" y="102591"/>
                </a:cubicBezTo>
                <a:cubicBezTo>
                  <a:pt x="1181286" y="84006"/>
                  <a:pt x="1185003" y="69881"/>
                  <a:pt x="1186490" y="53526"/>
                </a:cubicBezTo>
                <a:cubicBezTo>
                  <a:pt x="1187977" y="37171"/>
                  <a:pt x="1186490" y="8921"/>
                  <a:pt x="1186490" y="0"/>
                </a:cubicBezTo>
                <a:lnTo>
                  <a:pt x="118649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Freeform 56"/>
          <p:cNvSpPr/>
          <p:nvPr/>
        </p:nvSpPr>
        <p:spPr>
          <a:xfrm>
            <a:off x="4745959" y="3144315"/>
            <a:ext cx="231945" cy="218894"/>
          </a:xfrm>
          <a:custGeom>
            <a:avLst/>
            <a:gdLst>
              <a:gd name="connsiteX0" fmla="*/ 231945 w 231945"/>
              <a:gd name="connsiteY0" fmla="*/ 209973 h 209973"/>
              <a:gd name="connsiteX1" fmla="*/ 200722 w 231945"/>
              <a:gd name="connsiteY1" fmla="*/ 102921 h 209973"/>
              <a:gd name="connsiteX2" fmla="*/ 165038 w 231945"/>
              <a:gd name="connsiteY2" fmla="*/ 53856 h 209973"/>
              <a:gd name="connsiteX3" fmla="*/ 133815 w 231945"/>
              <a:gd name="connsiteY3" fmla="*/ 31553 h 209973"/>
              <a:gd name="connsiteX4" fmla="*/ 75828 w 231945"/>
              <a:gd name="connsiteY4" fmla="*/ 9251 h 209973"/>
              <a:gd name="connsiteX5" fmla="*/ 57986 w 231945"/>
              <a:gd name="connsiteY5" fmla="*/ 4790 h 209973"/>
              <a:gd name="connsiteX6" fmla="*/ 13381 w 231945"/>
              <a:gd name="connsiteY6" fmla="*/ 330 h 209973"/>
              <a:gd name="connsiteX7" fmla="*/ 0 w 231945"/>
              <a:gd name="connsiteY7" fmla="*/ 330 h 209973"/>
              <a:gd name="connsiteX8" fmla="*/ 0 w 231945"/>
              <a:gd name="connsiteY8" fmla="*/ 330 h 209973"/>
              <a:gd name="connsiteX0" fmla="*/ 231945 w 231945"/>
              <a:gd name="connsiteY0" fmla="*/ 218894 h 218894"/>
              <a:gd name="connsiteX1" fmla="*/ 200722 w 231945"/>
              <a:gd name="connsiteY1" fmla="*/ 102921 h 218894"/>
              <a:gd name="connsiteX2" fmla="*/ 165038 w 231945"/>
              <a:gd name="connsiteY2" fmla="*/ 53856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205182 w 231945"/>
              <a:gd name="connsiteY1" fmla="*/ 102921 h 218894"/>
              <a:gd name="connsiteX2" fmla="*/ 165038 w 231945"/>
              <a:gd name="connsiteY2" fmla="*/ 53856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196261 w 231945"/>
              <a:gd name="connsiteY1" fmla="*/ 102921 h 218894"/>
              <a:gd name="connsiteX2" fmla="*/ 165038 w 231945"/>
              <a:gd name="connsiteY2" fmla="*/ 53856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196261 w 231945"/>
              <a:gd name="connsiteY1" fmla="*/ 102921 h 218894"/>
              <a:gd name="connsiteX2" fmla="*/ 160578 w 231945"/>
              <a:gd name="connsiteY2" fmla="*/ 67238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196261 w 231945"/>
              <a:gd name="connsiteY1" fmla="*/ 102921 h 218894"/>
              <a:gd name="connsiteX2" fmla="*/ 173959 w 231945"/>
              <a:gd name="connsiteY2" fmla="*/ 67238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200721 w 231945"/>
              <a:gd name="connsiteY1" fmla="*/ 102921 h 218894"/>
              <a:gd name="connsiteX2" fmla="*/ 173959 w 231945"/>
              <a:gd name="connsiteY2" fmla="*/ 67238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200721 w 231945"/>
              <a:gd name="connsiteY1" fmla="*/ 102921 h 218894"/>
              <a:gd name="connsiteX2" fmla="*/ 173959 w 231945"/>
              <a:gd name="connsiteY2" fmla="*/ 67238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945" h="218894">
                <a:moveTo>
                  <a:pt x="231945" y="218894"/>
                </a:moveTo>
                <a:cubicBezTo>
                  <a:pt x="221909" y="178377"/>
                  <a:pt x="210385" y="128197"/>
                  <a:pt x="200721" y="102921"/>
                </a:cubicBezTo>
                <a:cubicBezTo>
                  <a:pt x="191057" y="77645"/>
                  <a:pt x="185110" y="79133"/>
                  <a:pt x="173959" y="67238"/>
                </a:cubicBezTo>
                <a:cubicBezTo>
                  <a:pt x="162808" y="55343"/>
                  <a:pt x="150170" y="41218"/>
                  <a:pt x="133815" y="31553"/>
                </a:cubicBezTo>
                <a:cubicBezTo>
                  <a:pt x="117460" y="21889"/>
                  <a:pt x="88466" y="13711"/>
                  <a:pt x="75828" y="9251"/>
                </a:cubicBezTo>
                <a:cubicBezTo>
                  <a:pt x="63190" y="4790"/>
                  <a:pt x="68394" y="6277"/>
                  <a:pt x="57986" y="4790"/>
                </a:cubicBezTo>
                <a:cubicBezTo>
                  <a:pt x="47578" y="3303"/>
                  <a:pt x="13381" y="330"/>
                  <a:pt x="13381" y="330"/>
                </a:cubicBezTo>
                <a:cubicBezTo>
                  <a:pt x="3717" y="-413"/>
                  <a:pt x="0" y="330"/>
                  <a:pt x="0" y="330"/>
                </a:cubicBezTo>
                <a:lnTo>
                  <a:pt x="0" y="33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Freeform 58"/>
          <p:cNvSpPr/>
          <p:nvPr/>
        </p:nvSpPr>
        <p:spPr>
          <a:xfrm>
            <a:off x="4142616" y="3144189"/>
            <a:ext cx="607804" cy="946078"/>
          </a:xfrm>
          <a:custGeom>
            <a:avLst/>
            <a:gdLst>
              <a:gd name="connsiteX0" fmla="*/ 603024 w 603024"/>
              <a:gd name="connsiteY0" fmla="*/ 0 h 941163"/>
              <a:gd name="connsiteX1" fmla="*/ 473669 w 603024"/>
              <a:gd name="connsiteY1" fmla="*/ 13382 h 941163"/>
              <a:gd name="connsiteX2" fmla="*/ 379999 w 603024"/>
              <a:gd name="connsiteY2" fmla="*/ 53526 h 941163"/>
              <a:gd name="connsiteX3" fmla="*/ 290789 w 603024"/>
              <a:gd name="connsiteY3" fmla="*/ 124894 h 941163"/>
              <a:gd name="connsiteX4" fmla="*/ 206040 w 603024"/>
              <a:gd name="connsiteY4" fmla="*/ 209643 h 941163"/>
              <a:gd name="connsiteX5" fmla="*/ 130212 w 603024"/>
              <a:gd name="connsiteY5" fmla="*/ 330076 h 941163"/>
              <a:gd name="connsiteX6" fmla="*/ 76686 w 603024"/>
              <a:gd name="connsiteY6" fmla="*/ 441589 h 941163"/>
              <a:gd name="connsiteX7" fmla="*/ 36542 w 603024"/>
              <a:gd name="connsiteY7" fmla="*/ 553101 h 941163"/>
              <a:gd name="connsiteX8" fmla="*/ 9779 w 603024"/>
              <a:gd name="connsiteY8" fmla="*/ 677995 h 941163"/>
              <a:gd name="connsiteX9" fmla="*/ 5318 w 603024"/>
              <a:gd name="connsiteY9" fmla="*/ 802888 h 941163"/>
              <a:gd name="connsiteX10" fmla="*/ 858 w 603024"/>
              <a:gd name="connsiteY10" fmla="*/ 892098 h 941163"/>
              <a:gd name="connsiteX11" fmla="*/ 858 w 603024"/>
              <a:gd name="connsiteY11" fmla="*/ 927782 h 941163"/>
              <a:gd name="connsiteX12" fmla="*/ 9779 w 603024"/>
              <a:gd name="connsiteY12" fmla="*/ 941163 h 941163"/>
              <a:gd name="connsiteX0" fmla="*/ 603024 w 603024"/>
              <a:gd name="connsiteY0" fmla="*/ 4915 h 946078"/>
              <a:gd name="connsiteX1" fmla="*/ 549498 w 603024"/>
              <a:gd name="connsiteY1" fmla="*/ 455 h 946078"/>
              <a:gd name="connsiteX2" fmla="*/ 473669 w 603024"/>
              <a:gd name="connsiteY2" fmla="*/ 18297 h 946078"/>
              <a:gd name="connsiteX3" fmla="*/ 379999 w 603024"/>
              <a:gd name="connsiteY3" fmla="*/ 58441 h 946078"/>
              <a:gd name="connsiteX4" fmla="*/ 290789 w 603024"/>
              <a:gd name="connsiteY4" fmla="*/ 129809 h 946078"/>
              <a:gd name="connsiteX5" fmla="*/ 206040 w 603024"/>
              <a:gd name="connsiteY5" fmla="*/ 214558 h 946078"/>
              <a:gd name="connsiteX6" fmla="*/ 130212 w 603024"/>
              <a:gd name="connsiteY6" fmla="*/ 334991 h 946078"/>
              <a:gd name="connsiteX7" fmla="*/ 76686 w 603024"/>
              <a:gd name="connsiteY7" fmla="*/ 446504 h 946078"/>
              <a:gd name="connsiteX8" fmla="*/ 36542 w 603024"/>
              <a:gd name="connsiteY8" fmla="*/ 558016 h 946078"/>
              <a:gd name="connsiteX9" fmla="*/ 9779 w 603024"/>
              <a:gd name="connsiteY9" fmla="*/ 682910 h 946078"/>
              <a:gd name="connsiteX10" fmla="*/ 5318 w 603024"/>
              <a:gd name="connsiteY10" fmla="*/ 807803 h 946078"/>
              <a:gd name="connsiteX11" fmla="*/ 858 w 603024"/>
              <a:gd name="connsiteY11" fmla="*/ 897013 h 946078"/>
              <a:gd name="connsiteX12" fmla="*/ 858 w 603024"/>
              <a:gd name="connsiteY12" fmla="*/ 932697 h 946078"/>
              <a:gd name="connsiteX13" fmla="*/ 9779 w 603024"/>
              <a:gd name="connsiteY13" fmla="*/ 946078 h 946078"/>
              <a:gd name="connsiteX0" fmla="*/ 603024 w 603024"/>
              <a:gd name="connsiteY0" fmla="*/ 4915 h 946078"/>
              <a:gd name="connsiteX1" fmla="*/ 549498 w 603024"/>
              <a:gd name="connsiteY1" fmla="*/ 455 h 946078"/>
              <a:gd name="connsiteX2" fmla="*/ 473669 w 603024"/>
              <a:gd name="connsiteY2" fmla="*/ 18297 h 946078"/>
              <a:gd name="connsiteX3" fmla="*/ 379999 w 603024"/>
              <a:gd name="connsiteY3" fmla="*/ 58441 h 946078"/>
              <a:gd name="connsiteX4" fmla="*/ 290789 w 603024"/>
              <a:gd name="connsiteY4" fmla="*/ 129809 h 946078"/>
              <a:gd name="connsiteX5" fmla="*/ 206040 w 603024"/>
              <a:gd name="connsiteY5" fmla="*/ 214558 h 946078"/>
              <a:gd name="connsiteX6" fmla="*/ 130212 w 603024"/>
              <a:gd name="connsiteY6" fmla="*/ 334991 h 946078"/>
              <a:gd name="connsiteX7" fmla="*/ 76686 w 603024"/>
              <a:gd name="connsiteY7" fmla="*/ 446504 h 946078"/>
              <a:gd name="connsiteX8" fmla="*/ 36542 w 603024"/>
              <a:gd name="connsiteY8" fmla="*/ 558016 h 946078"/>
              <a:gd name="connsiteX9" fmla="*/ 9779 w 603024"/>
              <a:gd name="connsiteY9" fmla="*/ 682910 h 946078"/>
              <a:gd name="connsiteX10" fmla="*/ 5318 w 603024"/>
              <a:gd name="connsiteY10" fmla="*/ 807803 h 946078"/>
              <a:gd name="connsiteX11" fmla="*/ 858 w 603024"/>
              <a:gd name="connsiteY11" fmla="*/ 897013 h 946078"/>
              <a:gd name="connsiteX12" fmla="*/ 858 w 603024"/>
              <a:gd name="connsiteY12" fmla="*/ 932697 h 946078"/>
              <a:gd name="connsiteX13" fmla="*/ 9779 w 603024"/>
              <a:gd name="connsiteY13" fmla="*/ 946078 h 946078"/>
              <a:gd name="connsiteX0" fmla="*/ 602827 w 602827"/>
              <a:gd name="connsiteY0" fmla="*/ 4915 h 946078"/>
              <a:gd name="connsiteX1" fmla="*/ 549301 w 602827"/>
              <a:gd name="connsiteY1" fmla="*/ 455 h 946078"/>
              <a:gd name="connsiteX2" fmla="*/ 473472 w 602827"/>
              <a:gd name="connsiteY2" fmla="*/ 18297 h 946078"/>
              <a:gd name="connsiteX3" fmla="*/ 379802 w 602827"/>
              <a:gd name="connsiteY3" fmla="*/ 58441 h 946078"/>
              <a:gd name="connsiteX4" fmla="*/ 290592 w 602827"/>
              <a:gd name="connsiteY4" fmla="*/ 129809 h 946078"/>
              <a:gd name="connsiteX5" fmla="*/ 205843 w 602827"/>
              <a:gd name="connsiteY5" fmla="*/ 214558 h 946078"/>
              <a:gd name="connsiteX6" fmla="*/ 130015 w 602827"/>
              <a:gd name="connsiteY6" fmla="*/ 334991 h 946078"/>
              <a:gd name="connsiteX7" fmla="*/ 76489 w 602827"/>
              <a:gd name="connsiteY7" fmla="*/ 446504 h 946078"/>
              <a:gd name="connsiteX8" fmla="*/ 36345 w 602827"/>
              <a:gd name="connsiteY8" fmla="*/ 558016 h 946078"/>
              <a:gd name="connsiteX9" fmla="*/ 9582 w 602827"/>
              <a:gd name="connsiteY9" fmla="*/ 682910 h 946078"/>
              <a:gd name="connsiteX10" fmla="*/ 661 w 602827"/>
              <a:gd name="connsiteY10" fmla="*/ 807803 h 946078"/>
              <a:gd name="connsiteX11" fmla="*/ 661 w 602827"/>
              <a:gd name="connsiteY11" fmla="*/ 897013 h 946078"/>
              <a:gd name="connsiteX12" fmla="*/ 661 w 602827"/>
              <a:gd name="connsiteY12" fmla="*/ 932697 h 946078"/>
              <a:gd name="connsiteX13" fmla="*/ 9582 w 602827"/>
              <a:gd name="connsiteY13" fmla="*/ 946078 h 946078"/>
              <a:gd name="connsiteX0" fmla="*/ 606892 w 606892"/>
              <a:gd name="connsiteY0" fmla="*/ 4915 h 946078"/>
              <a:gd name="connsiteX1" fmla="*/ 553366 w 606892"/>
              <a:gd name="connsiteY1" fmla="*/ 455 h 946078"/>
              <a:gd name="connsiteX2" fmla="*/ 477537 w 606892"/>
              <a:gd name="connsiteY2" fmla="*/ 18297 h 946078"/>
              <a:gd name="connsiteX3" fmla="*/ 383867 w 606892"/>
              <a:gd name="connsiteY3" fmla="*/ 58441 h 946078"/>
              <a:gd name="connsiteX4" fmla="*/ 294657 w 606892"/>
              <a:gd name="connsiteY4" fmla="*/ 129809 h 946078"/>
              <a:gd name="connsiteX5" fmla="*/ 209908 w 606892"/>
              <a:gd name="connsiteY5" fmla="*/ 214558 h 946078"/>
              <a:gd name="connsiteX6" fmla="*/ 134080 w 606892"/>
              <a:gd name="connsiteY6" fmla="*/ 334991 h 946078"/>
              <a:gd name="connsiteX7" fmla="*/ 80554 w 606892"/>
              <a:gd name="connsiteY7" fmla="*/ 446504 h 946078"/>
              <a:gd name="connsiteX8" fmla="*/ 40410 w 606892"/>
              <a:gd name="connsiteY8" fmla="*/ 558016 h 946078"/>
              <a:gd name="connsiteX9" fmla="*/ 13647 w 606892"/>
              <a:gd name="connsiteY9" fmla="*/ 682910 h 946078"/>
              <a:gd name="connsiteX10" fmla="*/ 265 w 606892"/>
              <a:gd name="connsiteY10" fmla="*/ 807803 h 946078"/>
              <a:gd name="connsiteX11" fmla="*/ 4726 w 606892"/>
              <a:gd name="connsiteY11" fmla="*/ 897013 h 946078"/>
              <a:gd name="connsiteX12" fmla="*/ 4726 w 606892"/>
              <a:gd name="connsiteY12" fmla="*/ 932697 h 946078"/>
              <a:gd name="connsiteX13" fmla="*/ 13647 w 606892"/>
              <a:gd name="connsiteY13" fmla="*/ 946078 h 946078"/>
              <a:gd name="connsiteX0" fmla="*/ 606892 w 606892"/>
              <a:gd name="connsiteY0" fmla="*/ 4915 h 946078"/>
              <a:gd name="connsiteX1" fmla="*/ 553366 w 606892"/>
              <a:gd name="connsiteY1" fmla="*/ 455 h 946078"/>
              <a:gd name="connsiteX2" fmla="*/ 477537 w 606892"/>
              <a:gd name="connsiteY2" fmla="*/ 18297 h 946078"/>
              <a:gd name="connsiteX3" fmla="*/ 383867 w 606892"/>
              <a:gd name="connsiteY3" fmla="*/ 58441 h 946078"/>
              <a:gd name="connsiteX4" fmla="*/ 294657 w 606892"/>
              <a:gd name="connsiteY4" fmla="*/ 129809 h 946078"/>
              <a:gd name="connsiteX5" fmla="*/ 209908 w 606892"/>
              <a:gd name="connsiteY5" fmla="*/ 214558 h 946078"/>
              <a:gd name="connsiteX6" fmla="*/ 134080 w 606892"/>
              <a:gd name="connsiteY6" fmla="*/ 334991 h 946078"/>
              <a:gd name="connsiteX7" fmla="*/ 80554 w 606892"/>
              <a:gd name="connsiteY7" fmla="*/ 446504 h 946078"/>
              <a:gd name="connsiteX8" fmla="*/ 40410 w 606892"/>
              <a:gd name="connsiteY8" fmla="*/ 558016 h 946078"/>
              <a:gd name="connsiteX9" fmla="*/ 13647 w 606892"/>
              <a:gd name="connsiteY9" fmla="*/ 682910 h 946078"/>
              <a:gd name="connsiteX10" fmla="*/ 265 w 606892"/>
              <a:gd name="connsiteY10" fmla="*/ 807803 h 946078"/>
              <a:gd name="connsiteX11" fmla="*/ 4726 w 606892"/>
              <a:gd name="connsiteY11" fmla="*/ 897013 h 946078"/>
              <a:gd name="connsiteX12" fmla="*/ 4726 w 606892"/>
              <a:gd name="connsiteY12" fmla="*/ 932697 h 946078"/>
              <a:gd name="connsiteX13" fmla="*/ 13647 w 606892"/>
              <a:gd name="connsiteY13" fmla="*/ 946078 h 946078"/>
              <a:gd name="connsiteX0" fmla="*/ 607804 w 607804"/>
              <a:gd name="connsiteY0" fmla="*/ 4915 h 946078"/>
              <a:gd name="connsiteX1" fmla="*/ 554278 w 607804"/>
              <a:gd name="connsiteY1" fmla="*/ 455 h 946078"/>
              <a:gd name="connsiteX2" fmla="*/ 478449 w 607804"/>
              <a:gd name="connsiteY2" fmla="*/ 18297 h 946078"/>
              <a:gd name="connsiteX3" fmla="*/ 384779 w 607804"/>
              <a:gd name="connsiteY3" fmla="*/ 58441 h 946078"/>
              <a:gd name="connsiteX4" fmla="*/ 295569 w 607804"/>
              <a:gd name="connsiteY4" fmla="*/ 129809 h 946078"/>
              <a:gd name="connsiteX5" fmla="*/ 210820 w 607804"/>
              <a:gd name="connsiteY5" fmla="*/ 214558 h 946078"/>
              <a:gd name="connsiteX6" fmla="*/ 134992 w 607804"/>
              <a:gd name="connsiteY6" fmla="*/ 334991 h 946078"/>
              <a:gd name="connsiteX7" fmla="*/ 81466 w 607804"/>
              <a:gd name="connsiteY7" fmla="*/ 446504 h 946078"/>
              <a:gd name="connsiteX8" fmla="*/ 41322 w 607804"/>
              <a:gd name="connsiteY8" fmla="*/ 558016 h 946078"/>
              <a:gd name="connsiteX9" fmla="*/ 14559 w 607804"/>
              <a:gd name="connsiteY9" fmla="*/ 682910 h 946078"/>
              <a:gd name="connsiteX10" fmla="*/ 1177 w 607804"/>
              <a:gd name="connsiteY10" fmla="*/ 807803 h 946078"/>
              <a:gd name="connsiteX11" fmla="*/ 1177 w 607804"/>
              <a:gd name="connsiteY11" fmla="*/ 897013 h 946078"/>
              <a:gd name="connsiteX12" fmla="*/ 5638 w 607804"/>
              <a:gd name="connsiteY12" fmla="*/ 932697 h 946078"/>
              <a:gd name="connsiteX13" fmla="*/ 14559 w 607804"/>
              <a:gd name="connsiteY13" fmla="*/ 946078 h 946078"/>
              <a:gd name="connsiteX0" fmla="*/ 607804 w 607804"/>
              <a:gd name="connsiteY0" fmla="*/ 4915 h 946078"/>
              <a:gd name="connsiteX1" fmla="*/ 554278 w 607804"/>
              <a:gd name="connsiteY1" fmla="*/ 455 h 946078"/>
              <a:gd name="connsiteX2" fmla="*/ 478449 w 607804"/>
              <a:gd name="connsiteY2" fmla="*/ 18297 h 946078"/>
              <a:gd name="connsiteX3" fmla="*/ 384779 w 607804"/>
              <a:gd name="connsiteY3" fmla="*/ 58441 h 946078"/>
              <a:gd name="connsiteX4" fmla="*/ 291109 w 607804"/>
              <a:gd name="connsiteY4" fmla="*/ 129809 h 946078"/>
              <a:gd name="connsiteX5" fmla="*/ 210820 w 607804"/>
              <a:gd name="connsiteY5" fmla="*/ 214558 h 946078"/>
              <a:gd name="connsiteX6" fmla="*/ 134992 w 607804"/>
              <a:gd name="connsiteY6" fmla="*/ 334991 h 946078"/>
              <a:gd name="connsiteX7" fmla="*/ 81466 w 607804"/>
              <a:gd name="connsiteY7" fmla="*/ 446504 h 946078"/>
              <a:gd name="connsiteX8" fmla="*/ 41322 w 607804"/>
              <a:gd name="connsiteY8" fmla="*/ 558016 h 946078"/>
              <a:gd name="connsiteX9" fmla="*/ 14559 w 607804"/>
              <a:gd name="connsiteY9" fmla="*/ 682910 h 946078"/>
              <a:gd name="connsiteX10" fmla="*/ 1177 w 607804"/>
              <a:gd name="connsiteY10" fmla="*/ 807803 h 946078"/>
              <a:gd name="connsiteX11" fmla="*/ 1177 w 607804"/>
              <a:gd name="connsiteY11" fmla="*/ 897013 h 946078"/>
              <a:gd name="connsiteX12" fmla="*/ 5638 w 607804"/>
              <a:gd name="connsiteY12" fmla="*/ 932697 h 946078"/>
              <a:gd name="connsiteX13" fmla="*/ 14559 w 607804"/>
              <a:gd name="connsiteY13" fmla="*/ 946078 h 946078"/>
              <a:gd name="connsiteX0" fmla="*/ 607804 w 607804"/>
              <a:gd name="connsiteY0" fmla="*/ 4915 h 946078"/>
              <a:gd name="connsiteX1" fmla="*/ 554278 w 607804"/>
              <a:gd name="connsiteY1" fmla="*/ 455 h 946078"/>
              <a:gd name="connsiteX2" fmla="*/ 478449 w 607804"/>
              <a:gd name="connsiteY2" fmla="*/ 18297 h 946078"/>
              <a:gd name="connsiteX3" fmla="*/ 384779 w 607804"/>
              <a:gd name="connsiteY3" fmla="*/ 58441 h 946078"/>
              <a:gd name="connsiteX4" fmla="*/ 291109 w 607804"/>
              <a:gd name="connsiteY4" fmla="*/ 129809 h 946078"/>
              <a:gd name="connsiteX5" fmla="*/ 210820 w 607804"/>
              <a:gd name="connsiteY5" fmla="*/ 214558 h 946078"/>
              <a:gd name="connsiteX6" fmla="*/ 134992 w 607804"/>
              <a:gd name="connsiteY6" fmla="*/ 334991 h 946078"/>
              <a:gd name="connsiteX7" fmla="*/ 81466 w 607804"/>
              <a:gd name="connsiteY7" fmla="*/ 446504 h 946078"/>
              <a:gd name="connsiteX8" fmla="*/ 36862 w 607804"/>
              <a:gd name="connsiteY8" fmla="*/ 558016 h 946078"/>
              <a:gd name="connsiteX9" fmla="*/ 14559 w 607804"/>
              <a:gd name="connsiteY9" fmla="*/ 682910 h 946078"/>
              <a:gd name="connsiteX10" fmla="*/ 1177 w 607804"/>
              <a:gd name="connsiteY10" fmla="*/ 807803 h 946078"/>
              <a:gd name="connsiteX11" fmla="*/ 1177 w 607804"/>
              <a:gd name="connsiteY11" fmla="*/ 897013 h 946078"/>
              <a:gd name="connsiteX12" fmla="*/ 5638 w 607804"/>
              <a:gd name="connsiteY12" fmla="*/ 932697 h 946078"/>
              <a:gd name="connsiteX13" fmla="*/ 14559 w 607804"/>
              <a:gd name="connsiteY13" fmla="*/ 946078 h 946078"/>
              <a:gd name="connsiteX0" fmla="*/ 607804 w 607804"/>
              <a:gd name="connsiteY0" fmla="*/ 4915 h 946078"/>
              <a:gd name="connsiteX1" fmla="*/ 554278 w 607804"/>
              <a:gd name="connsiteY1" fmla="*/ 455 h 946078"/>
              <a:gd name="connsiteX2" fmla="*/ 478449 w 607804"/>
              <a:gd name="connsiteY2" fmla="*/ 18297 h 946078"/>
              <a:gd name="connsiteX3" fmla="*/ 384779 w 607804"/>
              <a:gd name="connsiteY3" fmla="*/ 58441 h 946078"/>
              <a:gd name="connsiteX4" fmla="*/ 291109 w 607804"/>
              <a:gd name="connsiteY4" fmla="*/ 129809 h 946078"/>
              <a:gd name="connsiteX5" fmla="*/ 210820 w 607804"/>
              <a:gd name="connsiteY5" fmla="*/ 214558 h 946078"/>
              <a:gd name="connsiteX6" fmla="*/ 134992 w 607804"/>
              <a:gd name="connsiteY6" fmla="*/ 334991 h 946078"/>
              <a:gd name="connsiteX7" fmla="*/ 77006 w 607804"/>
              <a:gd name="connsiteY7" fmla="*/ 446504 h 946078"/>
              <a:gd name="connsiteX8" fmla="*/ 36862 w 607804"/>
              <a:gd name="connsiteY8" fmla="*/ 558016 h 946078"/>
              <a:gd name="connsiteX9" fmla="*/ 14559 w 607804"/>
              <a:gd name="connsiteY9" fmla="*/ 682910 h 946078"/>
              <a:gd name="connsiteX10" fmla="*/ 1177 w 607804"/>
              <a:gd name="connsiteY10" fmla="*/ 807803 h 946078"/>
              <a:gd name="connsiteX11" fmla="*/ 1177 w 607804"/>
              <a:gd name="connsiteY11" fmla="*/ 897013 h 946078"/>
              <a:gd name="connsiteX12" fmla="*/ 5638 w 607804"/>
              <a:gd name="connsiteY12" fmla="*/ 932697 h 946078"/>
              <a:gd name="connsiteX13" fmla="*/ 14559 w 607804"/>
              <a:gd name="connsiteY13" fmla="*/ 946078 h 946078"/>
              <a:gd name="connsiteX0" fmla="*/ 607804 w 607804"/>
              <a:gd name="connsiteY0" fmla="*/ 4915 h 946078"/>
              <a:gd name="connsiteX1" fmla="*/ 554278 w 607804"/>
              <a:gd name="connsiteY1" fmla="*/ 455 h 946078"/>
              <a:gd name="connsiteX2" fmla="*/ 478449 w 607804"/>
              <a:gd name="connsiteY2" fmla="*/ 18297 h 946078"/>
              <a:gd name="connsiteX3" fmla="*/ 384779 w 607804"/>
              <a:gd name="connsiteY3" fmla="*/ 58441 h 946078"/>
              <a:gd name="connsiteX4" fmla="*/ 291109 w 607804"/>
              <a:gd name="connsiteY4" fmla="*/ 129809 h 946078"/>
              <a:gd name="connsiteX5" fmla="*/ 210820 w 607804"/>
              <a:gd name="connsiteY5" fmla="*/ 214558 h 946078"/>
              <a:gd name="connsiteX6" fmla="*/ 134992 w 607804"/>
              <a:gd name="connsiteY6" fmla="*/ 326070 h 946078"/>
              <a:gd name="connsiteX7" fmla="*/ 77006 w 607804"/>
              <a:gd name="connsiteY7" fmla="*/ 446504 h 946078"/>
              <a:gd name="connsiteX8" fmla="*/ 36862 w 607804"/>
              <a:gd name="connsiteY8" fmla="*/ 558016 h 946078"/>
              <a:gd name="connsiteX9" fmla="*/ 14559 w 607804"/>
              <a:gd name="connsiteY9" fmla="*/ 682910 h 946078"/>
              <a:gd name="connsiteX10" fmla="*/ 1177 w 607804"/>
              <a:gd name="connsiteY10" fmla="*/ 807803 h 946078"/>
              <a:gd name="connsiteX11" fmla="*/ 1177 w 607804"/>
              <a:gd name="connsiteY11" fmla="*/ 897013 h 946078"/>
              <a:gd name="connsiteX12" fmla="*/ 5638 w 607804"/>
              <a:gd name="connsiteY12" fmla="*/ 932697 h 946078"/>
              <a:gd name="connsiteX13" fmla="*/ 14559 w 607804"/>
              <a:gd name="connsiteY13" fmla="*/ 946078 h 94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7804" h="946078">
                <a:moveTo>
                  <a:pt x="607804" y="4915"/>
                </a:moveTo>
                <a:cubicBezTo>
                  <a:pt x="598883" y="4915"/>
                  <a:pt x="575837" y="-1775"/>
                  <a:pt x="554278" y="455"/>
                </a:cubicBezTo>
                <a:cubicBezTo>
                  <a:pt x="532719" y="2685"/>
                  <a:pt x="506699" y="8633"/>
                  <a:pt x="478449" y="18297"/>
                </a:cubicBezTo>
                <a:cubicBezTo>
                  <a:pt x="450199" y="27961"/>
                  <a:pt x="416002" y="39856"/>
                  <a:pt x="384779" y="58441"/>
                </a:cubicBezTo>
                <a:cubicBezTo>
                  <a:pt x="353556" y="77026"/>
                  <a:pt x="320102" y="103790"/>
                  <a:pt x="291109" y="129809"/>
                </a:cubicBezTo>
                <a:cubicBezTo>
                  <a:pt x="262116" y="155829"/>
                  <a:pt x="236839" y="181848"/>
                  <a:pt x="210820" y="214558"/>
                </a:cubicBezTo>
                <a:cubicBezTo>
                  <a:pt x="184801" y="247268"/>
                  <a:pt x="157294" y="287412"/>
                  <a:pt x="134992" y="326070"/>
                </a:cubicBezTo>
                <a:cubicBezTo>
                  <a:pt x="112690" y="364728"/>
                  <a:pt x="93361" y="407846"/>
                  <a:pt x="77006" y="446504"/>
                </a:cubicBezTo>
                <a:cubicBezTo>
                  <a:pt x="60651" y="485162"/>
                  <a:pt x="47270" y="518615"/>
                  <a:pt x="36862" y="558016"/>
                </a:cubicBezTo>
                <a:cubicBezTo>
                  <a:pt x="26454" y="597417"/>
                  <a:pt x="20506" y="641279"/>
                  <a:pt x="14559" y="682910"/>
                </a:cubicBezTo>
                <a:cubicBezTo>
                  <a:pt x="8612" y="724541"/>
                  <a:pt x="3407" y="772119"/>
                  <a:pt x="1177" y="807803"/>
                </a:cubicBezTo>
                <a:cubicBezTo>
                  <a:pt x="-1053" y="843487"/>
                  <a:pt x="434" y="876197"/>
                  <a:pt x="1177" y="897013"/>
                </a:cubicBezTo>
                <a:cubicBezTo>
                  <a:pt x="1920" y="917829"/>
                  <a:pt x="3408" y="924520"/>
                  <a:pt x="5638" y="932697"/>
                </a:cubicBezTo>
                <a:cubicBezTo>
                  <a:pt x="7868" y="940874"/>
                  <a:pt x="10842" y="943476"/>
                  <a:pt x="14559" y="946078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Freeform 59"/>
          <p:cNvSpPr/>
          <p:nvPr/>
        </p:nvSpPr>
        <p:spPr>
          <a:xfrm>
            <a:off x="4148254" y="4063503"/>
            <a:ext cx="633389" cy="479234"/>
          </a:xfrm>
          <a:custGeom>
            <a:avLst/>
            <a:gdLst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54248 w 628929"/>
              <a:gd name="connsiteY4" fmla="*/ 414826 h 470582"/>
              <a:gd name="connsiteX5" fmla="*/ 347918 w 628929"/>
              <a:gd name="connsiteY5" fmla="*/ 450510 h 470582"/>
              <a:gd name="connsiteX6" fmla="*/ 410365 w 628929"/>
              <a:gd name="connsiteY6" fmla="*/ 468352 h 470582"/>
              <a:gd name="connsiteX7" fmla="*/ 512956 w 628929"/>
              <a:gd name="connsiteY7" fmla="*/ 468352 h 470582"/>
              <a:gd name="connsiteX8" fmla="*/ 628929 w 628929"/>
              <a:gd name="connsiteY8" fmla="*/ 450510 h 470582"/>
              <a:gd name="connsiteX9" fmla="*/ 628929 w 628929"/>
              <a:gd name="connsiteY9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54248 w 628929"/>
              <a:gd name="connsiteY4" fmla="*/ 414826 h 470582"/>
              <a:gd name="connsiteX5" fmla="*/ 294392 w 628929"/>
              <a:gd name="connsiteY5" fmla="*/ 441589 h 470582"/>
              <a:gd name="connsiteX6" fmla="*/ 347918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54248 w 628929"/>
              <a:gd name="connsiteY4" fmla="*/ 414826 h 470582"/>
              <a:gd name="connsiteX5" fmla="*/ 294392 w 628929"/>
              <a:gd name="connsiteY5" fmla="*/ 432668 h 470582"/>
              <a:gd name="connsiteX6" fmla="*/ 347918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54248 w 628929"/>
              <a:gd name="connsiteY4" fmla="*/ 414826 h 470582"/>
              <a:gd name="connsiteX5" fmla="*/ 294392 w 628929"/>
              <a:gd name="connsiteY5" fmla="*/ 432668 h 470582"/>
              <a:gd name="connsiteX6" fmla="*/ 338997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54248 w 628929"/>
              <a:gd name="connsiteY4" fmla="*/ 414826 h 470582"/>
              <a:gd name="connsiteX5" fmla="*/ 294392 w 628929"/>
              <a:gd name="connsiteY5" fmla="*/ 432668 h 470582"/>
              <a:gd name="connsiteX6" fmla="*/ 330076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49788 w 628929"/>
              <a:gd name="connsiteY4" fmla="*/ 419287 h 470582"/>
              <a:gd name="connsiteX5" fmla="*/ 294392 w 628929"/>
              <a:gd name="connsiteY5" fmla="*/ 432668 h 470582"/>
              <a:gd name="connsiteX6" fmla="*/ 330076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49788 w 628929"/>
              <a:gd name="connsiteY4" fmla="*/ 419287 h 470582"/>
              <a:gd name="connsiteX5" fmla="*/ 294392 w 628929"/>
              <a:gd name="connsiteY5" fmla="*/ 441589 h 470582"/>
              <a:gd name="connsiteX6" fmla="*/ 330076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69854"/>
              <a:gd name="connsiteX1" fmla="*/ 22303 w 628929"/>
              <a:gd name="connsiteY1" fmla="*/ 129355 h 469854"/>
              <a:gd name="connsiteX2" fmla="*/ 93670 w 628929"/>
              <a:gd name="connsiteY2" fmla="*/ 272090 h 469854"/>
              <a:gd name="connsiteX3" fmla="*/ 160578 w 628929"/>
              <a:gd name="connsiteY3" fmla="*/ 356839 h 469854"/>
              <a:gd name="connsiteX4" fmla="*/ 249788 w 628929"/>
              <a:gd name="connsiteY4" fmla="*/ 419287 h 469854"/>
              <a:gd name="connsiteX5" fmla="*/ 294392 w 628929"/>
              <a:gd name="connsiteY5" fmla="*/ 441589 h 469854"/>
              <a:gd name="connsiteX6" fmla="*/ 330076 w 628929"/>
              <a:gd name="connsiteY6" fmla="*/ 463892 h 469854"/>
              <a:gd name="connsiteX7" fmla="*/ 410365 w 628929"/>
              <a:gd name="connsiteY7" fmla="*/ 468352 h 469854"/>
              <a:gd name="connsiteX8" fmla="*/ 512956 w 628929"/>
              <a:gd name="connsiteY8" fmla="*/ 468352 h 469854"/>
              <a:gd name="connsiteX9" fmla="*/ 628929 w 628929"/>
              <a:gd name="connsiteY9" fmla="*/ 450510 h 469854"/>
              <a:gd name="connsiteX10" fmla="*/ 628929 w 628929"/>
              <a:gd name="connsiteY10" fmla="*/ 450510 h 469854"/>
              <a:gd name="connsiteX0" fmla="*/ 0 w 628929"/>
              <a:gd name="connsiteY0" fmla="*/ 0 h 469854"/>
              <a:gd name="connsiteX1" fmla="*/ 22303 w 628929"/>
              <a:gd name="connsiteY1" fmla="*/ 129355 h 469854"/>
              <a:gd name="connsiteX2" fmla="*/ 93670 w 628929"/>
              <a:gd name="connsiteY2" fmla="*/ 272090 h 469854"/>
              <a:gd name="connsiteX3" fmla="*/ 160578 w 628929"/>
              <a:gd name="connsiteY3" fmla="*/ 356839 h 469854"/>
              <a:gd name="connsiteX4" fmla="*/ 249788 w 628929"/>
              <a:gd name="connsiteY4" fmla="*/ 419287 h 469854"/>
              <a:gd name="connsiteX5" fmla="*/ 294392 w 628929"/>
              <a:gd name="connsiteY5" fmla="*/ 441589 h 469854"/>
              <a:gd name="connsiteX6" fmla="*/ 330076 w 628929"/>
              <a:gd name="connsiteY6" fmla="*/ 463892 h 469854"/>
              <a:gd name="connsiteX7" fmla="*/ 410365 w 628929"/>
              <a:gd name="connsiteY7" fmla="*/ 468352 h 469854"/>
              <a:gd name="connsiteX8" fmla="*/ 512956 w 628929"/>
              <a:gd name="connsiteY8" fmla="*/ 468352 h 469854"/>
              <a:gd name="connsiteX9" fmla="*/ 628929 w 628929"/>
              <a:gd name="connsiteY9" fmla="*/ 450510 h 469854"/>
              <a:gd name="connsiteX10" fmla="*/ 628929 w 628929"/>
              <a:gd name="connsiteY10" fmla="*/ 450510 h 469854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49788 w 628929"/>
              <a:gd name="connsiteY4" fmla="*/ 419287 h 470582"/>
              <a:gd name="connsiteX5" fmla="*/ 294392 w 628929"/>
              <a:gd name="connsiteY5" fmla="*/ 441589 h 470582"/>
              <a:gd name="connsiteX6" fmla="*/ 330076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069"/>
              <a:gd name="connsiteX1" fmla="*/ 22303 w 628929"/>
              <a:gd name="connsiteY1" fmla="*/ 129355 h 470069"/>
              <a:gd name="connsiteX2" fmla="*/ 93670 w 628929"/>
              <a:gd name="connsiteY2" fmla="*/ 272090 h 470069"/>
              <a:gd name="connsiteX3" fmla="*/ 160578 w 628929"/>
              <a:gd name="connsiteY3" fmla="*/ 356839 h 470069"/>
              <a:gd name="connsiteX4" fmla="*/ 249788 w 628929"/>
              <a:gd name="connsiteY4" fmla="*/ 419287 h 470069"/>
              <a:gd name="connsiteX5" fmla="*/ 294392 w 628929"/>
              <a:gd name="connsiteY5" fmla="*/ 441589 h 470069"/>
              <a:gd name="connsiteX6" fmla="*/ 330076 w 628929"/>
              <a:gd name="connsiteY6" fmla="*/ 459431 h 470069"/>
              <a:gd name="connsiteX7" fmla="*/ 410365 w 628929"/>
              <a:gd name="connsiteY7" fmla="*/ 468352 h 470069"/>
              <a:gd name="connsiteX8" fmla="*/ 512956 w 628929"/>
              <a:gd name="connsiteY8" fmla="*/ 468352 h 470069"/>
              <a:gd name="connsiteX9" fmla="*/ 628929 w 628929"/>
              <a:gd name="connsiteY9" fmla="*/ 450510 h 470069"/>
              <a:gd name="connsiteX10" fmla="*/ 628929 w 628929"/>
              <a:gd name="connsiteY10" fmla="*/ 450510 h 470069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49788 w 628929"/>
              <a:gd name="connsiteY4" fmla="*/ 419287 h 470582"/>
              <a:gd name="connsiteX5" fmla="*/ 294392 w 628929"/>
              <a:gd name="connsiteY5" fmla="*/ 441589 h 470582"/>
              <a:gd name="connsiteX6" fmla="*/ 330076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313"/>
              <a:gd name="connsiteX1" fmla="*/ 22303 w 628929"/>
              <a:gd name="connsiteY1" fmla="*/ 129355 h 470313"/>
              <a:gd name="connsiteX2" fmla="*/ 93670 w 628929"/>
              <a:gd name="connsiteY2" fmla="*/ 272090 h 470313"/>
              <a:gd name="connsiteX3" fmla="*/ 160578 w 628929"/>
              <a:gd name="connsiteY3" fmla="*/ 356839 h 470313"/>
              <a:gd name="connsiteX4" fmla="*/ 249788 w 628929"/>
              <a:gd name="connsiteY4" fmla="*/ 419287 h 470313"/>
              <a:gd name="connsiteX5" fmla="*/ 294392 w 628929"/>
              <a:gd name="connsiteY5" fmla="*/ 441589 h 470313"/>
              <a:gd name="connsiteX6" fmla="*/ 330076 w 628929"/>
              <a:gd name="connsiteY6" fmla="*/ 454971 h 470313"/>
              <a:gd name="connsiteX7" fmla="*/ 410365 w 628929"/>
              <a:gd name="connsiteY7" fmla="*/ 468352 h 470313"/>
              <a:gd name="connsiteX8" fmla="*/ 512956 w 628929"/>
              <a:gd name="connsiteY8" fmla="*/ 468352 h 470313"/>
              <a:gd name="connsiteX9" fmla="*/ 628929 w 628929"/>
              <a:gd name="connsiteY9" fmla="*/ 450510 h 470313"/>
              <a:gd name="connsiteX10" fmla="*/ 628929 w 628929"/>
              <a:gd name="connsiteY10" fmla="*/ 450510 h 470313"/>
              <a:gd name="connsiteX0" fmla="*/ 0 w 633389"/>
              <a:gd name="connsiteY0" fmla="*/ 0 h 479234"/>
              <a:gd name="connsiteX1" fmla="*/ 26763 w 633389"/>
              <a:gd name="connsiteY1" fmla="*/ 138276 h 479234"/>
              <a:gd name="connsiteX2" fmla="*/ 98130 w 633389"/>
              <a:gd name="connsiteY2" fmla="*/ 281011 h 479234"/>
              <a:gd name="connsiteX3" fmla="*/ 165038 w 633389"/>
              <a:gd name="connsiteY3" fmla="*/ 365760 h 479234"/>
              <a:gd name="connsiteX4" fmla="*/ 254248 w 633389"/>
              <a:gd name="connsiteY4" fmla="*/ 428208 h 479234"/>
              <a:gd name="connsiteX5" fmla="*/ 298852 w 633389"/>
              <a:gd name="connsiteY5" fmla="*/ 450510 h 479234"/>
              <a:gd name="connsiteX6" fmla="*/ 334536 w 633389"/>
              <a:gd name="connsiteY6" fmla="*/ 463892 h 479234"/>
              <a:gd name="connsiteX7" fmla="*/ 414825 w 633389"/>
              <a:gd name="connsiteY7" fmla="*/ 477273 h 479234"/>
              <a:gd name="connsiteX8" fmla="*/ 517416 w 633389"/>
              <a:gd name="connsiteY8" fmla="*/ 477273 h 479234"/>
              <a:gd name="connsiteX9" fmla="*/ 633389 w 633389"/>
              <a:gd name="connsiteY9" fmla="*/ 459431 h 479234"/>
              <a:gd name="connsiteX10" fmla="*/ 633389 w 633389"/>
              <a:gd name="connsiteY10" fmla="*/ 459431 h 47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389" h="479234">
                <a:moveTo>
                  <a:pt x="0" y="0"/>
                </a:moveTo>
                <a:cubicBezTo>
                  <a:pt x="3345" y="42003"/>
                  <a:pt x="10408" y="91441"/>
                  <a:pt x="26763" y="138276"/>
                </a:cubicBezTo>
                <a:cubicBezTo>
                  <a:pt x="43118" y="185111"/>
                  <a:pt x="75084" y="243097"/>
                  <a:pt x="98130" y="281011"/>
                </a:cubicBezTo>
                <a:cubicBezTo>
                  <a:pt x="121176" y="318925"/>
                  <a:pt x="139018" y="341227"/>
                  <a:pt x="165038" y="365760"/>
                </a:cubicBezTo>
                <a:cubicBezTo>
                  <a:pt x="191058" y="390293"/>
                  <a:pt x="231946" y="414083"/>
                  <a:pt x="254248" y="428208"/>
                </a:cubicBezTo>
                <a:cubicBezTo>
                  <a:pt x="276550" y="442333"/>
                  <a:pt x="283240" y="444563"/>
                  <a:pt x="298852" y="450510"/>
                </a:cubicBezTo>
                <a:cubicBezTo>
                  <a:pt x="314464" y="456457"/>
                  <a:pt x="315207" y="459432"/>
                  <a:pt x="334536" y="463892"/>
                </a:cubicBezTo>
                <a:cubicBezTo>
                  <a:pt x="353865" y="468353"/>
                  <a:pt x="384345" y="475043"/>
                  <a:pt x="414825" y="477273"/>
                </a:cubicBezTo>
                <a:cubicBezTo>
                  <a:pt x="445305" y="479503"/>
                  <a:pt x="480989" y="480247"/>
                  <a:pt x="517416" y="477273"/>
                </a:cubicBezTo>
                <a:cubicBezTo>
                  <a:pt x="553843" y="474299"/>
                  <a:pt x="633389" y="459431"/>
                  <a:pt x="633389" y="459431"/>
                </a:cubicBezTo>
                <a:lnTo>
                  <a:pt x="633389" y="459431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Freeform 60"/>
          <p:cNvSpPr/>
          <p:nvPr/>
        </p:nvSpPr>
        <p:spPr>
          <a:xfrm>
            <a:off x="4772721" y="3158852"/>
            <a:ext cx="995575" cy="1368543"/>
          </a:xfrm>
          <a:custGeom>
            <a:avLst/>
            <a:gdLst>
              <a:gd name="connsiteX0" fmla="*/ 0 w 990228"/>
              <a:gd name="connsiteY0" fmla="*/ 1364909 h 1364909"/>
              <a:gd name="connsiteX1" fmla="*/ 75828 w 990228"/>
              <a:gd name="connsiteY1" fmla="*/ 1338146 h 1364909"/>
              <a:gd name="connsiteX2" fmla="*/ 173959 w 990228"/>
              <a:gd name="connsiteY2" fmla="*/ 1284620 h 1364909"/>
              <a:gd name="connsiteX3" fmla="*/ 272090 w 990228"/>
              <a:gd name="connsiteY3" fmla="*/ 1213253 h 1364909"/>
              <a:gd name="connsiteX4" fmla="*/ 383602 w 990228"/>
              <a:gd name="connsiteY4" fmla="*/ 1115122 h 1364909"/>
              <a:gd name="connsiteX5" fmla="*/ 486193 w 990228"/>
              <a:gd name="connsiteY5" fmla="*/ 990228 h 1364909"/>
              <a:gd name="connsiteX6" fmla="*/ 593245 w 990228"/>
              <a:gd name="connsiteY6" fmla="*/ 785046 h 1364909"/>
              <a:gd name="connsiteX7" fmla="*/ 686915 w 990228"/>
              <a:gd name="connsiteY7" fmla="*/ 557561 h 1364909"/>
              <a:gd name="connsiteX8" fmla="*/ 767204 w 990228"/>
              <a:gd name="connsiteY8" fmla="*/ 325615 h 1364909"/>
              <a:gd name="connsiteX9" fmla="*/ 887637 w 990228"/>
              <a:gd name="connsiteY9" fmla="*/ 107052 h 1364909"/>
              <a:gd name="connsiteX10" fmla="*/ 936702 w 990228"/>
              <a:gd name="connsiteY10" fmla="*/ 53526 h 1364909"/>
              <a:gd name="connsiteX11" fmla="*/ 990228 w 990228"/>
              <a:gd name="connsiteY11" fmla="*/ 0 h 1364909"/>
              <a:gd name="connsiteX12" fmla="*/ 990228 w 990228"/>
              <a:gd name="connsiteY12" fmla="*/ 0 h 1364909"/>
              <a:gd name="connsiteX0" fmla="*/ 0 w 990228"/>
              <a:gd name="connsiteY0" fmla="*/ 1364909 h 1364909"/>
              <a:gd name="connsiteX1" fmla="*/ 75828 w 990228"/>
              <a:gd name="connsiteY1" fmla="*/ 1338146 h 1364909"/>
              <a:gd name="connsiteX2" fmla="*/ 173959 w 990228"/>
              <a:gd name="connsiteY2" fmla="*/ 1284620 h 1364909"/>
              <a:gd name="connsiteX3" fmla="*/ 272090 w 990228"/>
              <a:gd name="connsiteY3" fmla="*/ 1213253 h 1364909"/>
              <a:gd name="connsiteX4" fmla="*/ 383602 w 990228"/>
              <a:gd name="connsiteY4" fmla="*/ 1115122 h 1364909"/>
              <a:gd name="connsiteX5" fmla="*/ 486193 w 990228"/>
              <a:gd name="connsiteY5" fmla="*/ 990228 h 1364909"/>
              <a:gd name="connsiteX6" fmla="*/ 593245 w 990228"/>
              <a:gd name="connsiteY6" fmla="*/ 785046 h 1364909"/>
              <a:gd name="connsiteX7" fmla="*/ 686915 w 990228"/>
              <a:gd name="connsiteY7" fmla="*/ 557561 h 1364909"/>
              <a:gd name="connsiteX8" fmla="*/ 767204 w 990228"/>
              <a:gd name="connsiteY8" fmla="*/ 334536 h 1364909"/>
              <a:gd name="connsiteX9" fmla="*/ 887637 w 990228"/>
              <a:gd name="connsiteY9" fmla="*/ 107052 h 1364909"/>
              <a:gd name="connsiteX10" fmla="*/ 936702 w 990228"/>
              <a:gd name="connsiteY10" fmla="*/ 53526 h 1364909"/>
              <a:gd name="connsiteX11" fmla="*/ 990228 w 990228"/>
              <a:gd name="connsiteY11" fmla="*/ 0 h 1364909"/>
              <a:gd name="connsiteX12" fmla="*/ 990228 w 990228"/>
              <a:gd name="connsiteY12" fmla="*/ 0 h 1364909"/>
              <a:gd name="connsiteX0" fmla="*/ 0 w 990228"/>
              <a:gd name="connsiteY0" fmla="*/ 1364909 h 1364909"/>
              <a:gd name="connsiteX1" fmla="*/ 75828 w 990228"/>
              <a:gd name="connsiteY1" fmla="*/ 1338146 h 1364909"/>
              <a:gd name="connsiteX2" fmla="*/ 173959 w 990228"/>
              <a:gd name="connsiteY2" fmla="*/ 1284620 h 1364909"/>
              <a:gd name="connsiteX3" fmla="*/ 272090 w 990228"/>
              <a:gd name="connsiteY3" fmla="*/ 1213253 h 1364909"/>
              <a:gd name="connsiteX4" fmla="*/ 383602 w 990228"/>
              <a:gd name="connsiteY4" fmla="*/ 1115122 h 1364909"/>
              <a:gd name="connsiteX5" fmla="*/ 481732 w 990228"/>
              <a:gd name="connsiteY5" fmla="*/ 990228 h 1364909"/>
              <a:gd name="connsiteX6" fmla="*/ 593245 w 990228"/>
              <a:gd name="connsiteY6" fmla="*/ 785046 h 1364909"/>
              <a:gd name="connsiteX7" fmla="*/ 686915 w 990228"/>
              <a:gd name="connsiteY7" fmla="*/ 557561 h 1364909"/>
              <a:gd name="connsiteX8" fmla="*/ 767204 w 990228"/>
              <a:gd name="connsiteY8" fmla="*/ 334536 h 1364909"/>
              <a:gd name="connsiteX9" fmla="*/ 887637 w 990228"/>
              <a:gd name="connsiteY9" fmla="*/ 107052 h 1364909"/>
              <a:gd name="connsiteX10" fmla="*/ 936702 w 990228"/>
              <a:gd name="connsiteY10" fmla="*/ 53526 h 1364909"/>
              <a:gd name="connsiteX11" fmla="*/ 990228 w 990228"/>
              <a:gd name="connsiteY11" fmla="*/ 0 h 1364909"/>
              <a:gd name="connsiteX12" fmla="*/ 990228 w 990228"/>
              <a:gd name="connsiteY12" fmla="*/ 0 h 1364909"/>
              <a:gd name="connsiteX0" fmla="*/ 0 w 995576"/>
              <a:gd name="connsiteY0" fmla="*/ 1368873 h 1368873"/>
              <a:gd name="connsiteX1" fmla="*/ 75828 w 995576"/>
              <a:gd name="connsiteY1" fmla="*/ 1342110 h 1368873"/>
              <a:gd name="connsiteX2" fmla="*/ 173959 w 995576"/>
              <a:gd name="connsiteY2" fmla="*/ 1288584 h 1368873"/>
              <a:gd name="connsiteX3" fmla="*/ 272090 w 995576"/>
              <a:gd name="connsiteY3" fmla="*/ 1217217 h 1368873"/>
              <a:gd name="connsiteX4" fmla="*/ 383602 w 995576"/>
              <a:gd name="connsiteY4" fmla="*/ 1119086 h 1368873"/>
              <a:gd name="connsiteX5" fmla="*/ 481732 w 995576"/>
              <a:gd name="connsiteY5" fmla="*/ 994192 h 1368873"/>
              <a:gd name="connsiteX6" fmla="*/ 593245 w 995576"/>
              <a:gd name="connsiteY6" fmla="*/ 789010 h 1368873"/>
              <a:gd name="connsiteX7" fmla="*/ 686915 w 995576"/>
              <a:gd name="connsiteY7" fmla="*/ 561525 h 1368873"/>
              <a:gd name="connsiteX8" fmla="*/ 767204 w 995576"/>
              <a:gd name="connsiteY8" fmla="*/ 338500 h 1368873"/>
              <a:gd name="connsiteX9" fmla="*/ 887637 w 995576"/>
              <a:gd name="connsiteY9" fmla="*/ 111016 h 1368873"/>
              <a:gd name="connsiteX10" fmla="*/ 936702 w 995576"/>
              <a:gd name="connsiteY10" fmla="*/ 57490 h 1368873"/>
              <a:gd name="connsiteX11" fmla="*/ 990228 w 995576"/>
              <a:gd name="connsiteY11" fmla="*/ 3964 h 1368873"/>
              <a:gd name="connsiteX12" fmla="*/ 994689 w 995576"/>
              <a:gd name="connsiteY12" fmla="*/ 3964 h 1368873"/>
              <a:gd name="connsiteX0" fmla="*/ 0 w 995575"/>
              <a:gd name="connsiteY0" fmla="*/ 1368213 h 1368213"/>
              <a:gd name="connsiteX1" fmla="*/ 75828 w 995575"/>
              <a:gd name="connsiteY1" fmla="*/ 1341450 h 1368213"/>
              <a:gd name="connsiteX2" fmla="*/ 173959 w 995575"/>
              <a:gd name="connsiteY2" fmla="*/ 1287924 h 1368213"/>
              <a:gd name="connsiteX3" fmla="*/ 272090 w 995575"/>
              <a:gd name="connsiteY3" fmla="*/ 1216557 h 1368213"/>
              <a:gd name="connsiteX4" fmla="*/ 383602 w 995575"/>
              <a:gd name="connsiteY4" fmla="*/ 1118426 h 1368213"/>
              <a:gd name="connsiteX5" fmla="*/ 481732 w 995575"/>
              <a:gd name="connsiteY5" fmla="*/ 993532 h 1368213"/>
              <a:gd name="connsiteX6" fmla="*/ 593245 w 995575"/>
              <a:gd name="connsiteY6" fmla="*/ 788350 h 1368213"/>
              <a:gd name="connsiteX7" fmla="*/ 686915 w 995575"/>
              <a:gd name="connsiteY7" fmla="*/ 560865 h 1368213"/>
              <a:gd name="connsiteX8" fmla="*/ 767204 w 995575"/>
              <a:gd name="connsiteY8" fmla="*/ 337840 h 1368213"/>
              <a:gd name="connsiteX9" fmla="*/ 887637 w 995575"/>
              <a:gd name="connsiteY9" fmla="*/ 110356 h 1368213"/>
              <a:gd name="connsiteX10" fmla="*/ 936702 w 995575"/>
              <a:gd name="connsiteY10" fmla="*/ 47909 h 1368213"/>
              <a:gd name="connsiteX11" fmla="*/ 990228 w 995575"/>
              <a:gd name="connsiteY11" fmla="*/ 3304 h 1368213"/>
              <a:gd name="connsiteX12" fmla="*/ 994689 w 995575"/>
              <a:gd name="connsiteY12" fmla="*/ 3304 h 1368213"/>
              <a:gd name="connsiteX0" fmla="*/ 0 w 995575"/>
              <a:gd name="connsiteY0" fmla="*/ 1368543 h 1368543"/>
              <a:gd name="connsiteX1" fmla="*/ 75828 w 995575"/>
              <a:gd name="connsiteY1" fmla="*/ 1341780 h 1368543"/>
              <a:gd name="connsiteX2" fmla="*/ 173959 w 995575"/>
              <a:gd name="connsiteY2" fmla="*/ 1288254 h 1368543"/>
              <a:gd name="connsiteX3" fmla="*/ 272090 w 995575"/>
              <a:gd name="connsiteY3" fmla="*/ 1216887 h 1368543"/>
              <a:gd name="connsiteX4" fmla="*/ 383602 w 995575"/>
              <a:gd name="connsiteY4" fmla="*/ 1118756 h 1368543"/>
              <a:gd name="connsiteX5" fmla="*/ 481732 w 995575"/>
              <a:gd name="connsiteY5" fmla="*/ 993862 h 1368543"/>
              <a:gd name="connsiteX6" fmla="*/ 593245 w 995575"/>
              <a:gd name="connsiteY6" fmla="*/ 788680 h 1368543"/>
              <a:gd name="connsiteX7" fmla="*/ 686915 w 995575"/>
              <a:gd name="connsiteY7" fmla="*/ 561195 h 1368543"/>
              <a:gd name="connsiteX8" fmla="*/ 767204 w 995575"/>
              <a:gd name="connsiteY8" fmla="*/ 338170 h 1368543"/>
              <a:gd name="connsiteX9" fmla="*/ 887637 w 995575"/>
              <a:gd name="connsiteY9" fmla="*/ 110686 h 1368543"/>
              <a:gd name="connsiteX10" fmla="*/ 936702 w 995575"/>
              <a:gd name="connsiteY10" fmla="*/ 52700 h 1368543"/>
              <a:gd name="connsiteX11" fmla="*/ 990228 w 995575"/>
              <a:gd name="connsiteY11" fmla="*/ 3634 h 1368543"/>
              <a:gd name="connsiteX12" fmla="*/ 994689 w 995575"/>
              <a:gd name="connsiteY12" fmla="*/ 3634 h 1368543"/>
              <a:gd name="connsiteX0" fmla="*/ 0 w 995575"/>
              <a:gd name="connsiteY0" fmla="*/ 1368543 h 1368543"/>
              <a:gd name="connsiteX1" fmla="*/ 75828 w 995575"/>
              <a:gd name="connsiteY1" fmla="*/ 1341780 h 1368543"/>
              <a:gd name="connsiteX2" fmla="*/ 173959 w 995575"/>
              <a:gd name="connsiteY2" fmla="*/ 1288254 h 1368543"/>
              <a:gd name="connsiteX3" fmla="*/ 272090 w 995575"/>
              <a:gd name="connsiteY3" fmla="*/ 1216887 h 1368543"/>
              <a:gd name="connsiteX4" fmla="*/ 383602 w 995575"/>
              <a:gd name="connsiteY4" fmla="*/ 1118756 h 1368543"/>
              <a:gd name="connsiteX5" fmla="*/ 481732 w 995575"/>
              <a:gd name="connsiteY5" fmla="*/ 993862 h 1368543"/>
              <a:gd name="connsiteX6" fmla="*/ 593245 w 995575"/>
              <a:gd name="connsiteY6" fmla="*/ 788680 h 1368543"/>
              <a:gd name="connsiteX7" fmla="*/ 686915 w 995575"/>
              <a:gd name="connsiteY7" fmla="*/ 561195 h 1368543"/>
              <a:gd name="connsiteX8" fmla="*/ 767204 w 995575"/>
              <a:gd name="connsiteY8" fmla="*/ 338170 h 1368543"/>
              <a:gd name="connsiteX9" fmla="*/ 892097 w 995575"/>
              <a:gd name="connsiteY9" fmla="*/ 115147 h 1368543"/>
              <a:gd name="connsiteX10" fmla="*/ 936702 w 995575"/>
              <a:gd name="connsiteY10" fmla="*/ 52700 h 1368543"/>
              <a:gd name="connsiteX11" fmla="*/ 990228 w 995575"/>
              <a:gd name="connsiteY11" fmla="*/ 3634 h 1368543"/>
              <a:gd name="connsiteX12" fmla="*/ 994689 w 995575"/>
              <a:gd name="connsiteY12" fmla="*/ 3634 h 1368543"/>
              <a:gd name="connsiteX0" fmla="*/ 0 w 995575"/>
              <a:gd name="connsiteY0" fmla="*/ 1368543 h 1368543"/>
              <a:gd name="connsiteX1" fmla="*/ 75828 w 995575"/>
              <a:gd name="connsiteY1" fmla="*/ 1341780 h 1368543"/>
              <a:gd name="connsiteX2" fmla="*/ 173959 w 995575"/>
              <a:gd name="connsiteY2" fmla="*/ 1288254 h 1368543"/>
              <a:gd name="connsiteX3" fmla="*/ 272090 w 995575"/>
              <a:gd name="connsiteY3" fmla="*/ 1216887 h 1368543"/>
              <a:gd name="connsiteX4" fmla="*/ 383602 w 995575"/>
              <a:gd name="connsiteY4" fmla="*/ 1118756 h 1368543"/>
              <a:gd name="connsiteX5" fmla="*/ 481732 w 995575"/>
              <a:gd name="connsiteY5" fmla="*/ 993862 h 1368543"/>
              <a:gd name="connsiteX6" fmla="*/ 593245 w 995575"/>
              <a:gd name="connsiteY6" fmla="*/ 788680 h 1368543"/>
              <a:gd name="connsiteX7" fmla="*/ 686915 w 995575"/>
              <a:gd name="connsiteY7" fmla="*/ 561195 h 1368543"/>
              <a:gd name="connsiteX8" fmla="*/ 771664 w 995575"/>
              <a:gd name="connsiteY8" fmla="*/ 338170 h 1368543"/>
              <a:gd name="connsiteX9" fmla="*/ 892097 w 995575"/>
              <a:gd name="connsiteY9" fmla="*/ 115147 h 1368543"/>
              <a:gd name="connsiteX10" fmla="*/ 936702 w 995575"/>
              <a:gd name="connsiteY10" fmla="*/ 52700 h 1368543"/>
              <a:gd name="connsiteX11" fmla="*/ 990228 w 995575"/>
              <a:gd name="connsiteY11" fmla="*/ 3634 h 1368543"/>
              <a:gd name="connsiteX12" fmla="*/ 994689 w 995575"/>
              <a:gd name="connsiteY12" fmla="*/ 3634 h 136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5575" h="1368543">
                <a:moveTo>
                  <a:pt x="0" y="1368543"/>
                </a:moveTo>
                <a:cubicBezTo>
                  <a:pt x="23417" y="1361852"/>
                  <a:pt x="46835" y="1355161"/>
                  <a:pt x="75828" y="1341780"/>
                </a:cubicBezTo>
                <a:cubicBezTo>
                  <a:pt x="104821" y="1328398"/>
                  <a:pt x="141249" y="1309069"/>
                  <a:pt x="173959" y="1288254"/>
                </a:cubicBezTo>
                <a:cubicBezTo>
                  <a:pt x="206669" y="1267439"/>
                  <a:pt x="237149" y="1245137"/>
                  <a:pt x="272090" y="1216887"/>
                </a:cubicBezTo>
                <a:cubicBezTo>
                  <a:pt x="307031" y="1188637"/>
                  <a:pt x="348662" y="1155927"/>
                  <a:pt x="383602" y="1118756"/>
                </a:cubicBezTo>
                <a:cubicBezTo>
                  <a:pt x="418542" y="1081585"/>
                  <a:pt x="446792" y="1048875"/>
                  <a:pt x="481732" y="993862"/>
                </a:cubicBezTo>
                <a:cubicBezTo>
                  <a:pt x="516672" y="938849"/>
                  <a:pt x="559048" y="860791"/>
                  <a:pt x="593245" y="788680"/>
                </a:cubicBezTo>
                <a:cubicBezTo>
                  <a:pt x="627442" y="716569"/>
                  <a:pt x="657179" y="636280"/>
                  <a:pt x="686915" y="561195"/>
                </a:cubicBezTo>
                <a:cubicBezTo>
                  <a:pt x="716651" y="486110"/>
                  <a:pt x="737467" y="412511"/>
                  <a:pt x="771664" y="338170"/>
                </a:cubicBezTo>
                <a:cubicBezTo>
                  <a:pt x="805861" y="263829"/>
                  <a:pt x="864591" y="162725"/>
                  <a:pt x="892097" y="115147"/>
                </a:cubicBezTo>
                <a:cubicBezTo>
                  <a:pt x="919603" y="67569"/>
                  <a:pt x="920347" y="71286"/>
                  <a:pt x="936702" y="52700"/>
                </a:cubicBezTo>
                <a:cubicBezTo>
                  <a:pt x="953057" y="34115"/>
                  <a:pt x="980564" y="11812"/>
                  <a:pt x="990228" y="3634"/>
                </a:cubicBezTo>
                <a:cubicBezTo>
                  <a:pt x="999892" y="-4544"/>
                  <a:pt x="993202" y="3634"/>
                  <a:pt x="994689" y="3634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29"/>
          <p:cNvSpPr/>
          <p:nvPr/>
        </p:nvSpPr>
        <p:spPr>
          <a:xfrm flipH="1" flipV="1">
            <a:off x="3093520" y="3749947"/>
            <a:ext cx="112333" cy="11260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23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3189679" y="2752784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87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046 L -3.125E-6 0.00023 C 0.00065 -0.00579 0.00144 -0.01204 0.00209 -0.01759 C 0.00248 -0.02106 0.00248 -0.02477 0.00326 -0.02731 C 0.00352 -0.02986 0.00404 -0.03125 0.0043 -0.0338 C 0.00508 -0.03889 0.00547 -0.02731 0.00651 -0.03148 C 0.00912 -0.04375 0.00769 -0.05162 0.01094 -0.06065 C 0.01211 -0.06435 0.01354 -0.07199 0.01537 -0.07454 C 0.01615 -0.07616 0.01758 -0.07708 0.01875 -0.07847 C 0.02136 -0.09282 0.01914 -0.08727 0.02422 -0.0963 C 0.02461 -0.09884 0.02461 -0.10139 0.02526 -0.10394 C 0.02578 -0.10556 0.02748 -0.10787 0.02748 -0.10764 L 0.02748 -0.10787 C 0.02787 -0.07338 0.02787 -0.03889 0.02865 -0.0044 C 0.02865 -0.00185 0.02969 -0.00046 0.02969 0.00208 C 0.02969 0.01991 0.02826 0.02616 0.02644 0.04282 C 0.02683 0.05556 0.02604 0.06829 0.02748 0.07986 C 0.02761 0.08241 0.03008 0.08356 0.03086 0.08634 C 0.03269 0.09259 0.03151 0.10023 0.03633 0.10162 C 0.04037 0.10278 0.0444 0.10278 0.04818 0.10394 C 0.05039 0.10278 0.053 0.10278 0.05508 0.10162 C 0.05625 0.10116 0.05703 0.09884 0.05821 0.09769 C 0.06003 0.09653 0.06211 0.09653 0.06394 0.09606 C 0.06615 0.09352 0.06797 0.08981 0.07058 0.0875 C 0.07461 0.08588 0.078 0.08356 0.08243 0.08241 L 0.09024 0.07986 C 0.0931 0.07847 0.09857 0.07593 0.10131 0.07222 C 0.10495 0.06713 0.10417 0.06667 0.10677 0.06065 C 0.10938 0.05509 0.10899 0.0581 0.11224 0.05301 C 0.11368 0.05046 0.11446 0.04907 0.11563 0.04676 C 0.11771 0.03657 0.11563 0.04514 0.12006 0.03519 C 0.12071 0.03356 0.12149 0.03125 0.12227 0.0287 C 0.12292 0.02755 0.1237 0.02708 0.12448 0.025 C 0.12513 0.02361 0.12591 0.02106 0.1267 0.01968 C 0.12774 0.01736 0.12891 0.01713 0.12995 0.01574 L 0.13438 0.00324 C 0.13503 0.00185 0.13581 -0.00046 0.13659 -0.00185 C 0.13698 -0.00463 0.13737 -0.00718 0.13776 -0.00972 C 0.13802 -0.01204 0.13841 -0.01366 0.13881 -0.01597 C 0.1392 -0.01968 0.13959 -0.02222 0.13998 -0.02616 C 0.14024 -0.02986 0.14141 -0.04259 0.14219 -0.04699 C 0.14284 -0.05162 0.14284 -0.05532 0.1444 -0.05926 C 0.14506 -0.06088 0.14584 -0.06319 0.14662 -0.06458 C 0.14805 -0.07847 0.14909 -0.08356 0.14662 -0.1 C 0.14623 -0.10185 0.1444 -0.10139 0.14323 -0.10185 C 0.14102 -0.10139 0.13881 -0.10139 0.13659 -0.1 C 0.13282 -0.09745 0.13099 -0.0912 0.1267 -0.09005 C 0.12071 -0.08912 0.11485 -0.08889 0.10899 -0.08866 C 0.10782 -0.0875 0.10677 -0.08727 0.1056 -0.08634 C 0.10456 -0.08472 0.10378 -0.08218 0.10235 -0.08102 C 0.10157 -0.07963 0.10013 -0.07847 0.09909 -0.07708 C 0.09349 -0.06181 0.10078 -0.07986 0.09349 -0.06458 C 0.08607 -0.04907 0.09753 -0.07083 0.08802 -0.05301 C 0.08529 -0.03241 0.08907 -0.05671 0.08464 -0.03912 C 0.08399 -0.03542 0.08347 -0.03125 0.08243 -0.02731 C 0.08203 -0.02616 0.08203 -0.02361 0.08138 -0.02222 C 0.0806 -0.01991 0.07982 -0.01829 0.07917 -0.01597 C 0.07904 -0.01319 0.07839 -0.01065 0.078 -0.0081 C 0.078 -0.00579 0.07722 -0.0044 0.07722 -0.00185 C 0.07722 0.01736 0.07722 0.03727 0.078 0.05694 C 0.07839 0.05926 0.07956 0.06065 0.08021 0.06204 C 0.08138 0.06435 0.08243 0.06551 0.0836 0.06667 C 0.08399 0.06829 0.08399 0.07083 0.08464 0.07222 C 0.08646 0.07593 0.08907 0.07708 0.09128 0.07847 C 0.09245 0.07986 0.09349 0.08079 0.09466 0.08241 C 0.09753 0.08634 0.09792 0.08958 0.10131 0.09213 C 0.10274 0.09259 0.10417 0.09352 0.1056 0.09398 C 0.10677 0.09514 0.10782 0.09653 0.10899 0.09769 C 0.11081 0.09907 0.11446 0.10162 0.11446 0.10231 L 0.12006 0.09769 C 0.12292 0.10139 0.12696 0.10394 0.13034 0.10509 C 0.1336 0.10532 0.14024 0.09398 0.14024 0.09421 C 0.14141 0.09213 0.14102 0.09769 0.14219 0.09606 C 0.14388 0.09236 0.1444 0.08727 0.14662 0.08356 C 0.14805 0.08241 0.14948 0.07986 0.15091 0.07847 C 0.15756 0.07199 0.1517 0.08472 0.16094 0.06829 C 0.16524 0.06065 0.16302 0.06435 0.16758 0.0581 C 0.16823 0.05694 0.16862 0.0544 0.16979 0.05301 C 0.17045 0.05139 0.17201 0.05046 0.17305 0.04907 C 0.17526 0.04537 0.17748 0.0412 0.17969 0.03727 L 0.17969 0.0375 C 0.18047 0.03519 0.18451 0.02616 0.18529 0.02361 C 0.18972 0.00718 0.18229 0.0287 0.18854 0.01181 C 0.18894 0.00579 0.18998 -0.00694 0.19193 -0.01204 C 0.19336 -0.01597 0.19479 -0.01968 0.19623 -0.02361 C 0.19701 -0.02616 0.19779 -0.0287 0.19844 -0.03125 C 0.19883 -0.0338 0.19883 -0.03542 0.19961 -0.0375 C 0.2 -0.03889 0.20104 -0.04005 0.20183 -0.04144 C 0.20443 -0.05671 0.20065 -0.03773 0.20508 -0.05301 C 0.20547 -0.05532 0.20547 -0.05694 0.20625 -0.05926 C 0.20664 -0.06088 0.20769 -0.06319 0.20847 -0.06458 C 0.20886 -0.0669 0.20886 -0.06944 0.20951 -0.07083 C 0.2099 -0.07338 0.21094 -0.07454 0.21172 -0.07708 C 0.21394 -0.08218 0.21732 -0.0912 0.22058 -0.09398 C 0.22162 -0.09537 0.2224 -0.09676 0.22383 -0.09792 C 0.22683 -0.09745 0.22982 -0.09884 0.23269 -0.0963 C 0.23347 -0.09514 0.23308 -0.09236 0.23347 -0.09005 C 0.24011 -0.06991 0.23685 -0.08611 0.23933 -0.07245 C 0.23972 -0.06852 0.24011 -0.06481 0.24011 -0.06065 C 0.24011 0.01991 0.2431 -0.00185 0.23789 0.03264 C 0.2375 0.04375 0.23672 0.05417 0.23568 0.06458 C 0.23529 0.0706 0.23503 0.07593 0.2349 0.08241 C 0.23464 0.09144 0.2349 0.10023 0.2349 0.10995 C 0.23503 0.1081 0.23529 0.10671 0.23568 0.10532 C 0.23633 0.09144 0.23685 0.07708 0.23711 0.06204 C 0.2375 0.04167 0.2375 0.02083 0.23789 -0.00046 C 0.23828 -0.00208 0.23868 -0.0044 0.23933 -0.00579 C 0.23972 -0.00741 0.24089 -0.00833 0.24154 -0.00972 C 0.24232 -0.01204 0.24271 -0.01458 0.24375 -0.01597 C 0.24453 -0.01736 0.24597 -0.01852 0.24701 -0.01968 C 0.24779 -0.02222 0.24818 -0.02361 0.24922 -0.02616 C 0.25183 -0.03125 0.25261 -0.03148 0.25586 -0.03519 L 0.26029 -0.04699 C 0.26081 -0.04907 0.26146 -0.05162 0.2625 -0.05301 C 0.26472 -0.05671 0.26654 -0.06181 0.26914 -0.06458 C 0.26993 -0.06597 0.27136 -0.06713 0.27214 -0.06852 C 0.27435 -0.07199 0.27539 -0.07708 0.27774 -0.07847 C 0.27878 -0.07963 0.28021 -0.07963 0.28099 -0.08102 C 0.2836 -0.08264 0.28542 -0.08611 0.28763 -0.08866 C 0.28907 -0.09005 0.29063 -0.09236 0.29206 -0.09398 C 0.29466 -0.09676 0.30157 -0.09745 0.30313 -0.09792 C 0.30899 -0.09745 0.31485 -0.09884 0.32084 -0.0963 C 0.32227 -0.09537 0.32305 -0.09236 0.32409 -0.09005 C 0.32631 -0.08519 0.32631 -0.08472 0.32748 -0.07847 C 0.32344 -0.00856 0.32409 -0.03889 0.32631 0.06829 C 0.32631 0.07083 0.32709 0.07338 0.32748 0.07593 C 0.32787 0.07847 0.32813 0.07986 0.32852 0.08241 C 0.32995 0.08634 0.33073 0.09144 0.33295 0.09398 C 0.33633 0.09769 0.33659 0.09907 0.34076 0.10162 C 0.3418 0.10278 0.34297 0.10278 0.34401 0.10394 C 0.34805 0.10278 0.35209 0.10394 0.35612 0.10162 C 0.35769 0.10116 0.35834 0.09769 0.35951 0.09606 C 0.36055 0.09468 0.36172 0.09352 0.36276 0.09213 C 0.36354 0.09005 0.36433 0.08843 0.36498 0.08634 C 0.36537 0.08449 0.36537 0.08218 0.36615 0.07986 C 0.36719 0.07593 0.36901 0.07222 0.37058 0.06829 C 0.37318 0.06065 0.37162 0.06435 0.375 0.0581 C 0.37565 0.0544 0.37565 0.05046 0.37722 0.04676 C 0.37865 0.04282 0.38047 0.03981 0.38164 0.03519 C 0.38229 0.03125 0.38229 0.02708 0.38386 0.02361 C 0.38451 0.02106 0.38529 0.01991 0.38607 0.01736 C 0.38633 0.01574 0.38672 0.01343 0.38711 0.01181 C 0.38737 0.01042 0.38789 0.00926 0.38828 0.00787 L 0.38828 0.0081 C 0.38451 0.00718 0.38086 0.00718 0.37722 0.00579 C 0.37526 0.00532 0.37344 0.00278 0.37162 0.00208 C 0.36758 0.00023 0.36354 -0.00046 0.35951 -0.00185 C 0.35612 -0.00347 0.35287 -0.00694 0.34948 -0.0081 C 0.34623 -0.00949 0.34297 -0.01065 0.33959 -0.01204 C 0.33737 -0.01366 0.33516 -0.01597 0.33295 -0.01759 C 0.33151 -0.01852 0.32995 -0.01852 0.32852 -0.01968 C 0.31849 -0.02778 0.32266 -0.0287 0.31081 -0.03519 C 0.30834 -0.03657 0.30573 -0.03657 0.30313 -0.0375 C 0.29948 -0.04398 0.30235 -0.04005 0.29545 -0.04306 C 0.29427 -0.04398 0.29323 -0.04421 0.29206 -0.04514 C 0.29063 -0.04653 0.28946 -0.04815 0.28763 -0.04907 C 0.28542 -0.05023 0.28321 -0.05023 0.28099 -0.05162 C 0.2681 -0.06319 0.28138 -0.05278 0.2625 -0.05926 C 0.26042 -0.05949 0.25886 -0.06181 0.25664 -0.06319 C 0.23933 -0.07199 0.26771 -0.05417 0.24232 -0.06852 C 0.24011 -0.06991 0.23789 -0.07106 0.23568 -0.07245 C 0.23451 -0.07361 0.23308 -0.07593 0.23164 -0.07708 C 0.21172 -0.08912 0.23243 -0.07477 0.2194 -0.08241 C 0.21758 -0.08356 0.21576 -0.08611 0.21394 -0.08634 C 0.2099 -0.08866 0.20065 -0.08912 0.1974 -0.09005 C 0.19362 -0.0912 0.18998 -0.09236 0.18633 -0.09398 C 0.18334 -0.0963 0.18047 -0.09884 0.17748 -0.1 C 0.1668 -0.10648 0.17826 -0.09884 0.16979 -0.10394 C 0.16797 -0.10509 0.16602 -0.10694 0.1642 -0.10787 C 0.16094 -0.10949 0.15756 -0.11019 0.1543 -0.11181 C 0.15209 -0.11296 0.14987 -0.11435 0.14766 -0.11574 C 0.14623 -0.11667 0.14466 -0.1169 0.14323 -0.11806 C 0.14219 -0.11806 0.14102 -0.11921 0.13998 -0.11968 C 0.13776 -0.1206 0.13555 -0.1206 0.13334 -0.12176 C 0.13216 -0.12199 0.13112 -0.12315 0.12995 -0.12338 C 0.12735 -0.12477 0.12487 -0.12593 0.12227 -0.12731 C 0.1211 -0.12824 0.12006 -0.1294 0.11888 -0.1294 C 0.11641 -0.13079 0.11381 -0.13079 0.1112 -0.13194 C 0.11003 -0.13194 0.10899 -0.13241 0.10782 -0.13333 C 0.10638 -0.13449 0.10521 -0.13704 0.10352 -0.13727 C 0.09935 -0.13866 0.09532 -0.13843 0.09128 -0.13958 C 0.08907 -0.14097 0.08607 -0.14259 0.0836 -0.14352 C 0.07956 -0.14398 0.07539 -0.14468 0.07136 -0.14514 C 0.0625 -0.14606 0.05404 -0.1463 0.04519 -0.14722 L 0.03633 -0.15116 L 0.0319 -0.1537 C 0.03086 -0.15417 0.02982 -0.15625 0.02865 -0.15671 C 0.02761 -0.15764 0.02526 -0.1588 0.02526 -0.1588 L 0.02526 -0.1588 L 0.03529 -0.15671 C 0.04271 -0.15625 0.04779 -0.15532 0.05508 -0.1537 C 0.05964 -0.15139 0.05847 -0.15116 0.0625 -0.14907 C 0.06433 -0.14861 0.0655 -0.14861 0.06693 -0.14722 C 0.07058 -0.14514 0.07357 -0.14236 0.07722 -0.1412 C 0.08099 -0.13981 0.08347 -0.13958 0.08685 -0.13727 C 0.08907 -0.13611 0.09245 -0.13356 0.09466 -0.13333 L 0.10456 -0.13333 L 0.10456 -0.13333 L 0.11563 -0.1537 C 0.11667 -0.15509 0.11771 -0.15741 0.11888 -0.1588 C 0.11927 -0.16134 0.11966 -0.16273 0.12006 -0.16528 C 0.1211 -0.16782 0.12292 -0.17292 0.12448 -0.17454 C 0.1267 -0.17801 0.13112 -0.1831 0.13112 -0.18218 C 0.13151 -0.18403 0.13177 -0.18542 0.13216 -0.18611 C 0.13334 -0.18171 0.13438 -0.17569 0.13555 -0.1706 C 0.13581 -0.16898 0.13581 -0.16644 0.13659 -0.16528 C 0.13841 -0.16134 0.14063 -0.1588 0.14323 -0.15671 L 0.14987 -0.1537 C 0.15091 -0.15255 0.15209 -0.15162 0.15313 -0.15116 C 0.15573 -0.14468 0.15456 -0.14722 0.15651 -0.14352 L 0.15756 -0.14352 " pathEditMode="relative" rAng="0" ptsTypes="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0" dur="27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4" y="-377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2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3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2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6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9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8" presetClass="entr" presetSubtype="3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6" fill="hold" grpId="0" nodeType="withEffect">
                                  <p:stCondLst>
                                    <p:cond delay="26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7" presetClass="exit" presetSubtype="0" fill="hold" nodeType="withEffect">
                                  <p:stCondLst>
                                    <p:cond delay="28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898206" y="1757091"/>
            <a:ext cx="6546584" cy="3902316"/>
            <a:chOff x="1983167" y="700610"/>
            <a:chExt cx="7008806" cy="3902316"/>
          </a:xfrm>
        </p:grpSpPr>
        <p:grpSp>
          <p:nvGrpSpPr>
            <p:cNvPr id="23" name="Group 22"/>
            <p:cNvGrpSpPr/>
            <p:nvPr/>
          </p:nvGrpSpPr>
          <p:grpSpPr>
            <a:xfrm>
              <a:off x="1983167" y="700610"/>
              <a:ext cx="5226518" cy="3902316"/>
              <a:chOff x="6899258" y="1187554"/>
              <a:chExt cx="5226518" cy="3902316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27738" t="39665" r="39071" b="25263"/>
              <a:stretch/>
            </p:blipFill>
            <p:spPr>
              <a:xfrm>
                <a:off x="6902854" y="1187554"/>
                <a:ext cx="5222922" cy="313128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2"/>
              <a:srcRect l="27738" t="40463" r="39071" b="50237"/>
              <a:stretch/>
            </p:blipFill>
            <p:spPr>
              <a:xfrm>
                <a:off x="6899258" y="4259555"/>
                <a:ext cx="5222922" cy="830315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7150879" y="700610"/>
              <a:ext cx="1841094" cy="3888870"/>
              <a:chOff x="6984999" y="284705"/>
              <a:chExt cx="1841094" cy="3888870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1828" t="39665" r="47119" b="25263"/>
              <a:stretch/>
            </p:blipFill>
            <p:spPr>
              <a:xfrm>
                <a:off x="6997697" y="284705"/>
                <a:ext cx="1790295" cy="313128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1773" t="40463" r="46860" b="50388"/>
              <a:stretch/>
            </p:blipFill>
            <p:spPr>
              <a:xfrm>
                <a:off x="6984999" y="3356707"/>
                <a:ext cx="1841094" cy="816868"/>
              </a:xfrm>
              <a:prstGeom prst="rect">
                <a:avLst/>
              </a:prstGeom>
            </p:spPr>
          </p:pic>
        </p:grpSp>
      </p:grpSp>
      <p:sp>
        <p:nvSpPr>
          <p:cNvPr id="29" name="TextBox 28"/>
          <p:cNvSpPr txBox="1"/>
          <p:nvPr/>
        </p:nvSpPr>
        <p:spPr>
          <a:xfrm>
            <a:off x="4553863" y="1715526"/>
            <a:ext cx="360873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4 hàng" panose="020B0603050302020204" pitchFamily="34" charset="-93"/>
              </a:rPr>
              <a:t>ΘłǇ</a:t>
            </a:r>
            <a:endParaRPr lang="vi-VN" sz="294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225553" y="2602685"/>
            <a:ext cx="97277" cy="2135222"/>
          </a:xfrm>
          <a:custGeom>
            <a:avLst/>
            <a:gdLst>
              <a:gd name="connsiteX0" fmla="*/ 0 w 97277"/>
              <a:gd name="connsiteY0" fmla="*/ 0 h 2135222"/>
              <a:gd name="connsiteX1" fmla="*/ 9728 w 97277"/>
              <a:gd name="connsiteY1" fmla="*/ 714983 h 2135222"/>
              <a:gd name="connsiteX2" fmla="*/ 9728 w 97277"/>
              <a:gd name="connsiteY2" fmla="*/ 919264 h 2135222"/>
              <a:gd name="connsiteX3" fmla="*/ 9728 w 97277"/>
              <a:gd name="connsiteY3" fmla="*/ 1123545 h 2135222"/>
              <a:gd name="connsiteX4" fmla="*/ 9728 w 97277"/>
              <a:gd name="connsiteY4" fmla="*/ 1352145 h 2135222"/>
              <a:gd name="connsiteX5" fmla="*/ 9728 w 97277"/>
              <a:gd name="connsiteY5" fmla="*/ 1478605 h 2135222"/>
              <a:gd name="connsiteX6" fmla="*/ 4864 w 97277"/>
              <a:gd name="connsiteY6" fmla="*/ 1678022 h 2135222"/>
              <a:gd name="connsiteX7" fmla="*/ 4864 w 97277"/>
              <a:gd name="connsiteY7" fmla="*/ 1794754 h 2135222"/>
              <a:gd name="connsiteX8" fmla="*/ 4864 w 97277"/>
              <a:gd name="connsiteY8" fmla="*/ 1921213 h 2135222"/>
              <a:gd name="connsiteX9" fmla="*/ 9728 w 97277"/>
              <a:gd name="connsiteY9" fmla="*/ 1989307 h 2135222"/>
              <a:gd name="connsiteX10" fmla="*/ 29183 w 97277"/>
              <a:gd name="connsiteY10" fmla="*/ 2037945 h 2135222"/>
              <a:gd name="connsiteX11" fmla="*/ 38911 w 97277"/>
              <a:gd name="connsiteY11" fmla="*/ 2076856 h 2135222"/>
              <a:gd name="connsiteX12" fmla="*/ 77821 w 97277"/>
              <a:gd name="connsiteY12" fmla="*/ 2125494 h 2135222"/>
              <a:gd name="connsiteX13" fmla="*/ 97277 w 97277"/>
              <a:gd name="connsiteY13" fmla="*/ 2135222 h 2135222"/>
              <a:gd name="connsiteX14" fmla="*/ 97277 w 97277"/>
              <a:gd name="connsiteY14" fmla="*/ 2135222 h 2135222"/>
              <a:gd name="connsiteX0" fmla="*/ 0 w 97277"/>
              <a:gd name="connsiteY0" fmla="*/ 0 h 2135222"/>
              <a:gd name="connsiteX1" fmla="*/ 9728 w 97277"/>
              <a:gd name="connsiteY1" fmla="*/ 714983 h 2135222"/>
              <a:gd name="connsiteX2" fmla="*/ 9728 w 97277"/>
              <a:gd name="connsiteY2" fmla="*/ 919264 h 2135222"/>
              <a:gd name="connsiteX3" fmla="*/ 9728 w 97277"/>
              <a:gd name="connsiteY3" fmla="*/ 1123545 h 2135222"/>
              <a:gd name="connsiteX4" fmla="*/ 9728 w 97277"/>
              <a:gd name="connsiteY4" fmla="*/ 1352145 h 2135222"/>
              <a:gd name="connsiteX5" fmla="*/ 9728 w 97277"/>
              <a:gd name="connsiteY5" fmla="*/ 1478605 h 2135222"/>
              <a:gd name="connsiteX6" fmla="*/ 4864 w 97277"/>
              <a:gd name="connsiteY6" fmla="*/ 1678022 h 2135222"/>
              <a:gd name="connsiteX7" fmla="*/ 4864 w 97277"/>
              <a:gd name="connsiteY7" fmla="*/ 1794754 h 2135222"/>
              <a:gd name="connsiteX8" fmla="*/ 4864 w 97277"/>
              <a:gd name="connsiteY8" fmla="*/ 1921213 h 2135222"/>
              <a:gd name="connsiteX9" fmla="*/ 9728 w 97277"/>
              <a:gd name="connsiteY9" fmla="*/ 1989307 h 2135222"/>
              <a:gd name="connsiteX10" fmla="*/ 14591 w 97277"/>
              <a:gd name="connsiteY10" fmla="*/ 2037945 h 2135222"/>
              <a:gd name="connsiteX11" fmla="*/ 38911 w 97277"/>
              <a:gd name="connsiteY11" fmla="*/ 2076856 h 2135222"/>
              <a:gd name="connsiteX12" fmla="*/ 77821 w 97277"/>
              <a:gd name="connsiteY12" fmla="*/ 2125494 h 2135222"/>
              <a:gd name="connsiteX13" fmla="*/ 97277 w 97277"/>
              <a:gd name="connsiteY13" fmla="*/ 2135222 h 2135222"/>
              <a:gd name="connsiteX14" fmla="*/ 97277 w 97277"/>
              <a:gd name="connsiteY14" fmla="*/ 2135222 h 2135222"/>
              <a:gd name="connsiteX0" fmla="*/ 0 w 97277"/>
              <a:gd name="connsiteY0" fmla="*/ 0 h 2135222"/>
              <a:gd name="connsiteX1" fmla="*/ 9728 w 97277"/>
              <a:gd name="connsiteY1" fmla="*/ 714983 h 2135222"/>
              <a:gd name="connsiteX2" fmla="*/ 9728 w 97277"/>
              <a:gd name="connsiteY2" fmla="*/ 919264 h 2135222"/>
              <a:gd name="connsiteX3" fmla="*/ 9728 w 97277"/>
              <a:gd name="connsiteY3" fmla="*/ 1123545 h 2135222"/>
              <a:gd name="connsiteX4" fmla="*/ 9728 w 97277"/>
              <a:gd name="connsiteY4" fmla="*/ 1352145 h 2135222"/>
              <a:gd name="connsiteX5" fmla="*/ 9728 w 97277"/>
              <a:gd name="connsiteY5" fmla="*/ 1478605 h 2135222"/>
              <a:gd name="connsiteX6" fmla="*/ 4864 w 97277"/>
              <a:gd name="connsiteY6" fmla="*/ 1678022 h 2135222"/>
              <a:gd name="connsiteX7" fmla="*/ 4864 w 97277"/>
              <a:gd name="connsiteY7" fmla="*/ 1794754 h 2135222"/>
              <a:gd name="connsiteX8" fmla="*/ 4864 w 97277"/>
              <a:gd name="connsiteY8" fmla="*/ 1921213 h 2135222"/>
              <a:gd name="connsiteX9" fmla="*/ 9728 w 97277"/>
              <a:gd name="connsiteY9" fmla="*/ 1989307 h 2135222"/>
              <a:gd name="connsiteX10" fmla="*/ 24319 w 97277"/>
              <a:gd name="connsiteY10" fmla="*/ 2042809 h 2135222"/>
              <a:gd name="connsiteX11" fmla="*/ 38911 w 97277"/>
              <a:gd name="connsiteY11" fmla="*/ 2076856 h 2135222"/>
              <a:gd name="connsiteX12" fmla="*/ 77821 w 97277"/>
              <a:gd name="connsiteY12" fmla="*/ 2125494 h 2135222"/>
              <a:gd name="connsiteX13" fmla="*/ 97277 w 97277"/>
              <a:gd name="connsiteY13" fmla="*/ 2135222 h 2135222"/>
              <a:gd name="connsiteX14" fmla="*/ 97277 w 97277"/>
              <a:gd name="connsiteY14" fmla="*/ 2135222 h 213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7277" h="2135222">
                <a:moveTo>
                  <a:pt x="0" y="0"/>
                </a:moveTo>
                <a:cubicBezTo>
                  <a:pt x="4053" y="280886"/>
                  <a:pt x="8107" y="561772"/>
                  <a:pt x="9728" y="714983"/>
                </a:cubicBezTo>
                <a:cubicBezTo>
                  <a:pt x="11349" y="868194"/>
                  <a:pt x="9728" y="919264"/>
                  <a:pt x="9728" y="919264"/>
                </a:cubicBezTo>
                <a:lnTo>
                  <a:pt x="9728" y="1123545"/>
                </a:lnTo>
                <a:lnTo>
                  <a:pt x="9728" y="1352145"/>
                </a:lnTo>
                <a:cubicBezTo>
                  <a:pt x="9728" y="1411322"/>
                  <a:pt x="10539" y="1424292"/>
                  <a:pt x="9728" y="1478605"/>
                </a:cubicBezTo>
                <a:cubicBezTo>
                  <a:pt x="8917" y="1532918"/>
                  <a:pt x="5675" y="1625331"/>
                  <a:pt x="4864" y="1678022"/>
                </a:cubicBezTo>
                <a:cubicBezTo>
                  <a:pt x="4053" y="1730713"/>
                  <a:pt x="4864" y="1794754"/>
                  <a:pt x="4864" y="1794754"/>
                </a:cubicBezTo>
                <a:cubicBezTo>
                  <a:pt x="4864" y="1835286"/>
                  <a:pt x="4053" y="1888788"/>
                  <a:pt x="4864" y="1921213"/>
                </a:cubicBezTo>
                <a:cubicBezTo>
                  <a:pt x="5675" y="1953639"/>
                  <a:pt x="6486" y="1969041"/>
                  <a:pt x="9728" y="1989307"/>
                </a:cubicBezTo>
                <a:cubicBezTo>
                  <a:pt x="12971" y="2009573"/>
                  <a:pt x="19455" y="2028217"/>
                  <a:pt x="24319" y="2042809"/>
                </a:cubicBezTo>
                <a:cubicBezTo>
                  <a:pt x="29183" y="2057401"/>
                  <a:pt x="29994" y="2063075"/>
                  <a:pt x="38911" y="2076856"/>
                </a:cubicBezTo>
                <a:cubicBezTo>
                  <a:pt x="47828" y="2090637"/>
                  <a:pt x="77821" y="2125494"/>
                  <a:pt x="77821" y="2125494"/>
                </a:cubicBezTo>
                <a:cubicBezTo>
                  <a:pt x="87549" y="2135222"/>
                  <a:pt x="97277" y="2135222"/>
                  <a:pt x="97277" y="2135222"/>
                </a:cubicBezTo>
                <a:lnTo>
                  <a:pt x="97277" y="2135222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Freeform 7"/>
          <p:cNvSpPr/>
          <p:nvPr/>
        </p:nvSpPr>
        <p:spPr>
          <a:xfrm>
            <a:off x="6862023" y="3328707"/>
            <a:ext cx="734438" cy="4863"/>
          </a:xfrm>
          <a:custGeom>
            <a:avLst/>
            <a:gdLst>
              <a:gd name="connsiteX0" fmla="*/ 0 w 734438"/>
              <a:gd name="connsiteY0" fmla="*/ 0 h 4863"/>
              <a:gd name="connsiteX1" fmla="*/ 734438 w 734438"/>
              <a:gd name="connsiteY1" fmla="*/ 4863 h 4863"/>
              <a:gd name="connsiteX2" fmla="*/ 734438 w 734438"/>
              <a:gd name="connsiteY2" fmla="*/ 4863 h 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4438" h="4863">
                <a:moveTo>
                  <a:pt x="0" y="0"/>
                </a:moveTo>
                <a:lnTo>
                  <a:pt x="734438" y="4863"/>
                </a:lnTo>
                <a:lnTo>
                  <a:pt x="734438" y="486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 8"/>
          <p:cNvSpPr/>
          <p:nvPr/>
        </p:nvSpPr>
        <p:spPr>
          <a:xfrm>
            <a:off x="7303404" y="4691558"/>
            <a:ext cx="352379" cy="89345"/>
          </a:xfrm>
          <a:custGeom>
            <a:avLst/>
            <a:gdLst>
              <a:gd name="connsiteX0" fmla="*/ 0 w 343458"/>
              <a:gd name="connsiteY0" fmla="*/ 40145 h 84750"/>
              <a:gd name="connsiteX1" fmla="*/ 57987 w 343458"/>
              <a:gd name="connsiteY1" fmla="*/ 75829 h 84750"/>
              <a:gd name="connsiteX2" fmla="*/ 133815 w 343458"/>
              <a:gd name="connsiteY2" fmla="*/ 84750 h 84750"/>
              <a:gd name="connsiteX3" fmla="*/ 200722 w 343458"/>
              <a:gd name="connsiteY3" fmla="*/ 75829 h 84750"/>
              <a:gd name="connsiteX4" fmla="*/ 281011 w 343458"/>
              <a:gd name="connsiteY4" fmla="*/ 44605 h 84750"/>
              <a:gd name="connsiteX5" fmla="*/ 343458 w 343458"/>
              <a:gd name="connsiteY5" fmla="*/ 0 h 84750"/>
              <a:gd name="connsiteX6" fmla="*/ 343458 w 343458"/>
              <a:gd name="connsiteY6" fmla="*/ 0 h 84750"/>
              <a:gd name="connsiteX0" fmla="*/ 0 w 352379"/>
              <a:gd name="connsiteY0" fmla="*/ 44606 h 84750"/>
              <a:gd name="connsiteX1" fmla="*/ 66908 w 352379"/>
              <a:gd name="connsiteY1" fmla="*/ 75829 h 84750"/>
              <a:gd name="connsiteX2" fmla="*/ 142736 w 352379"/>
              <a:gd name="connsiteY2" fmla="*/ 84750 h 84750"/>
              <a:gd name="connsiteX3" fmla="*/ 209643 w 352379"/>
              <a:gd name="connsiteY3" fmla="*/ 75829 h 84750"/>
              <a:gd name="connsiteX4" fmla="*/ 289932 w 352379"/>
              <a:gd name="connsiteY4" fmla="*/ 44605 h 84750"/>
              <a:gd name="connsiteX5" fmla="*/ 352379 w 352379"/>
              <a:gd name="connsiteY5" fmla="*/ 0 h 84750"/>
              <a:gd name="connsiteX6" fmla="*/ 352379 w 352379"/>
              <a:gd name="connsiteY6" fmla="*/ 0 h 84750"/>
              <a:gd name="connsiteX0" fmla="*/ 0 w 352379"/>
              <a:gd name="connsiteY0" fmla="*/ 44606 h 85430"/>
              <a:gd name="connsiteX1" fmla="*/ 66908 w 352379"/>
              <a:gd name="connsiteY1" fmla="*/ 80290 h 85430"/>
              <a:gd name="connsiteX2" fmla="*/ 142736 w 352379"/>
              <a:gd name="connsiteY2" fmla="*/ 84750 h 85430"/>
              <a:gd name="connsiteX3" fmla="*/ 209643 w 352379"/>
              <a:gd name="connsiteY3" fmla="*/ 75829 h 85430"/>
              <a:gd name="connsiteX4" fmla="*/ 289932 w 352379"/>
              <a:gd name="connsiteY4" fmla="*/ 44605 h 85430"/>
              <a:gd name="connsiteX5" fmla="*/ 352379 w 352379"/>
              <a:gd name="connsiteY5" fmla="*/ 0 h 85430"/>
              <a:gd name="connsiteX6" fmla="*/ 352379 w 352379"/>
              <a:gd name="connsiteY6" fmla="*/ 0 h 85430"/>
              <a:gd name="connsiteX0" fmla="*/ 0 w 352379"/>
              <a:gd name="connsiteY0" fmla="*/ 44606 h 84861"/>
              <a:gd name="connsiteX1" fmla="*/ 62448 w 352379"/>
              <a:gd name="connsiteY1" fmla="*/ 71369 h 84861"/>
              <a:gd name="connsiteX2" fmla="*/ 142736 w 352379"/>
              <a:gd name="connsiteY2" fmla="*/ 84750 h 84861"/>
              <a:gd name="connsiteX3" fmla="*/ 209643 w 352379"/>
              <a:gd name="connsiteY3" fmla="*/ 75829 h 84861"/>
              <a:gd name="connsiteX4" fmla="*/ 289932 w 352379"/>
              <a:gd name="connsiteY4" fmla="*/ 44605 h 84861"/>
              <a:gd name="connsiteX5" fmla="*/ 352379 w 352379"/>
              <a:gd name="connsiteY5" fmla="*/ 0 h 84861"/>
              <a:gd name="connsiteX6" fmla="*/ 352379 w 352379"/>
              <a:gd name="connsiteY6" fmla="*/ 0 h 84861"/>
              <a:gd name="connsiteX0" fmla="*/ 0 w 352379"/>
              <a:gd name="connsiteY0" fmla="*/ 44606 h 85430"/>
              <a:gd name="connsiteX1" fmla="*/ 62448 w 352379"/>
              <a:gd name="connsiteY1" fmla="*/ 80290 h 85430"/>
              <a:gd name="connsiteX2" fmla="*/ 142736 w 352379"/>
              <a:gd name="connsiteY2" fmla="*/ 84750 h 85430"/>
              <a:gd name="connsiteX3" fmla="*/ 209643 w 352379"/>
              <a:gd name="connsiteY3" fmla="*/ 75829 h 85430"/>
              <a:gd name="connsiteX4" fmla="*/ 289932 w 352379"/>
              <a:gd name="connsiteY4" fmla="*/ 44605 h 85430"/>
              <a:gd name="connsiteX5" fmla="*/ 352379 w 352379"/>
              <a:gd name="connsiteY5" fmla="*/ 0 h 85430"/>
              <a:gd name="connsiteX6" fmla="*/ 352379 w 352379"/>
              <a:gd name="connsiteY6" fmla="*/ 0 h 85430"/>
              <a:gd name="connsiteX0" fmla="*/ 0 w 352379"/>
              <a:gd name="connsiteY0" fmla="*/ 44606 h 84750"/>
              <a:gd name="connsiteX1" fmla="*/ 62448 w 352379"/>
              <a:gd name="connsiteY1" fmla="*/ 75829 h 84750"/>
              <a:gd name="connsiteX2" fmla="*/ 142736 w 352379"/>
              <a:gd name="connsiteY2" fmla="*/ 84750 h 84750"/>
              <a:gd name="connsiteX3" fmla="*/ 209643 w 352379"/>
              <a:gd name="connsiteY3" fmla="*/ 75829 h 84750"/>
              <a:gd name="connsiteX4" fmla="*/ 289932 w 352379"/>
              <a:gd name="connsiteY4" fmla="*/ 44605 h 84750"/>
              <a:gd name="connsiteX5" fmla="*/ 352379 w 352379"/>
              <a:gd name="connsiteY5" fmla="*/ 0 h 84750"/>
              <a:gd name="connsiteX6" fmla="*/ 352379 w 352379"/>
              <a:gd name="connsiteY6" fmla="*/ 0 h 84750"/>
              <a:gd name="connsiteX0" fmla="*/ 0 w 352379"/>
              <a:gd name="connsiteY0" fmla="*/ 44606 h 89210"/>
              <a:gd name="connsiteX1" fmla="*/ 62448 w 352379"/>
              <a:gd name="connsiteY1" fmla="*/ 75829 h 89210"/>
              <a:gd name="connsiteX2" fmla="*/ 142736 w 352379"/>
              <a:gd name="connsiteY2" fmla="*/ 89210 h 89210"/>
              <a:gd name="connsiteX3" fmla="*/ 209643 w 352379"/>
              <a:gd name="connsiteY3" fmla="*/ 75829 h 89210"/>
              <a:gd name="connsiteX4" fmla="*/ 289932 w 352379"/>
              <a:gd name="connsiteY4" fmla="*/ 44605 h 89210"/>
              <a:gd name="connsiteX5" fmla="*/ 352379 w 352379"/>
              <a:gd name="connsiteY5" fmla="*/ 0 h 89210"/>
              <a:gd name="connsiteX6" fmla="*/ 352379 w 352379"/>
              <a:gd name="connsiteY6" fmla="*/ 0 h 89210"/>
              <a:gd name="connsiteX0" fmla="*/ 0 w 352379"/>
              <a:gd name="connsiteY0" fmla="*/ 44606 h 89210"/>
              <a:gd name="connsiteX1" fmla="*/ 62448 w 352379"/>
              <a:gd name="connsiteY1" fmla="*/ 75829 h 89210"/>
              <a:gd name="connsiteX2" fmla="*/ 142736 w 352379"/>
              <a:gd name="connsiteY2" fmla="*/ 89210 h 89210"/>
              <a:gd name="connsiteX3" fmla="*/ 209643 w 352379"/>
              <a:gd name="connsiteY3" fmla="*/ 84750 h 89210"/>
              <a:gd name="connsiteX4" fmla="*/ 289932 w 352379"/>
              <a:gd name="connsiteY4" fmla="*/ 44605 h 89210"/>
              <a:gd name="connsiteX5" fmla="*/ 352379 w 352379"/>
              <a:gd name="connsiteY5" fmla="*/ 0 h 89210"/>
              <a:gd name="connsiteX6" fmla="*/ 352379 w 352379"/>
              <a:gd name="connsiteY6" fmla="*/ 0 h 89210"/>
              <a:gd name="connsiteX0" fmla="*/ 0 w 352379"/>
              <a:gd name="connsiteY0" fmla="*/ 44606 h 89210"/>
              <a:gd name="connsiteX1" fmla="*/ 62448 w 352379"/>
              <a:gd name="connsiteY1" fmla="*/ 75829 h 89210"/>
              <a:gd name="connsiteX2" fmla="*/ 142736 w 352379"/>
              <a:gd name="connsiteY2" fmla="*/ 89210 h 89210"/>
              <a:gd name="connsiteX3" fmla="*/ 209643 w 352379"/>
              <a:gd name="connsiteY3" fmla="*/ 75829 h 89210"/>
              <a:gd name="connsiteX4" fmla="*/ 289932 w 352379"/>
              <a:gd name="connsiteY4" fmla="*/ 44605 h 89210"/>
              <a:gd name="connsiteX5" fmla="*/ 352379 w 352379"/>
              <a:gd name="connsiteY5" fmla="*/ 0 h 89210"/>
              <a:gd name="connsiteX6" fmla="*/ 352379 w 352379"/>
              <a:gd name="connsiteY6" fmla="*/ 0 h 89210"/>
              <a:gd name="connsiteX0" fmla="*/ 0 w 352379"/>
              <a:gd name="connsiteY0" fmla="*/ 44606 h 89210"/>
              <a:gd name="connsiteX1" fmla="*/ 62448 w 352379"/>
              <a:gd name="connsiteY1" fmla="*/ 75829 h 89210"/>
              <a:gd name="connsiteX2" fmla="*/ 142736 w 352379"/>
              <a:gd name="connsiteY2" fmla="*/ 89210 h 89210"/>
              <a:gd name="connsiteX3" fmla="*/ 209643 w 352379"/>
              <a:gd name="connsiteY3" fmla="*/ 75829 h 89210"/>
              <a:gd name="connsiteX4" fmla="*/ 289932 w 352379"/>
              <a:gd name="connsiteY4" fmla="*/ 44605 h 89210"/>
              <a:gd name="connsiteX5" fmla="*/ 352379 w 352379"/>
              <a:gd name="connsiteY5" fmla="*/ 0 h 89210"/>
              <a:gd name="connsiteX6" fmla="*/ 352379 w 352379"/>
              <a:gd name="connsiteY6" fmla="*/ 0 h 89210"/>
              <a:gd name="connsiteX0" fmla="*/ 0 w 352379"/>
              <a:gd name="connsiteY0" fmla="*/ 44606 h 89345"/>
              <a:gd name="connsiteX1" fmla="*/ 62448 w 352379"/>
              <a:gd name="connsiteY1" fmla="*/ 75829 h 89345"/>
              <a:gd name="connsiteX2" fmla="*/ 142736 w 352379"/>
              <a:gd name="connsiteY2" fmla="*/ 89210 h 89345"/>
              <a:gd name="connsiteX3" fmla="*/ 209643 w 352379"/>
              <a:gd name="connsiteY3" fmla="*/ 80289 h 89345"/>
              <a:gd name="connsiteX4" fmla="*/ 289932 w 352379"/>
              <a:gd name="connsiteY4" fmla="*/ 44605 h 89345"/>
              <a:gd name="connsiteX5" fmla="*/ 352379 w 352379"/>
              <a:gd name="connsiteY5" fmla="*/ 0 h 89345"/>
              <a:gd name="connsiteX6" fmla="*/ 352379 w 352379"/>
              <a:gd name="connsiteY6" fmla="*/ 0 h 8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379" h="89345">
                <a:moveTo>
                  <a:pt x="0" y="44606"/>
                </a:moveTo>
                <a:cubicBezTo>
                  <a:pt x="17842" y="58731"/>
                  <a:pt x="38659" y="68395"/>
                  <a:pt x="62448" y="75829"/>
                </a:cubicBezTo>
                <a:cubicBezTo>
                  <a:pt x="86237" y="83263"/>
                  <a:pt x="118204" y="88467"/>
                  <a:pt x="142736" y="89210"/>
                </a:cubicBezTo>
                <a:cubicBezTo>
                  <a:pt x="167268" y="89953"/>
                  <a:pt x="185110" y="87723"/>
                  <a:pt x="209643" y="80289"/>
                </a:cubicBezTo>
                <a:cubicBezTo>
                  <a:pt x="234176" y="72855"/>
                  <a:pt x="266143" y="57986"/>
                  <a:pt x="289932" y="44605"/>
                </a:cubicBezTo>
                <a:cubicBezTo>
                  <a:pt x="313721" y="31224"/>
                  <a:pt x="341971" y="7434"/>
                  <a:pt x="352379" y="0"/>
                </a:cubicBezTo>
                <a:lnTo>
                  <a:pt x="352379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reeform 9"/>
          <p:cNvSpPr/>
          <p:nvPr/>
        </p:nvSpPr>
        <p:spPr>
          <a:xfrm>
            <a:off x="7646862" y="4059685"/>
            <a:ext cx="356839" cy="646770"/>
          </a:xfrm>
          <a:custGeom>
            <a:avLst/>
            <a:gdLst>
              <a:gd name="connsiteX0" fmla="*/ 0 w 347918"/>
              <a:gd name="connsiteY0" fmla="*/ 642310 h 642310"/>
              <a:gd name="connsiteX1" fmla="*/ 66907 w 347918"/>
              <a:gd name="connsiteY1" fmla="*/ 562021 h 642310"/>
              <a:gd name="connsiteX2" fmla="*/ 156117 w 347918"/>
              <a:gd name="connsiteY2" fmla="*/ 428206 h 642310"/>
              <a:gd name="connsiteX3" fmla="*/ 227485 w 347918"/>
              <a:gd name="connsiteY3" fmla="*/ 281010 h 642310"/>
              <a:gd name="connsiteX4" fmla="*/ 303313 w 347918"/>
              <a:gd name="connsiteY4" fmla="*/ 107051 h 642310"/>
              <a:gd name="connsiteX5" fmla="*/ 347918 w 347918"/>
              <a:gd name="connsiteY5" fmla="*/ 0 h 642310"/>
              <a:gd name="connsiteX6" fmla="*/ 347918 w 347918"/>
              <a:gd name="connsiteY6" fmla="*/ 0 h 642310"/>
              <a:gd name="connsiteX0" fmla="*/ 0 w 356839"/>
              <a:gd name="connsiteY0" fmla="*/ 646770 h 646770"/>
              <a:gd name="connsiteX1" fmla="*/ 75828 w 356839"/>
              <a:gd name="connsiteY1" fmla="*/ 562021 h 646770"/>
              <a:gd name="connsiteX2" fmla="*/ 165038 w 356839"/>
              <a:gd name="connsiteY2" fmla="*/ 428206 h 646770"/>
              <a:gd name="connsiteX3" fmla="*/ 236406 w 356839"/>
              <a:gd name="connsiteY3" fmla="*/ 281010 h 646770"/>
              <a:gd name="connsiteX4" fmla="*/ 312234 w 356839"/>
              <a:gd name="connsiteY4" fmla="*/ 107051 h 646770"/>
              <a:gd name="connsiteX5" fmla="*/ 356839 w 356839"/>
              <a:gd name="connsiteY5" fmla="*/ 0 h 646770"/>
              <a:gd name="connsiteX6" fmla="*/ 356839 w 356839"/>
              <a:gd name="connsiteY6" fmla="*/ 0 h 646770"/>
              <a:gd name="connsiteX0" fmla="*/ 0 w 356839"/>
              <a:gd name="connsiteY0" fmla="*/ 646770 h 646770"/>
              <a:gd name="connsiteX1" fmla="*/ 75828 w 356839"/>
              <a:gd name="connsiteY1" fmla="*/ 562021 h 646770"/>
              <a:gd name="connsiteX2" fmla="*/ 165038 w 356839"/>
              <a:gd name="connsiteY2" fmla="*/ 428206 h 646770"/>
              <a:gd name="connsiteX3" fmla="*/ 236406 w 356839"/>
              <a:gd name="connsiteY3" fmla="*/ 281010 h 646770"/>
              <a:gd name="connsiteX4" fmla="*/ 312234 w 356839"/>
              <a:gd name="connsiteY4" fmla="*/ 107051 h 646770"/>
              <a:gd name="connsiteX5" fmla="*/ 330077 w 356839"/>
              <a:gd name="connsiteY5" fmla="*/ 62446 h 646770"/>
              <a:gd name="connsiteX6" fmla="*/ 356839 w 356839"/>
              <a:gd name="connsiteY6" fmla="*/ 0 h 646770"/>
              <a:gd name="connsiteX7" fmla="*/ 356839 w 356839"/>
              <a:gd name="connsiteY7" fmla="*/ 0 h 64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839" h="646770">
                <a:moveTo>
                  <a:pt x="0" y="646770"/>
                </a:moveTo>
                <a:cubicBezTo>
                  <a:pt x="20444" y="624467"/>
                  <a:pt x="48322" y="598448"/>
                  <a:pt x="75828" y="562021"/>
                </a:cubicBezTo>
                <a:cubicBezTo>
                  <a:pt x="103334" y="525594"/>
                  <a:pt x="138275" y="475041"/>
                  <a:pt x="165038" y="428206"/>
                </a:cubicBezTo>
                <a:cubicBezTo>
                  <a:pt x="191801" y="381371"/>
                  <a:pt x="211873" y="334536"/>
                  <a:pt x="236406" y="281010"/>
                </a:cubicBezTo>
                <a:cubicBezTo>
                  <a:pt x="260939" y="227484"/>
                  <a:pt x="296622" y="143478"/>
                  <a:pt x="312234" y="107051"/>
                </a:cubicBezTo>
                <a:cubicBezTo>
                  <a:pt x="327846" y="70624"/>
                  <a:pt x="322643" y="80288"/>
                  <a:pt x="330077" y="62446"/>
                </a:cubicBezTo>
                <a:cubicBezTo>
                  <a:pt x="337511" y="44604"/>
                  <a:pt x="352379" y="10408"/>
                  <a:pt x="356839" y="0"/>
                </a:cubicBezTo>
                <a:lnTo>
                  <a:pt x="356839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Freeform 14"/>
          <p:cNvSpPr/>
          <p:nvPr/>
        </p:nvSpPr>
        <p:spPr>
          <a:xfrm>
            <a:off x="5889067" y="2808880"/>
            <a:ext cx="361741" cy="296426"/>
          </a:xfrm>
          <a:custGeom>
            <a:avLst/>
            <a:gdLst>
              <a:gd name="connsiteX0" fmla="*/ 0 w 361741"/>
              <a:gd name="connsiteY0" fmla="*/ 296426 h 296426"/>
              <a:gd name="connsiteX1" fmla="*/ 130629 w 361741"/>
              <a:gd name="connsiteY1" fmla="*/ 216039 h 296426"/>
              <a:gd name="connsiteX2" fmla="*/ 216040 w 361741"/>
              <a:gd name="connsiteY2" fmla="*/ 150725 h 296426"/>
              <a:gd name="connsiteX3" fmla="*/ 321547 w 361741"/>
              <a:gd name="connsiteY3" fmla="*/ 55265 h 296426"/>
              <a:gd name="connsiteX4" fmla="*/ 361741 w 361741"/>
              <a:gd name="connsiteY4" fmla="*/ 0 h 296426"/>
              <a:gd name="connsiteX5" fmla="*/ 361741 w 361741"/>
              <a:gd name="connsiteY5" fmla="*/ 0 h 296426"/>
              <a:gd name="connsiteX0" fmla="*/ 0 w 361741"/>
              <a:gd name="connsiteY0" fmla="*/ 296426 h 296426"/>
              <a:gd name="connsiteX1" fmla="*/ 130629 w 361741"/>
              <a:gd name="connsiteY1" fmla="*/ 216039 h 296426"/>
              <a:gd name="connsiteX2" fmla="*/ 216040 w 361741"/>
              <a:gd name="connsiteY2" fmla="*/ 150725 h 296426"/>
              <a:gd name="connsiteX3" fmla="*/ 321547 w 361741"/>
              <a:gd name="connsiteY3" fmla="*/ 55265 h 296426"/>
              <a:gd name="connsiteX4" fmla="*/ 361741 w 361741"/>
              <a:gd name="connsiteY4" fmla="*/ 0 h 296426"/>
              <a:gd name="connsiteX5" fmla="*/ 361741 w 361741"/>
              <a:gd name="connsiteY5" fmla="*/ 0 h 29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741" h="296426">
                <a:moveTo>
                  <a:pt x="0" y="296426"/>
                </a:moveTo>
                <a:cubicBezTo>
                  <a:pt x="47311" y="268374"/>
                  <a:pt x="94622" y="240322"/>
                  <a:pt x="130629" y="216039"/>
                </a:cubicBezTo>
                <a:cubicBezTo>
                  <a:pt x="166636" y="191756"/>
                  <a:pt x="184220" y="177521"/>
                  <a:pt x="216040" y="150725"/>
                </a:cubicBezTo>
                <a:cubicBezTo>
                  <a:pt x="247860" y="123929"/>
                  <a:pt x="297264" y="80386"/>
                  <a:pt x="321547" y="55265"/>
                </a:cubicBezTo>
                <a:cubicBezTo>
                  <a:pt x="345830" y="30144"/>
                  <a:pt x="355042" y="9211"/>
                  <a:pt x="361741" y="0"/>
                </a:cubicBezTo>
                <a:lnTo>
                  <a:pt x="361741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Freeform 15"/>
          <p:cNvSpPr/>
          <p:nvPr/>
        </p:nvSpPr>
        <p:spPr>
          <a:xfrm>
            <a:off x="6211261" y="2846481"/>
            <a:ext cx="361741" cy="261257"/>
          </a:xfrm>
          <a:custGeom>
            <a:avLst/>
            <a:gdLst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65797 w 341644"/>
              <a:gd name="connsiteY2" fmla="*/ 155750 h 256233"/>
              <a:gd name="connsiteX3" fmla="*/ 85411 w 341644"/>
              <a:gd name="connsiteY3" fmla="*/ 75363 h 256233"/>
              <a:gd name="connsiteX4" fmla="*/ 0 w 341644"/>
              <a:gd name="connsiteY4" fmla="*/ 0 h 256233"/>
              <a:gd name="connsiteX5" fmla="*/ 0 w 341644"/>
              <a:gd name="connsiteY5" fmla="*/ 0 h 256233"/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65797 w 341644"/>
              <a:gd name="connsiteY2" fmla="*/ 155750 h 256233"/>
              <a:gd name="connsiteX3" fmla="*/ 85411 w 341644"/>
              <a:gd name="connsiteY3" fmla="*/ 75363 h 256233"/>
              <a:gd name="connsiteX4" fmla="*/ 50241 w 341644"/>
              <a:gd name="connsiteY4" fmla="*/ 25121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65797 w 341644"/>
              <a:gd name="connsiteY2" fmla="*/ 155750 h 256233"/>
              <a:gd name="connsiteX3" fmla="*/ 85411 w 341644"/>
              <a:gd name="connsiteY3" fmla="*/ 75363 h 256233"/>
              <a:gd name="connsiteX4" fmla="*/ 40193 w 341644"/>
              <a:gd name="connsiteY4" fmla="*/ 30145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56233 h 256233"/>
              <a:gd name="connsiteX1" fmla="*/ 251208 w 341644"/>
              <a:gd name="connsiteY1" fmla="*/ 216040 h 256233"/>
              <a:gd name="connsiteX2" fmla="*/ 175846 w 341644"/>
              <a:gd name="connsiteY2" fmla="*/ 155750 h 256233"/>
              <a:gd name="connsiteX3" fmla="*/ 85411 w 341644"/>
              <a:gd name="connsiteY3" fmla="*/ 75363 h 256233"/>
              <a:gd name="connsiteX4" fmla="*/ 40193 w 341644"/>
              <a:gd name="connsiteY4" fmla="*/ 30145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56233 h 256233"/>
              <a:gd name="connsiteX1" fmla="*/ 251208 w 341644"/>
              <a:gd name="connsiteY1" fmla="*/ 205991 h 256233"/>
              <a:gd name="connsiteX2" fmla="*/ 175846 w 341644"/>
              <a:gd name="connsiteY2" fmla="*/ 155750 h 256233"/>
              <a:gd name="connsiteX3" fmla="*/ 85411 w 341644"/>
              <a:gd name="connsiteY3" fmla="*/ 75363 h 256233"/>
              <a:gd name="connsiteX4" fmla="*/ 40193 w 341644"/>
              <a:gd name="connsiteY4" fmla="*/ 30145 h 256233"/>
              <a:gd name="connsiteX5" fmla="*/ 0 w 341644"/>
              <a:gd name="connsiteY5" fmla="*/ 0 h 256233"/>
              <a:gd name="connsiteX6" fmla="*/ 0 w 341644"/>
              <a:gd name="connsiteY6" fmla="*/ 0 h 256233"/>
              <a:gd name="connsiteX0" fmla="*/ 341644 w 341644"/>
              <a:gd name="connsiteY0" fmla="*/ 261257 h 261257"/>
              <a:gd name="connsiteX1" fmla="*/ 251208 w 341644"/>
              <a:gd name="connsiteY1" fmla="*/ 205991 h 261257"/>
              <a:gd name="connsiteX2" fmla="*/ 175846 w 341644"/>
              <a:gd name="connsiteY2" fmla="*/ 155750 h 261257"/>
              <a:gd name="connsiteX3" fmla="*/ 85411 w 341644"/>
              <a:gd name="connsiteY3" fmla="*/ 75363 h 261257"/>
              <a:gd name="connsiteX4" fmla="*/ 40193 w 341644"/>
              <a:gd name="connsiteY4" fmla="*/ 30145 h 261257"/>
              <a:gd name="connsiteX5" fmla="*/ 0 w 341644"/>
              <a:gd name="connsiteY5" fmla="*/ 0 h 261257"/>
              <a:gd name="connsiteX6" fmla="*/ 0 w 341644"/>
              <a:gd name="connsiteY6" fmla="*/ 0 h 261257"/>
              <a:gd name="connsiteX0" fmla="*/ 346669 w 346669"/>
              <a:gd name="connsiteY0" fmla="*/ 261257 h 261257"/>
              <a:gd name="connsiteX1" fmla="*/ 251208 w 346669"/>
              <a:gd name="connsiteY1" fmla="*/ 205991 h 261257"/>
              <a:gd name="connsiteX2" fmla="*/ 175846 w 346669"/>
              <a:gd name="connsiteY2" fmla="*/ 155750 h 261257"/>
              <a:gd name="connsiteX3" fmla="*/ 85411 w 346669"/>
              <a:gd name="connsiteY3" fmla="*/ 75363 h 261257"/>
              <a:gd name="connsiteX4" fmla="*/ 40193 w 346669"/>
              <a:gd name="connsiteY4" fmla="*/ 30145 h 261257"/>
              <a:gd name="connsiteX5" fmla="*/ 0 w 346669"/>
              <a:gd name="connsiteY5" fmla="*/ 0 h 261257"/>
              <a:gd name="connsiteX6" fmla="*/ 0 w 346669"/>
              <a:gd name="connsiteY6" fmla="*/ 0 h 261257"/>
              <a:gd name="connsiteX0" fmla="*/ 341644 w 341644"/>
              <a:gd name="connsiteY0" fmla="*/ 261257 h 261257"/>
              <a:gd name="connsiteX1" fmla="*/ 251208 w 341644"/>
              <a:gd name="connsiteY1" fmla="*/ 205991 h 261257"/>
              <a:gd name="connsiteX2" fmla="*/ 175846 w 341644"/>
              <a:gd name="connsiteY2" fmla="*/ 155750 h 261257"/>
              <a:gd name="connsiteX3" fmla="*/ 85411 w 341644"/>
              <a:gd name="connsiteY3" fmla="*/ 75363 h 261257"/>
              <a:gd name="connsiteX4" fmla="*/ 40193 w 341644"/>
              <a:gd name="connsiteY4" fmla="*/ 30145 h 261257"/>
              <a:gd name="connsiteX5" fmla="*/ 0 w 341644"/>
              <a:gd name="connsiteY5" fmla="*/ 0 h 261257"/>
              <a:gd name="connsiteX6" fmla="*/ 0 w 341644"/>
              <a:gd name="connsiteY6" fmla="*/ 0 h 261257"/>
              <a:gd name="connsiteX0" fmla="*/ 361741 w 361741"/>
              <a:gd name="connsiteY0" fmla="*/ 261257 h 261257"/>
              <a:gd name="connsiteX1" fmla="*/ 251208 w 361741"/>
              <a:gd name="connsiteY1" fmla="*/ 205991 h 261257"/>
              <a:gd name="connsiteX2" fmla="*/ 175846 w 361741"/>
              <a:gd name="connsiteY2" fmla="*/ 155750 h 261257"/>
              <a:gd name="connsiteX3" fmla="*/ 85411 w 361741"/>
              <a:gd name="connsiteY3" fmla="*/ 75363 h 261257"/>
              <a:gd name="connsiteX4" fmla="*/ 40193 w 361741"/>
              <a:gd name="connsiteY4" fmla="*/ 30145 h 261257"/>
              <a:gd name="connsiteX5" fmla="*/ 0 w 361741"/>
              <a:gd name="connsiteY5" fmla="*/ 0 h 261257"/>
              <a:gd name="connsiteX6" fmla="*/ 0 w 361741"/>
              <a:gd name="connsiteY6" fmla="*/ 0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741" h="261257">
                <a:moveTo>
                  <a:pt x="361741" y="261257"/>
                </a:moveTo>
                <a:cubicBezTo>
                  <a:pt x="331177" y="249534"/>
                  <a:pt x="282190" y="223575"/>
                  <a:pt x="251208" y="205991"/>
                </a:cubicBezTo>
                <a:cubicBezTo>
                  <a:pt x="220226" y="188407"/>
                  <a:pt x="203479" y="177521"/>
                  <a:pt x="175846" y="155750"/>
                </a:cubicBezTo>
                <a:cubicBezTo>
                  <a:pt x="148213" y="133979"/>
                  <a:pt x="108020" y="96297"/>
                  <a:pt x="85411" y="75363"/>
                </a:cubicBezTo>
                <a:cubicBezTo>
                  <a:pt x="62802" y="54429"/>
                  <a:pt x="54428" y="42706"/>
                  <a:pt x="40193" y="30145"/>
                </a:cubicBezTo>
                <a:cubicBezTo>
                  <a:pt x="25958" y="17585"/>
                  <a:pt x="6699" y="5024"/>
                  <a:pt x="0" y="0"/>
                </a:cubicBezTo>
                <a:lnTo>
                  <a:pt x="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/>
          <p:cNvSpPr/>
          <p:nvPr/>
        </p:nvSpPr>
        <p:spPr>
          <a:xfrm>
            <a:off x="4891746" y="2885638"/>
            <a:ext cx="132736" cy="12561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627560" y="3326653"/>
            <a:ext cx="347918" cy="776125"/>
          </a:xfrm>
          <a:custGeom>
            <a:avLst/>
            <a:gdLst>
              <a:gd name="connsiteX0" fmla="*/ 0 w 347918"/>
              <a:gd name="connsiteY0" fmla="*/ 776125 h 776125"/>
              <a:gd name="connsiteX1" fmla="*/ 236406 w 347918"/>
              <a:gd name="connsiteY1" fmla="*/ 289932 h 776125"/>
              <a:gd name="connsiteX2" fmla="*/ 347918 w 347918"/>
              <a:gd name="connsiteY2" fmla="*/ 0 h 776125"/>
              <a:gd name="connsiteX3" fmla="*/ 347918 w 347918"/>
              <a:gd name="connsiteY3" fmla="*/ 0 h 776125"/>
              <a:gd name="connsiteX0" fmla="*/ 0 w 347918"/>
              <a:gd name="connsiteY0" fmla="*/ 776125 h 776125"/>
              <a:gd name="connsiteX1" fmla="*/ 236406 w 347918"/>
              <a:gd name="connsiteY1" fmla="*/ 289932 h 776125"/>
              <a:gd name="connsiteX2" fmla="*/ 325616 w 347918"/>
              <a:gd name="connsiteY2" fmla="*/ 66907 h 776125"/>
              <a:gd name="connsiteX3" fmla="*/ 347918 w 347918"/>
              <a:gd name="connsiteY3" fmla="*/ 0 h 776125"/>
              <a:gd name="connsiteX4" fmla="*/ 347918 w 347918"/>
              <a:gd name="connsiteY4" fmla="*/ 0 h 77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18" h="776125">
                <a:moveTo>
                  <a:pt x="0" y="776125"/>
                </a:moveTo>
                <a:cubicBezTo>
                  <a:pt x="89210" y="597705"/>
                  <a:pt x="182137" y="408135"/>
                  <a:pt x="236406" y="289932"/>
                </a:cubicBezTo>
                <a:cubicBezTo>
                  <a:pt x="290675" y="171729"/>
                  <a:pt x="307031" y="115229"/>
                  <a:pt x="325616" y="66907"/>
                </a:cubicBezTo>
                <a:cubicBezTo>
                  <a:pt x="344201" y="18585"/>
                  <a:pt x="344201" y="11151"/>
                  <a:pt x="347918" y="0"/>
                </a:cubicBezTo>
                <a:lnTo>
                  <a:pt x="347918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Freeform 18"/>
          <p:cNvSpPr/>
          <p:nvPr/>
        </p:nvSpPr>
        <p:spPr>
          <a:xfrm>
            <a:off x="4970357" y="3308811"/>
            <a:ext cx="10440" cy="1215467"/>
          </a:xfrm>
          <a:custGeom>
            <a:avLst/>
            <a:gdLst>
              <a:gd name="connsiteX0" fmla="*/ 9003 w 14322"/>
              <a:gd name="connsiteY0" fmla="*/ 0 h 1215467"/>
              <a:gd name="connsiteX1" fmla="*/ 83 w 14322"/>
              <a:gd name="connsiteY1" fmla="*/ 383602 h 1215467"/>
              <a:gd name="connsiteX2" fmla="*/ 4543 w 14322"/>
              <a:gd name="connsiteY2" fmla="*/ 740441 h 1215467"/>
              <a:gd name="connsiteX3" fmla="*/ 4543 w 14322"/>
              <a:gd name="connsiteY3" fmla="*/ 1150806 h 1215467"/>
              <a:gd name="connsiteX4" fmla="*/ 13464 w 14322"/>
              <a:gd name="connsiteY4" fmla="*/ 1213253 h 1215467"/>
              <a:gd name="connsiteX5" fmla="*/ 13464 w 14322"/>
              <a:gd name="connsiteY5" fmla="*/ 1195411 h 1215467"/>
              <a:gd name="connsiteX0" fmla="*/ 5121 w 10440"/>
              <a:gd name="connsiteY0" fmla="*/ 0 h 1215467"/>
              <a:gd name="connsiteX1" fmla="*/ 661 w 10440"/>
              <a:gd name="connsiteY1" fmla="*/ 396983 h 1215467"/>
              <a:gd name="connsiteX2" fmla="*/ 661 w 10440"/>
              <a:gd name="connsiteY2" fmla="*/ 740441 h 1215467"/>
              <a:gd name="connsiteX3" fmla="*/ 661 w 10440"/>
              <a:gd name="connsiteY3" fmla="*/ 1150806 h 1215467"/>
              <a:gd name="connsiteX4" fmla="*/ 9582 w 10440"/>
              <a:gd name="connsiteY4" fmla="*/ 1213253 h 1215467"/>
              <a:gd name="connsiteX5" fmla="*/ 9582 w 10440"/>
              <a:gd name="connsiteY5" fmla="*/ 1195411 h 121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0" h="1215467">
                <a:moveTo>
                  <a:pt x="5121" y="0"/>
                </a:moveTo>
                <a:cubicBezTo>
                  <a:pt x="1032" y="130097"/>
                  <a:pt x="1404" y="273576"/>
                  <a:pt x="661" y="396983"/>
                </a:cubicBezTo>
                <a:cubicBezTo>
                  <a:pt x="-82" y="520390"/>
                  <a:pt x="661" y="614804"/>
                  <a:pt x="661" y="740441"/>
                </a:cubicBezTo>
                <a:cubicBezTo>
                  <a:pt x="661" y="866078"/>
                  <a:pt x="-826" y="1072004"/>
                  <a:pt x="661" y="1150806"/>
                </a:cubicBezTo>
                <a:cubicBezTo>
                  <a:pt x="2148" y="1229608"/>
                  <a:pt x="8095" y="1205819"/>
                  <a:pt x="9582" y="1213253"/>
                </a:cubicBezTo>
                <a:cubicBezTo>
                  <a:pt x="11069" y="1220687"/>
                  <a:pt x="10325" y="1208049"/>
                  <a:pt x="9582" y="1195411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Freeform 20"/>
          <p:cNvSpPr/>
          <p:nvPr/>
        </p:nvSpPr>
        <p:spPr>
          <a:xfrm>
            <a:off x="4975478" y="4517603"/>
            <a:ext cx="334537" cy="272126"/>
          </a:xfrm>
          <a:custGeom>
            <a:avLst/>
            <a:gdLst>
              <a:gd name="connsiteX0" fmla="*/ 0 w 334537"/>
              <a:gd name="connsiteY0" fmla="*/ 0 h 247309"/>
              <a:gd name="connsiteX1" fmla="*/ 17842 w 334537"/>
              <a:gd name="connsiteY1" fmla="*/ 80289 h 247309"/>
              <a:gd name="connsiteX2" fmla="*/ 44605 w 334537"/>
              <a:gd name="connsiteY2" fmla="*/ 124893 h 247309"/>
              <a:gd name="connsiteX3" fmla="*/ 80289 w 334537"/>
              <a:gd name="connsiteY3" fmla="*/ 178419 h 247309"/>
              <a:gd name="connsiteX4" fmla="*/ 138276 w 334537"/>
              <a:gd name="connsiteY4" fmla="*/ 218564 h 247309"/>
              <a:gd name="connsiteX5" fmla="*/ 214104 w 334537"/>
              <a:gd name="connsiteY5" fmla="*/ 245327 h 247309"/>
              <a:gd name="connsiteX6" fmla="*/ 281011 w 334537"/>
              <a:gd name="connsiteY6" fmla="*/ 245327 h 247309"/>
              <a:gd name="connsiteX7" fmla="*/ 334537 w 334537"/>
              <a:gd name="connsiteY7" fmla="*/ 245327 h 247309"/>
              <a:gd name="connsiteX8" fmla="*/ 334537 w 334537"/>
              <a:gd name="connsiteY8" fmla="*/ 245327 h 247309"/>
              <a:gd name="connsiteX0" fmla="*/ 0 w 334537"/>
              <a:gd name="connsiteY0" fmla="*/ 0 h 260691"/>
              <a:gd name="connsiteX1" fmla="*/ 17842 w 334537"/>
              <a:gd name="connsiteY1" fmla="*/ 93671 h 260691"/>
              <a:gd name="connsiteX2" fmla="*/ 44605 w 334537"/>
              <a:gd name="connsiteY2" fmla="*/ 138275 h 260691"/>
              <a:gd name="connsiteX3" fmla="*/ 80289 w 334537"/>
              <a:gd name="connsiteY3" fmla="*/ 191801 h 260691"/>
              <a:gd name="connsiteX4" fmla="*/ 138276 w 334537"/>
              <a:gd name="connsiteY4" fmla="*/ 231946 h 260691"/>
              <a:gd name="connsiteX5" fmla="*/ 214104 w 334537"/>
              <a:gd name="connsiteY5" fmla="*/ 258709 h 260691"/>
              <a:gd name="connsiteX6" fmla="*/ 281011 w 334537"/>
              <a:gd name="connsiteY6" fmla="*/ 258709 h 260691"/>
              <a:gd name="connsiteX7" fmla="*/ 334537 w 334537"/>
              <a:gd name="connsiteY7" fmla="*/ 258709 h 260691"/>
              <a:gd name="connsiteX8" fmla="*/ 334537 w 334537"/>
              <a:gd name="connsiteY8" fmla="*/ 258709 h 260691"/>
              <a:gd name="connsiteX0" fmla="*/ 0 w 334537"/>
              <a:gd name="connsiteY0" fmla="*/ 0 h 265151"/>
              <a:gd name="connsiteX1" fmla="*/ 17842 w 334537"/>
              <a:gd name="connsiteY1" fmla="*/ 98131 h 265151"/>
              <a:gd name="connsiteX2" fmla="*/ 44605 w 334537"/>
              <a:gd name="connsiteY2" fmla="*/ 142735 h 265151"/>
              <a:gd name="connsiteX3" fmla="*/ 80289 w 334537"/>
              <a:gd name="connsiteY3" fmla="*/ 196261 h 265151"/>
              <a:gd name="connsiteX4" fmla="*/ 138276 w 334537"/>
              <a:gd name="connsiteY4" fmla="*/ 236406 h 265151"/>
              <a:gd name="connsiteX5" fmla="*/ 214104 w 334537"/>
              <a:gd name="connsiteY5" fmla="*/ 263169 h 265151"/>
              <a:gd name="connsiteX6" fmla="*/ 281011 w 334537"/>
              <a:gd name="connsiteY6" fmla="*/ 263169 h 265151"/>
              <a:gd name="connsiteX7" fmla="*/ 334537 w 334537"/>
              <a:gd name="connsiteY7" fmla="*/ 263169 h 265151"/>
              <a:gd name="connsiteX8" fmla="*/ 334537 w 334537"/>
              <a:gd name="connsiteY8" fmla="*/ 263169 h 265151"/>
              <a:gd name="connsiteX0" fmla="*/ 0 w 334537"/>
              <a:gd name="connsiteY0" fmla="*/ 0 h 265151"/>
              <a:gd name="connsiteX1" fmla="*/ 17842 w 334537"/>
              <a:gd name="connsiteY1" fmla="*/ 98131 h 265151"/>
              <a:gd name="connsiteX2" fmla="*/ 35684 w 334537"/>
              <a:gd name="connsiteY2" fmla="*/ 147196 h 265151"/>
              <a:gd name="connsiteX3" fmla="*/ 80289 w 334537"/>
              <a:gd name="connsiteY3" fmla="*/ 196261 h 265151"/>
              <a:gd name="connsiteX4" fmla="*/ 138276 w 334537"/>
              <a:gd name="connsiteY4" fmla="*/ 236406 h 265151"/>
              <a:gd name="connsiteX5" fmla="*/ 214104 w 334537"/>
              <a:gd name="connsiteY5" fmla="*/ 263169 h 265151"/>
              <a:gd name="connsiteX6" fmla="*/ 281011 w 334537"/>
              <a:gd name="connsiteY6" fmla="*/ 263169 h 265151"/>
              <a:gd name="connsiteX7" fmla="*/ 334537 w 334537"/>
              <a:gd name="connsiteY7" fmla="*/ 263169 h 265151"/>
              <a:gd name="connsiteX8" fmla="*/ 334537 w 334537"/>
              <a:gd name="connsiteY8" fmla="*/ 263169 h 265151"/>
              <a:gd name="connsiteX0" fmla="*/ 0 w 334537"/>
              <a:gd name="connsiteY0" fmla="*/ 0 h 265151"/>
              <a:gd name="connsiteX1" fmla="*/ 17842 w 334537"/>
              <a:gd name="connsiteY1" fmla="*/ 98131 h 265151"/>
              <a:gd name="connsiteX2" fmla="*/ 40145 w 334537"/>
              <a:gd name="connsiteY2" fmla="*/ 147196 h 265151"/>
              <a:gd name="connsiteX3" fmla="*/ 80289 w 334537"/>
              <a:gd name="connsiteY3" fmla="*/ 196261 h 265151"/>
              <a:gd name="connsiteX4" fmla="*/ 138276 w 334537"/>
              <a:gd name="connsiteY4" fmla="*/ 236406 h 265151"/>
              <a:gd name="connsiteX5" fmla="*/ 214104 w 334537"/>
              <a:gd name="connsiteY5" fmla="*/ 263169 h 265151"/>
              <a:gd name="connsiteX6" fmla="*/ 281011 w 334537"/>
              <a:gd name="connsiteY6" fmla="*/ 263169 h 265151"/>
              <a:gd name="connsiteX7" fmla="*/ 334537 w 334537"/>
              <a:gd name="connsiteY7" fmla="*/ 263169 h 265151"/>
              <a:gd name="connsiteX8" fmla="*/ 334537 w 334537"/>
              <a:gd name="connsiteY8" fmla="*/ 263169 h 265151"/>
              <a:gd name="connsiteX0" fmla="*/ 0 w 334537"/>
              <a:gd name="connsiteY0" fmla="*/ 0 h 267665"/>
              <a:gd name="connsiteX1" fmla="*/ 17842 w 334537"/>
              <a:gd name="connsiteY1" fmla="*/ 98131 h 267665"/>
              <a:gd name="connsiteX2" fmla="*/ 40145 w 334537"/>
              <a:gd name="connsiteY2" fmla="*/ 147196 h 267665"/>
              <a:gd name="connsiteX3" fmla="*/ 80289 w 334537"/>
              <a:gd name="connsiteY3" fmla="*/ 196261 h 267665"/>
              <a:gd name="connsiteX4" fmla="*/ 138276 w 334537"/>
              <a:gd name="connsiteY4" fmla="*/ 236406 h 267665"/>
              <a:gd name="connsiteX5" fmla="*/ 214104 w 334537"/>
              <a:gd name="connsiteY5" fmla="*/ 263169 h 267665"/>
              <a:gd name="connsiteX6" fmla="*/ 281011 w 334537"/>
              <a:gd name="connsiteY6" fmla="*/ 267629 h 267665"/>
              <a:gd name="connsiteX7" fmla="*/ 334537 w 334537"/>
              <a:gd name="connsiteY7" fmla="*/ 263169 h 267665"/>
              <a:gd name="connsiteX8" fmla="*/ 334537 w 334537"/>
              <a:gd name="connsiteY8" fmla="*/ 263169 h 267665"/>
              <a:gd name="connsiteX0" fmla="*/ 0 w 338997"/>
              <a:gd name="connsiteY0" fmla="*/ 0 h 272126"/>
              <a:gd name="connsiteX1" fmla="*/ 22302 w 338997"/>
              <a:gd name="connsiteY1" fmla="*/ 102592 h 272126"/>
              <a:gd name="connsiteX2" fmla="*/ 44605 w 338997"/>
              <a:gd name="connsiteY2" fmla="*/ 151657 h 272126"/>
              <a:gd name="connsiteX3" fmla="*/ 84749 w 338997"/>
              <a:gd name="connsiteY3" fmla="*/ 200722 h 272126"/>
              <a:gd name="connsiteX4" fmla="*/ 142736 w 338997"/>
              <a:gd name="connsiteY4" fmla="*/ 240867 h 272126"/>
              <a:gd name="connsiteX5" fmla="*/ 218564 w 338997"/>
              <a:gd name="connsiteY5" fmla="*/ 267630 h 272126"/>
              <a:gd name="connsiteX6" fmla="*/ 285471 w 338997"/>
              <a:gd name="connsiteY6" fmla="*/ 272090 h 272126"/>
              <a:gd name="connsiteX7" fmla="*/ 338997 w 338997"/>
              <a:gd name="connsiteY7" fmla="*/ 267630 h 272126"/>
              <a:gd name="connsiteX8" fmla="*/ 338997 w 338997"/>
              <a:gd name="connsiteY8" fmla="*/ 267630 h 272126"/>
              <a:gd name="connsiteX0" fmla="*/ 0 w 334537"/>
              <a:gd name="connsiteY0" fmla="*/ 0 h 272126"/>
              <a:gd name="connsiteX1" fmla="*/ 17842 w 334537"/>
              <a:gd name="connsiteY1" fmla="*/ 102592 h 272126"/>
              <a:gd name="connsiteX2" fmla="*/ 40145 w 334537"/>
              <a:gd name="connsiteY2" fmla="*/ 151657 h 272126"/>
              <a:gd name="connsiteX3" fmla="*/ 80289 w 334537"/>
              <a:gd name="connsiteY3" fmla="*/ 200722 h 272126"/>
              <a:gd name="connsiteX4" fmla="*/ 138276 w 334537"/>
              <a:gd name="connsiteY4" fmla="*/ 240867 h 272126"/>
              <a:gd name="connsiteX5" fmla="*/ 214104 w 334537"/>
              <a:gd name="connsiteY5" fmla="*/ 267630 h 272126"/>
              <a:gd name="connsiteX6" fmla="*/ 281011 w 334537"/>
              <a:gd name="connsiteY6" fmla="*/ 272090 h 272126"/>
              <a:gd name="connsiteX7" fmla="*/ 334537 w 334537"/>
              <a:gd name="connsiteY7" fmla="*/ 267630 h 272126"/>
              <a:gd name="connsiteX8" fmla="*/ 334537 w 334537"/>
              <a:gd name="connsiteY8" fmla="*/ 267630 h 272126"/>
              <a:gd name="connsiteX0" fmla="*/ 0 w 334537"/>
              <a:gd name="connsiteY0" fmla="*/ 0 h 272126"/>
              <a:gd name="connsiteX1" fmla="*/ 17842 w 334537"/>
              <a:gd name="connsiteY1" fmla="*/ 102592 h 272126"/>
              <a:gd name="connsiteX2" fmla="*/ 40145 w 334537"/>
              <a:gd name="connsiteY2" fmla="*/ 151657 h 272126"/>
              <a:gd name="connsiteX3" fmla="*/ 80289 w 334537"/>
              <a:gd name="connsiteY3" fmla="*/ 200722 h 272126"/>
              <a:gd name="connsiteX4" fmla="*/ 133816 w 334537"/>
              <a:gd name="connsiteY4" fmla="*/ 240867 h 272126"/>
              <a:gd name="connsiteX5" fmla="*/ 214104 w 334537"/>
              <a:gd name="connsiteY5" fmla="*/ 267630 h 272126"/>
              <a:gd name="connsiteX6" fmla="*/ 281011 w 334537"/>
              <a:gd name="connsiteY6" fmla="*/ 272090 h 272126"/>
              <a:gd name="connsiteX7" fmla="*/ 334537 w 334537"/>
              <a:gd name="connsiteY7" fmla="*/ 267630 h 272126"/>
              <a:gd name="connsiteX8" fmla="*/ 334537 w 334537"/>
              <a:gd name="connsiteY8" fmla="*/ 267630 h 27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537" h="272126">
                <a:moveTo>
                  <a:pt x="0" y="0"/>
                </a:moveTo>
                <a:cubicBezTo>
                  <a:pt x="5204" y="29737"/>
                  <a:pt x="11151" y="77316"/>
                  <a:pt x="17842" y="102592"/>
                </a:cubicBezTo>
                <a:cubicBezTo>
                  <a:pt x="24533" y="127868"/>
                  <a:pt x="29737" y="135302"/>
                  <a:pt x="40145" y="151657"/>
                </a:cubicBezTo>
                <a:cubicBezTo>
                  <a:pt x="50553" y="168012"/>
                  <a:pt x="64677" y="185854"/>
                  <a:pt x="80289" y="200722"/>
                </a:cubicBezTo>
                <a:cubicBezTo>
                  <a:pt x="95901" y="215590"/>
                  <a:pt x="111514" y="229716"/>
                  <a:pt x="133816" y="240867"/>
                </a:cubicBezTo>
                <a:cubicBezTo>
                  <a:pt x="156118" y="252018"/>
                  <a:pt x="189572" y="262426"/>
                  <a:pt x="214104" y="267630"/>
                </a:cubicBezTo>
                <a:cubicBezTo>
                  <a:pt x="238636" y="272834"/>
                  <a:pt x="281011" y="272090"/>
                  <a:pt x="281011" y="272090"/>
                </a:cubicBezTo>
                <a:lnTo>
                  <a:pt x="334537" y="267630"/>
                </a:lnTo>
                <a:lnTo>
                  <a:pt x="334537" y="26763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Freeform 29"/>
          <p:cNvSpPr/>
          <p:nvPr/>
        </p:nvSpPr>
        <p:spPr>
          <a:xfrm>
            <a:off x="5283252" y="3585361"/>
            <a:ext cx="1187150" cy="1204332"/>
          </a:xfrm>
          <a:custGeom>
            <a:avLst/>
            <a:gdLst>
              <a:gd name="connsiteX0" fmla="*/ 0 w 1164187"/>
              <a:gd name="connsiteY0" fmla="*/ 1208793 h 1208793"/>
              <a:gd name="connsiteX1" fmla="*/ 93670 w 1164187"/>
              <a:gd name="connsiteY1" fmla="*/ 1177569 h 1208793"/>
              <a:gd name="connsiteX2" fmla="*/ 263168 w 1164187"/>
              <a:gd name="connsiteY2" fmla="*/ 1106201 h 1208793"/>
              <a:gd name="connsiteX3" fmla="*/ 446048 w 1164187"/>
              <a:gd name="connsiteY3" fmla="*/ 1008071 h 1208793"/>
              <a:gd name="connsiteX4" fmla="*/ 677994 w 1164187"/>
              <a:gd name="connsiteY4" fmla="*/ 843033 h 1208793"/>
              <a:gd name="connsiteX5" fmla="*/ 802887 w 1164187"/>
              <a:gd name="connsiteY5" fmla="*/ 722599 h 1208793"/>
              <a:gd name="connsiteX6" fmla="*/ 923321 w 1164187"/>
              <a:gd name="connsiteY6" fmla="*/ 584324 h 1208793"/>
              <a:gd name="connsiteX7" fmla="*/ 1043754 w 1164187"/>
              <a:gd name="connsiteY7" fmla="*/ 405905 h 1208793"/>
              <a:gd name="connsiteX8" fmla="*/ 1110661 w 1164187"/>
              <a:gd name="connsiteY8" fmla="*/ 249788 h 1208793"/>
              <a:gd name="connsiteX9" fmla="*/ 1155266 w 1164187"/>
              <a:gd name="connsiteY9" fmla="*/ 98131 h 1208793"/>
              <a:gd name="connsiteX10" fmla="*/ 1164187 w 1164187"/>
              <a:gd name="connsiteY10" fmla="*/ 0 h 1208793"/>
              <a:gd name="connsiteX11" fmla="*/ 1164187 w 1164187"/>
              <a:gd name="connsiteY11" fmla="*/ 0 h 1208793"/>
              <a:gd name="connsiteX0" fmla="*/ 0 w 1173108"/>
              <a:gd name="connsiteY0" fmla="*/ 1208793 h 1208793"/>
              <a:gd name="connsiteX1" fmla="*/ 102591 w 1173108"/>
              <a:gd name="connsiteY1" fmla="*/ 1177569 h 1208793"/>
              <a:gd name="connsiteX2" fmla="*/ 272089 w 1173108"/>
              <a:gd name="connsiteY2" fmla="*/ 1106201 h 1208793"/>
              <a:gd name="connsiteX3" fmla="*/ 454969 w 1173108"/>
              <a:gd name="connsiteY3" fmla="*/ 1008071 h 1208793"/>
              <a:gd name="connsiteX4" fmla="*/ 686915 w 1173108"/>
              <a:gd name="connsiteY4" fmla="*/ 843033 h 1208793"/>
              <a:gd name="connsiteX5" fmla="*/ 811808 w 1173108"/>
              <a:gd name="connsiteY5" fmla="*/ 722599 h 1208793"/>
              <a:gd name="connsiteX6" fmla="*/ 932242 w 1173108"/>
              <a:gd name="connsiteY6" fmla="*/ 584324 h 1208793"/>
              <a:gd name="connsiteX7" fmla="*/ 1052675 w 1173108"/>
              <a:gd name="connsiteY7" fmla="*/ 405905 h 1208793"/>
              <a:gd name="connsiteX8" fmla="*/ 1119582 w 1173108"/>
              <a:gd name="connsiteY8" fmla="*/ 249788 h 1208793"/>
              <a:gd name="connsiteX9" fmla="*/ 1164187 w 1173108"/>
              <a:gd name="connsiteY9" fmla="*/ 98131 h 1208793"/>
              <a:gd name="connsiteX10" fmla="*/ 1173108 w 1173108"/>
              <a:gd name="connsiteY10" fmla="*/ 0 h 1208793"/>
              <a:gd name="connsiteX11" fmla="*/ 1173108 w 1173108"/>
              <a:gd name="connsiteY11" fmla="*/ 0 h 1208793"/>
              <a:gd name="connsiteX0" fmla="*/ 0 w 1186490"/>
              <a:gd name="connsiteY0" fmla="*/ 1199872 h 1199872"/>
              <a:gd name="connsiteX1" fmla="*/ 115973 w 1186490"/>
              <a:gd name="connsiteY1" fmla="*/ 1177569 h 1199872"/>
              <a:gd name="connsiteX2" fmla="*/ 285471 w 1186490"/>
              <a:gd name="connsiteY2" fmla="*/ 1106201 h 1199872"/>
              <a:gd name="connsiteX3" fmla="*/ 468351 w 1186490"/>
              <a:gd name="connsiteY3" fmla="*/ 1008071 h 1199872"/>
              <a:gd name="connsiteX4" fmla="*/ 700297 w 1186490"/>
              <a:gd name="connsiteY4" fmla="*/ 843033 h 1199872"/>
              <a:gd name="connsiteX5" fmla="*/ 825190 w 1186490"/>
              <a:gd name="connsiteY5" fmla="*/ 722599 h 1199872"/>
              <a:gd name="connsiteX6" fmla="*/ 945624 w 1186490"/>
              <a:gd name="connsiteY6" fmla="*/ 584324 h 1199872"/>
              <a:gd name="connsiteX7" fmla="*/ 1066057 w 1186490"/>
              <a:gd name="connsiteY7" fmla="*/ 405905 h 1199872"/>
              <a:gd name="connsiteX8" fmla="*/ 1132964 w 1186490"/>
              <a:gd name="connsiteY8" fmla="*/ 249788 h 1199872"/>
              <a:gd name="connsiteX9" fmla="*/ 1177569 w 1186490"/>
              <a:gd name="connsiteY9" fmla="*/ 98131 h 1199872"/>
              <a:gd name="connsiteX10" fmla="*/ 1186490 w 1186490"/>
              <a:gd name="connsiteY10" fmla="*/ 0 h 1199872"/>
              <a:gd name="connsiteX11" fmla="*/ 1186490 w 1186490"/>
              <a:gd name="connsiteY11" fmla="*/ 0 h 1199872"/>
              <a:gd name="connsiteX0" fmla="*/ 0 w 1186490"/>
              <a:gd name="connsiteY0" fmla="*/ 1208793 h 1208793"/>
              <a:gd name="connsiteX1" fmla="*/ 115973 w 1186490"/>
              <a:gd name="connsiteY1" fmla="*/ 1177569 h 1208793"/>
              <a:gd name="connsiteX2" fmla="*/ 285471 w 1186490"/>
              <a:gd name="connsiteY2" fmla="*/ 1106201 h 1208793"/>
              <a:gd name="connsiteX3" fmla="*/ 468351 w 1186490"/>
              <a:gd name="connsiteY3" fmla="*/ 1008071 h 1208793"/>
              <a:gd name="connsiteX4" fmla="*/ 700297 w 1186490"/>
              <a:gd name="connsiteY4" fmla="*/ 843033 h 1208793"/>
              <a:gd name="connsiteX5" fmla="*/ 825190 w 1186490"/>
              <a:gd name="connsiteY5" fmla="*/ 722599 h 1208793"/>
              <a:gd name="connsiteX6" fmla="*/ 945624 w 1186490"/>
              <a:gd name="connsiteY6" fmla="*/ 584324 h 1208793"/>
              <a:gd name="connsiteX7" fmla="*/ 1066057 w 1186490"/>
              <a:gd name="connsiteY7" fmla="*/ 405905 h 1208793"/>
              <a:gd name="connsiteX8" fmla="*/ 1132964 w 1186490"/>
              <a:gd name="connsiteY8" fmla="*/ 249788 h 1208793"/>
              <a:gd name="connsiteX9" fmla="*/ 1177569 w 1186490"/>
              <a:gd name="connsiteY9" fmla="*/ 98131 h 1208793"/>
              <a:gd name="connsiteX10" fmla="*/ 1186490 w 1186490"/>
              <a:gd name="connsiteY10" fmla="*/ 0 h 1208793"/>
              <a:gd name="connsiteX11" fmla="*/ 1186490 w 1186490"/>
              <a:gd name="connsiteY11" fmla="*/ 0 h 1208793"/>
              <a:gd name="connsiteX0" fmla="*/ 0 w 1186490"/>
              <a:gd name="connsiteY0" fmla="*/ 1204332 h 1204332"/>
              <a:gd name="connsiteX1" fmla="*/ 115973 w 1186490"/>
              <a:gd name="connsiteY1" fmla="*/ 1177569 h 1204332"/>
              <a:gd name="connsiteX2" fmla="*/ 285471 w 1186490"/>
              <a:gd name="connsiteY2" fmla="*/ 1106201 h 1204332"/>
              <a:gd name="connsiteX3" fmla="*/ 468351 w 1186490"/>
              <a:gd name="connsiteY3" fmla="*/ 1008071 h 1204332"/>
              <a:gd name="connsiteX4" fmla="*/ 700297 w 1186490"/>
              <a:gd name="connsiteY4" fmla="*/ 843033 h 1204332"/>
              <a:gd name="connsiteX5" fmla="*/ 825190 w 1186490"/>
              <a:gd name="connsiteY5" fmla="*/ 722599 h 1204332"/>
              <a:gd name="connsiteX6" fmla="*/ 945624 w 1186490"/>
              <a:gd name="connsiteY6" fmla="*/ 584324 h 1204332"/>
              <a:gd name="connsiteX7" fmla="*/ 1066057 w 1186490"/>
              <a:gd name="connsiteY7" fmla="*/ 405905 h 1204332"/>
              <a:gd name="connsiteX8" fmla="*/ 1132964 w 1186490"/>
              <a:gd name="connsiteY8" fmla="*/ 249788 h 1204332"/>
              <a:gd name="connsiteX9" fmla="*/ 1177569 w 1186490"/>
              <a:gd name="connsiteY9" fmla="*/ 98131 h 1204332"/>
              <a:gd name="connsiteX10" fmla="*/ 1186490 w 1186490"/>
              <a:gd name="connsiteY10" fmla="*/ 0 h 1204332"/>
              <a:gd name="connsiteX11" fmla="*/ 1186490 w 1186490"/>
              <a:gd name="connsiteY11" fmla="*/ 0 h 1204332"/>
              <a:gd name="connsiteX0" fmla="*/ 0 w 1186490"/>
              <a:gd name="connsiteY0" fmla="*/ 1204332 h 1204332"/>
              <a:gd name="connsiteX1" fmla="*/ 115973 w 1186490"/>
              <a:gd name="connsiteY1" fmla="*/ 1177569 h 1204332"/>
              <a:gd name="connsiteX2" fmla="*/ 285471 w 1186490"/>
              <a:gd name="connsiteY2" fmla="*/ 1110662 h 1204332"/>
              <a:gd name="connsiteX3" fmla="*/ 468351 w 1186490"/>
              <a:gd name="connsiteY3" fmla="*/ 1008071 h 1204332"/>
              <a:gd name="connsiteX4" fmla="*/ 700297 w 1186490"/>
              <a:gd name="connsiteY4" fmla="*/ 843033 h 1204332"/>
              <a:gd name="connsiteX5" fmla="*/ 825190 w 1186490"/>
              <a:gd name="connsiteY5" fmla="*/ 722599 h 1204332"/>
              <a:gd name="connsiteX6" fmla="*/ 945624 w 1186490"/>
              <a:gd name="connsiteY6" fmla="*/ 584324 h 1204332"/>
              <a:gd name="connsiteX7" fmla="*/ 1066057 w 1186490"/>
              <a:gd name="connsiteY7" fmla="*/ 405905 h 1204332"/>
              <a:gd name="connsiteX8" fmla="*/ 1132964 w 1186490"/>
              <a:gd name="connsiteY8" fmla="*/ 249788 h 1204332"/>
              <a:gd name="connsiteX9" fmla="*/ 1177569 w 1186490"/>
              <a:gd name="connsiteY9" fmla="*/ 98131 h 1204332"/>
              <a:gd name="connsiteX10" fmla="*/ 1186490 w 1186490"/>
              <a:gd name="connsiteY10" fmla="*/ 0 h 1204332"/>
              <a:gd name="connsiteX11" fmla="*/ 1186490 w 1186490"/>
              <a:gd name="connsiteY11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2964 w 1187150"/>
              <a:gd name="connsiteY8" fmla="*/ 249788 h 1204332"/>
              <a:gd name="connsiteX9" fmla="*/ 1177569 w 1187150"/>
              <a:gd name="connsiteY9" fmla="*/ 98131 h 1204332"/>
              <a:gd name="connsiteX10" fmla="*/ 1186490 w 1187150"/>
              <a:gd name="connsiteY10" fmla="*/ 44605 h 1204332"/>
              <a:gd name="connsiteX11" fmla="*/ 1186490 w 1187150"/>
              <a:gd name="connsiteY11" fmla="*/ 0 h 1204332"/>
              <a:gd name="connsiteX12" fmla="*/ 1186490 w 1187150"/>
              <a:gd name="connsiteY12" fmla="*/ 0 h 1204332"/>
              <a:gd name="connsiteX0" fmla="*/ 0 w 1186490"/>
              <a:gd name="connsiteY0" fmla="*/ 1204332 h 1204332"/>
              <a:gd name="connsiteX1" fmla="*/ 115973 w 1186490"/>
              <a:gd name="connsiteY1" fmla="*/ 1177569 h 1204332"/>
              <a:gd name="connsiteX2" fmla="*/ 285471 w 1186490"/>
              <a:gd name="connsiteY2" fmla="*/ 1110662 h 1204332"/>
              <a:gd name="connsiteX3" fmla="*/ 468351 w 1186490"/>
              <a:gd name="connsiteY3" fmla="*/ 1008071 h 1204332"/>
              <a:gd name="connsiteX4" fmla="*/ 700297 w 1186490"/>
              <a:gd name="connsiteY4" fmla="*/ 843033 h 1204332"/>
              <a:gd name="connsiteX5" fmla="*/ 825190 w 1186490"/>
              <a:gd name="connsiteY5" fmla="*/ 722599 h 1204332"/>
              <a:gd name="connsiteX6" fmla="*/ 945624 w 1186490"/>
              <a:gd name="connsiteY6" fmla="*/ 584324 h 1204332"/>
              <a:gd name="connsiteX7" fmla="*/ 1066057 w 1186490"/>
              <a:gd name="connsiteY7" fmla="*/ 405905 h 1204332"/>
              <a:gd name="connsiteX8" fmla="*/ 1132964 w 1186490"/>
              <a:gd name="connsiteY8" fmla="*/ 249788 h 1204332"/>
              <a:gd name="connsiteX9" fmla="*/ 1177569 w 1186490"/>
              <a:gd name="connsiteY9" fmla="*/ 98131 h 1204332"/>
              <a:gd name="connsiteX10" fmla="*/ 1182029 w 1186490"/>
              <a:gd name="connsiteY10" fmla="*/ 44605 h 1204332"/>
              <a:gd name="connsiteX11" fmla="*/ 1186490 w 1186490"/>
              <a:gd name="connsiteY11" fmla="*/ 0 h 1204332"/>
              <a:gd name="connsiteX12" fmla="*/ 1186490 w 1186490"/>
              <a:gd name="connsiteY12" fmla="*/ 0 h 1204332"/>
              <a:gd name="connsiteX0" fmla="*/ 0 w 1186490"/>
              <a:gd name="connsiteY0" fmla="*/ 1204332 h 1204332"/>
              <a:gd name="connsiteX1" fmla="*/ 115973 w 1186490"/>
              <a:gd name="connsiteY1" fmla="*/ 1177569 h 1204332"/>
              <a:gd name="connsiteX2" fmla="*/ 285471 w 1186490"/>
              <a:gd name="connsiteY2" fmla="*/ 1110662 h 1204332"/>
              <a:gd name="connsiteX3" fmla="*/ 468351 w 1186490"/>
              <a:gd name="connsiteY3" fmla="*/ 1008071 h 1204332"/>
              <a:gd name="connsiteX4" fmla="*/ 700297 w 1186490"/>
              <a:gd name="connsiteY4" fmla="*/ 843033 h 1204332"/>
              <a:gd name="connsiteX5" fmla="*/ 825190 w 1186490"/>
              <a:gd name="connsiteY5" fmla="*/ 722599 h 1204332"/>
              <a:gd name="connsiteX6" fmla="*/ 945624 w 1186490"/>
              <a:gd name="connsiteY6" fmla="*/ 584324 h 1204332"/>
              <a:gd name="connsiteX7" fmla="*/ 1066057 w 1186490"/>
              <a:gd name="connsiteY7" fmla="*/ 405905 h 1204332"/>
              <a:gd name="connsiteX8" fmla="*/ 1132964 w 1186490"/>
              <a:gd name="connsiteY8" fmla="*/ 249788 h 1204332"/>
              <a:gd name="connsiteX9" fmla="*/ 1177569 w 1186490"/>
              <a:gd name="connsiteY9" fmla="*/ 98131 h 1204332"/>
              <a:gd name="connsiteX10" fmla="*/ 1182029 w 1186490"/>
              <a:gd name="connsiteY10" fmla="*/ 44605 h 1204332"/>
              <a:gd name="connsiteX11" fmla="*/ 1186490 w 1186490"/>
              <a:gd name="connsiteY11" fmla="*/ 0 h 1204332"/>
              <a:gd name="connsiteX12" fmla="*/ 1186490 w 1186490"/>
              <a:gd name="connsiteY12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2964 w 1187150"/>
              <a:gd name="connsiteY8" fmla="*/ 249788 h 1204332"/>
              <a:gd name="connsiteX9" fmla="*/ 1177569 w 1187150"/>
              <a:gd name="connsiteY9" fmla="*/ 98131 h 1204332"/>
              <a:gd name="connsiteX10" fmla="*/ 1186490 w 1187150"/>
              <a:gd name="connsiteY10" fmla="*/ 44605 h 1204332"/>
              <a:gd name="connsiteX11" fmla="*/ 1186490 w 1187150"/>
              <a:gd name="connsiteY11" fmla="*/ 0 h 1204332"/>
              <a:gd name="connsiteX12" fmla="*/ 1186490 w 1187150"/>
              <a:gd name="connsiteY12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2964 w 1187150"/>
              <a:gd name="connsiteY8" fmla="*/ 249788 h 1204332"/>
              <a:gd name="connsiteX9" fmla="*/ 1177569 w 1187150"/>
              <a:gd name="connsiteY9" fmla="*/ 98131 h 1204332"/>
              <a:gd name="connsiteX10" fmla="*/ 1186490 w 1187150"/>
              <a:gd name="connsiteY10" fmla="*/ 53526 h 1204332"/>
              <a:gd name="connsiteX11" fmla="*/ 1186490 w 1187150"/>
              <a:gd name="connsiteY11" fmla="*/ 0 h 1204332"/>
              <a:gd name="connsiteX12" fmla="*/ 1186490 w 1187150"/>
              <a:gd name="connsiteY12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2964 w 1187150"/>
              <a:gd name="connsiteY8" fmla="*/ 249788 h 1204332"/>
              <a:gd name="connsiteX9" fmla="*/ 1159727 w 1187150"/>
              <a:gd name="connsiteY9" fmla="*/ 151657 h 1204332"/>
              <a:gd name="connsiteX10" fmla="*/ 1177569 w 1187150"/>
              <a:gd name="connsiteY10" fmla="*/ 98131 h 1204332"/>
              <a:gd name="connsiteX11" fmla="*/ 1186490 w 1187150"/>
              <a:gd name="connsiteY11" fmla="*/ 53526 h 1204332"/>
              <a:gd name="connsiteX12" fmla="*/ 1186490 w 1187150"/>
              <a:gd name="connsiteY12" fmla="*/ 0 h 1204332"/>
              <a:gd name="connsiteX13" fmla="*/ 1186490 w 1187150"/>
              <a:gd name="connsiteY13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2964 w 1187150"/>
              <a:gd name="connsiteY8" fmla="*/ 249788 h 1204332"/>
              <a:gd name="connsiteX9" fmla="*/ 1164187 w 1187150"/>
              <a:gd name="connsiteY9" fmla="*/ 156118 h 1204332"/>
              <a:gd name="connsiteX10" fmla="*/ 1177569 w 1187150"/>
              <a:gd name="connsiteY10" fmla="*/ 98131 h 1204332"/>
              <a:gd name="connsiteX11" fmla="*/ 1186490 w 1187150"/>
              <a:gd name="connsiteY11" fmla="*/ 53526 h 1204332"/>
              <a:gd name="connsiteX12" fmla="*/ 1186490 w 1187150"/>
              <a:gd name="connsiteY12" fmla="*/ 0 h 1204332"/>
              <a:gd name="connsiteX13" fmla="*/ 1186490 w 1187150"/>
              <a:gd name="connsiteY13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2964 w 1187150"/>
              <a:gd name="connsiteY8" fmla="*/ 249788 h 1204332"/>
              <a:gd name="connsiteX9" fmla="*/ 1173108 w 1187150"/>
              <a:gd name="connsiteY9" fmla="*/ 165039 h 1204332"/>
              <a:gd name="connsiteX10" fmla="*/ 1177569 w 1187150"/>
              <a:gd name="connsiteY10" fmla="*/ 98131 h 1204332"/>
              <a:gd name="connsiteX11" fmla="*/ 1186490 w 1187150"/>
              <a:gd name="connsiteY11" fmla="*/ 53526 h 1204332"/>
              <a:gd name="connsiteX12" fmla="*/ 1186490 w 1187150"/>
              <a:gd name="connsiteY12" fmla="*/ 0 h 1204332"/>
              <a:gd name="connsiteX13" fmla="*/ 1186490 w 1187150"/>
              <a:gd name="connsiteY13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2964 w 1187150"/>
              <a:gd name="connsiteY8" fmla="*/ 249788 h 1204332"/>
              <a:gd name="connsiteX9" fmla="*/ 1159727 w 1187150"/>
              <a:gd name="connsiteY9" fmla="*/ 165039 h 1204332"/>
              <a:gd name="connsiteX10" fmla="*/ 1177569 w 1187150"/>
              <a:gd name="connsiteY10" fmla="*/ 98131 h 1204332"/>
              <a:gd name="connsiteX11" fmla="*/ 1186490 w 1187150"/>
              <a:gd name="connsiteY11" fmla="*/ 53526 h 1204332"/>
              <a:gd name="connsiteX12" fmla="*/ 1186490 w 1187150"/>
              <a:gd name="connsiteY12" fmla="*/ 0 h 1204332"/>
              <a:gd name="connsiteX13" fmla="*/ 1186490 w 1187150"/>
              <a:gd name="connsiteY13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7425 w 1187150"/>
              <a:gd name="connsiteY8" fmla="*/ 249788 h 1204332"/>
              <a:gd name="connsiteX9" fmla="*/ 1159727 w 1187150"/>
              <a:gd name="connsiteY9" fmla="*/ 165039 h 1204332"/>
              <a:gd name="connsiteX10" fmla="*/ 1177569 w 1187150"/>
              <a:gd name="connsiteY10" fmla="*/ 98131 h 1204332"/>
              <a:gd name="connsiteX11" fmla="*/ 1186490 w 1187150"/>
              <a:gd name="connsiteY11" fmla="*/ 53526 h 1204332"/>
              <a:gd name="connsiteX12" fmla="*/ 1186490 w 1187150"/>
              <a:gd name="connsiteY12" fmla="*/ 0 h 1204332"/>
              <a:gd name="connsiteX13" fmla="*/ 1186490 w 1187150"/>
              <a:gd name="connsiteY13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7425 w 1187150"/>
              <a:gd name="connsiteY8" fmla="*/ 249788 h 1204332"/>
              <a:gd name="connsiteX9" fmla="*/ 1168648 w 1187150"/>
              <a:gd name="connsiteY9" fmla="*/ 165039 h 1204332"/>
              <a:gd name="connsiteX10" fmla="*/ 1177569 w 1187150"/>
              <a:gd name="connsiteY10" fmla="*/ 98131 h 1204332"/>
              <a:gd name="connsiteX11" fmla="*/ 1186490 w 1187150"/>
              <a:gd name="connsiteY11" fmla="*/ 53526 h 1204332"/>
              <a:gd name="connsiteX12" fmla="*/ 1186490 w 1187150"/>
              <a:gd name="connsiteY12" fmla="*/ 0 h 1204332"/>
              <a:gd name="connsiteX13" fmla="*/ 1186490 w 1187150"/>
              <a:gd name="connsiteY13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7425 w 1187150"/>
              <a:gd name="connsiteY8" fmla="*/ 249788 h 1204332"/>
              <a:gd name="connsiteX9" fmla="*/ 1164188 w 1187150"/>
              <a:gd name="connsiteY9" fmla="*/ 165039 h 1204332"/>
              <a:gd name="connsiteX10" fmla="*/ 1177569 w 1187150"/>
              <a:gd name="connsiteY10" fmla="*/ 98131 h 1204332"/>
              <a:gd name="connsiteX11" fmla="*/ 1186490 w 1187150"/>
              <a:gd name="connsiteY11" fmla="*/ 53526 h 1204332"/>
              <a:gd name="connsiteX12" fmla="*/ 1186490 w 1187150"/>
              <a:gd name="connsiteY12" fmla="*/ 0 h 1204332"/>
              <a:gd name="connsiteX13" fmla="*/ 1186490 w 1187150"/>
              <a:gd name="connsiteY13" fmla="*/ 0 h 1204332"/>
              <a:gd name="connsiteX0" fmla="*/ 0 w 1187150"/>
              <a:gd name="connsiteY0" fmla="*/ 1204332 h 1204332"/>
              <a:gd name="connsiteX1" fmla="*/ 115973 w 1187150"/>
              <a:gd name="connsiteY1" fmla="*/ 1177569 h 1204332"/>
              <a:gd name="connsiteX2" fmla="*/ 285471 w 1187150"/>
              <a:gd name="connsiteY2" fmla="*/ 1110662 h 1204332"/>
              <a:gd name="connsiteX3" fmla="*/ 468351 w 1187150"/>
              <a:gd name="connsiteY3" fmla="*/ 1008071 h 1204332"/>
              <a:gd name="connsiteX4" fmla="*/ 700297 w 1187150"/>
              <a:gd name="connsiteY4" fmla="*/ 843033 h 1204332"/>
              <a:gd name="connsiteX5" fmla="*/ 825190 w 1187150"/>
              <a:gd name="connsiteY5" fmla="*/ 722599 h 1204332"/>
              <a:gd name="connsiteX6" fmla="*/ 945624 w 1187150"/>
              <a:gd name="connsiteY6" fmla="*/ 584324 h 1204332"/>
              <a:gd name="connsiteX7" fmla="*/ 1066057 w 1187150"/>
              <a:gd name="connsiteY7" fmla="*/ 405905 h 1204332"/>
              <a:gd name="connsiteX8" fmla="*/ 1137425 w 1187150"/>
              <a:gd name="connsiteY8" fmla="*/ 249788 h 1204332"/>
              <a:gd name="connsiteX9" fmla="*/ 1164188 w 1187150"/>
              <a:gd name="connsiteY9" fmla="*/ 165039 h 1204332"/>
              <a:gd name="connsiteX10" fmla="*/ 1177569 w 1187150"/>
              <a:gd name="connsiteY10" fmla="*/ 102591 h 1204332"/>
              <a:gd name="connsiteX11" fmla="*/ 1186490 w 1187150"/>
              <a:gd name="connsiteY11" fmla="*/ 53526 h 1204332"/>
              <a:gd name="connsiteX12" fmla="*/ 1186490 w 1187150"/>
              <a:gd name="connsiteY12" fmla="*/ 0 h 1204332"/>
              <a:gd name="connsiteX13" fmla="*/ 1186490 w 1187150"/>
              <a:gd name="connsiteY13" fmla="*/ 0 h 12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87150" h="1204332">
                <a:moveTo>
                  <a:pt x="0" y="1204332"/>
                </a:moveTo>
                <a:cubicBezTo>
                  <a:pt x="24904" y="1197269"/>
                  <a:pt x="68394" y="1193181"/>
                  <a:pt x="115973" y="1177569"/>
                </a:cubicBezTo>
                <a:cubicBezTo>
                  <a:pt x="163552" y="1161957"/>
                  <a:pt x="226741" y="1138912"/>
                  <a:pt x="285471" y="1110662"/>
                </a:cubicBezTo>
                <a:cubicBezTo>
                  <a:pt x="344201" y="1082412"/>
                  <a:pt x="399213" y="1052676"/>
                  <a:pt x="468351" y="1008071"/>
                </a:cubicBezTo>
                <a:cubicBezTo>
                  <a:pt x="537489" y="963466"/>
                  <a:pt x="640824" y="890612"/>
                  <a:pt x="700297" y="843033"/>
                </a:cubicBezTo>
                <a:cubicBezTo>
                  <a:pt x="759770" y="795454"/>
                  <a:pt x="784302" y="765717"/>
                  <a:pt x="825190" y="722599"/>
                </a:cubicBezTo>
                <a:cubicBezTo>
                  <a:pt x="866078" y="679481"/>
                  <a:pt x="905480" y="637106"/>
                  <a:pt x="945624" y="584324"/>
                </a:cubicBezTo>
                <a:cubicBezTo>
                  <a:pt x="985768" y="531542"/>
                  <a:pt x="1034090" y="461661"/>
                  <a:pt x="1066057" y="405905"/>
                </a:cubicBezTo>
                <a:cubicBezTo>
                  <a:pt x="1098024" y="350149"/>
                  <a:pt x="1121070" y="289932"/>
                  <a:pt x="1137425" y="249788"/>
                </a:cubicBezTo>
                <a:cubicBezTo>
                  <a:pt x="1153780" y="209644"/>
                  <a:pt x="1156754" y="190315"/>
                  <a:pt x="1164188" y="165039"/>
                </a:cubicBezTo>
                <a:cubicBezTo>
                  <a:pt x="1171622" y="139763"/>
                  <a:pt x="1173852" y="121177"/>
                  <a:pt x="1177569" y="102591"/>
                </a:cubicBezTo>
                <a:cubicBezTo>
                  <a:pt x="1181286" y="84006"/>
                  <a:pt x="1185003" y="69881"/>
                  <a:pt x="1186490" y="53526"/>
                </a:cubicBezTo>
                <a:cubicBezTo>
                  <a:pt x="1187977" y="37171"/>
                  <a:pt x="1186490" y="8921"/>
                  <a:pt x="1186490" y="0"/>
                </a:cubicBezTo>
                <a:lnTo>
                  <a:pt x="118649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Freeform 30"/>
          <p:cNvSpPr/>
          <p:nvPr/>
        </p:nvSpPr>
        <p:spPr>
          <a:xfrm>
            <a:off x="6242257" y="3379850"/>
            <a:ext cx="231945" cy="218894"/>
          </a:xfrm>
          <a:custGeom>
            <a:avLst/>
            <a:gdLst>
              <a:gd name="connsiteX0" fmla="*/ 231945 w 231945"/>
              <a:gd name="connsiteY0" fmla="*/ 209973 h 209973"/>
              <a:gd name="connsiteX1" fmla="*/ 200722 w 231945"/>
              <a:gd name="connsiteY1" fmla="*/ 102921 h 209973"/>
              <a:gd name="connsiteX2" fmla="*/ 165038 w 231945"/>
              <a:gd name="connsiteY2" fmla="*/ 53856 h 209973"/>
              <a:gd name="connsiteX3" fmla="*/ 133815 w 231945"/>
              <a:gd name="connsiteY3" fmla="*/ 31553 h 209973"/>
              <a:gd name="connsiteX4" fmla="*/ 75828 w 231945"/>
              <a:gd name="connsiteY4" fmla="*/ 9251 h 209973"/>
              <a:gd name="connsiteX5" fmla="*/ 57986 w 231945"/>
              <a:gd name="connsiteY5" fmla="*/ 4790 h 209973"/>
              <a:gd name="connsiteX6" fmla="*/ 13381 w 231945"/>
              <a:gd name="connsiteY6" fmla="*/ 330 h 209973"/>
              <a:gd name="connsiteX7" fmla="*/ 0 w 231945"/>
              <a:gd name="connsiteY7" fmla="*/ 330 h 209973"/>
              <a:gd name="connsiteX8" fmla="*/ 0 w 231945"/>
              <a:gd name="connsiteY8" fmla="*/ 330 h 209973"/>
              <a:gd name="connsiteX0" fmla="*/ 231945 w 231945"/>
              <a:gd name="connsiteY0" fmla="*/ 218894 h 218894"/>
              <a:gd name="connsiteX1" fmla="*/ 200722 w 231945"/>
              <a:gd name="connsiteY1" fmla="*/ 102921 h 218894"/>
              <a:gd name="connsiteX2" fmla="*/ 165038 w 231945"/>
              <a:gd name="connsiteY2" fmla="*/ 53856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205182 w 231945"/>
              <a:gd name="connsiteY1" fmla="*/ 102921 h 218894"/>
              <a:gd name="connsiteX2" fmla="*/ 165038 w 231945"/>
              <a:gd name="connsiteY2" fmla="*/ 53856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196261 w 231945"/>
              <a:gd name="connsiteY1" fmla="*/ 102921 h 218894"/>
              <a:gd name="connsiteX2" fmla="*/ 165038 w 231945"/>
              <a:gd name="connsiteY2" fmla="*/ 53856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196261 w 231945"/>
              <a:gd name="connsiteY1" fmla="*/ 102921 h 218894"/>
              <a:gd name="connsiteX2" fmla="*/ 160578 w 231945"/>
              <a:gd name="connsiteY2" fmla="*/ 67238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196261 w 231945"/>
              <a:gd name="connsiteY1" fmla="*/ 102921 h 218894"/>
              <a:gd name="connsiteX2" fmla="*/ 173959 w 231945"/>
              <a:gd name="connsiteY2" fmla="*/ 67238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200721 w 231945"/>
              <a:gd name="connsiteY1" fmla="*/ 102921 h 218894"/>
              <a:gd name="connsiteX2" fmla="*/ 173959 w 231945"/>
              <a:gd name="connsiteY2" fmla="*/ 67238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  <a:gd name="connsiteX0" fmla="*/ 231945 w 231945"/>
              <a:gd name="connsiteY0" fmla="*/ 218894 h 218894"/>
              <a:gd name="connsiteX1" fmla="*/ 200721 w 231945"/>
              <a:gd name="connsiteY1" fmla="*/ 102921 h 218894"/>
              <a:gd name="connsiteX2" fmla="*/ 173959 w 231945"/>
              <a:gd name="connsiteY2" fmla="*/ 67238 h 218894"/>
              <a:gd name="connsiteX3" fmla="*/ 133815 w 231945"/>
              <a:gd name="connsiteY3" fmla="*/ 31553 h 218894"/>
              <a:gd name="connsiteX4" fmla="*/ 75828 w 231945"/>
              <a:gd name="connsiteY4" fmla="*/ 9251 h 218894"/>
              <a:gd name="connsiteX5" fmla="*/ 57986 w 231945"/>
              <a:gd name="connsiteY5" fmla="*/ 4790 h 218894"/>
              <a:gd name="connsiteX6" fmla="*/ 13381 w 231945"/>
              <a:gd name="connsiteY6" fmla="*/ 330 h 218894"/>
              <a:gd name="connsiteX7" fmla="*/ 0 w 231945"/>
              <a:gd name="connsiteY7" fmla="*/ 330 h 218894"/>
              <a:gd name="connsiteX8" fmla="*/ 0 w 231945"/>
              <a:gd name="connsiteY8" fmla="*/ 330 h 21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945" h="218894">
                <a:moveTo>
                  <a:pt x="231945" y="218894"/>
                </a:moveTo>
                <a:cubicBezTo>
                  <a:pt x="221909" y="178377"/>
                  <a:pt x="210385" y="128197"/>
                  <a:pt x="200721" y="102921"/>
                </a:cubicBezTo>
                <a:cubicBezTo>
                  <a:pt x="191057" y="77645"/>
                  <a:pt x="185110" y="79133"/>
                  <a:pt x="173959" y="67238"/>
                </a:cubicBezTo>
                <a:cubicBezTo>
                  <a:pt x="162808" y="55343"/>
                  <a:pt x="150170" y="41218"/>
                  <a:pt x="133815" y="31553"/>
                </a:cubicBezTo>
                <a:cubicBezTo>
                  <a:pt x="117460" y="21889"/>
                  <a:pt x="88466" y="13711"/>
                  <a:pt x="75828" y="9251"/>
                </a:cubicBezTo>
                <a:cubicBezTo>
                  <a:pt x="63190" y="4790"/>
                  <a:pt x="68394" y="6277"/>
                  <a:pt x="57986" y="4790"/>
                </a:cubicBezTo>
                <a:cubicBezTo>
                  <a:pt x="47578" y="3303"/>
                  <a:pt x="13381" y="330"/>
                  <a:pt x="13381" y="330"/>
                </a:cubicBezTo>
                <a:cubicBezTo>
                  <a:pt x="3717" y="-413"/>
                  <a:pt x="0" y="330"/>
                  <a:pt x="0" y="330"/>
                </a:cubicBezTo>
                <a:lnTo>
                  <a:pt x="0" y="33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Freeform 31"/>
          <p:cNvSpPr/>
          <p:nvPr/>
        </p:nvSpPr>
        <p:spPr>
          <a:xfrm>
            <a:off x="5638914" y="3379724"/>
            <a:ext cx="607804" cy="946078"/>
          </a:xfrm>
          <a:custGeom>
            <a:avLst/>
            <a:gdLst>
              <a:gd name="connsiteX0" fmla="*/ 603024 w 603024"/>
              <a:gd name="connsiteY0" fmla="*/ 0 h 941163"/>
              <a:gd name="connsiteX1" fmla="*/ 473669 w 603024"/>
              <a:gd name="connsiteY1" fmla="*/ 13382 h 941163"/>
              <a:gd name="connsiteX2" fmla="*/ 379999 w 603024"/>
              <a:gd name="connsiteY2" fmla="*/ 53526 h 941163"/>
              <a:gd name="connsiteX3" fmla="*/ 290789 w 603024"/>
              <a:gd name="connsiteY3" fmla="*/ 124894 h 941163"/>
              <a:gd name="connsiteX4" fmla="*/ 206040 w 603024"/>
              <a:gd name="connsiteY4" fmla="*/ 209643 h 941163"/>
              <a:gd name="connsiteX5" fmla="*/ 130212 w 603024"/>
              <a:gd name="connsiteY5" fmla="*/ 330076 h 941163"/>
              <a:gd name="connsiteX6" fmla="*/ 76686 w 603024"/>
              <a:gd name="connsiteY6" fmla="*/ 441589 h 941163"/>
              <a:gd name="connsiteX7" fmla="*/ 36542 w 603024"/>
              <a:gd name="connsiteY7" fmla="*/ 553101 h 941163"/>
              <a:gd name="connsiteX8" fmla="*/ 9779 w 603024"/>
              <a:gd name="connsiteY8" fmla="*/ 677995 h 941163"/>
              <a:gd name="connsiteX9" fmla="*/ 5318 w 603024"/>
              <a:gd name="connsiteY9" fmla="*/ 802888 h 941163"/>
              <a:gd name="connsiteX10" fmla="*/ 858 w 603024"/>
              <a:gd name="connsiteY10" fmla="*/ 892098 h 941163"/>
              <a:gd name="connsiteX11" fmla="*/ 858 w 603024"/>
              <a:gd name="connsiteY11" fmla="*/ 927782 h 941163"/>
              <a:gd name="connsiteX12" fmla="*/ 9779 w 603024"/>
              <a:gd name="connsiteY12" fmla="*/ 941163 h 941163"/>
              <a:gd name="connsiteX0" fmla="*/ 603024 w 603024"/>
              <a:gd name="connsiteY0" fmla="*/ 4915 h 946078"/>
              <a:gd name="connsiteX1" fmla="*/ 549498 w 603024"/>
              <a:gd name="connsiteY1" fmla="*/ 455 h 946078"/>
              <a:gd name="connsiteX2" fmla="*/ 473669 w 603024"/>
              <a:gd name="connsiteY2" fmla="*/ 18297 h 946078"/>
              <a:gd name="connsiteX3" fmla="*/ 379999 w 603024"/>
              <a:gd name="connsiteY3" fmla="*/ 58441 h 946078"/>
              <a:gd name="connsiteX4" fmla="*/ 290789 w 603024"/>
              <a:gd name="connsiteY4" fmla="*/ 129809 h 946078"/>
              <a:gd name="connsiteX5" fmla="*/ 206040 w 603024"/>
              <a:gd name="connsiteY5" fmla="*/ 214558 h 946078"/>
              <a:gd name="connsiteX6" fmla="*/ 130212 w 603024"/>
              <a:gd name="connsiteY6" fmla="*/ 334991 h 946078"/>
              <a:gd name="connsiteX7" fmla="*/ 76686 w 603024"/>
              <a:gd name="connsiteY7" fmla="*/ 446504 h 946078"/>
              <a:gd name="connsiteX8" fmla="*/ 36542 w 603024"/>
              <a:gd name="connsiteY8" fmla="*/ 558016 h 946078"/>
              <a:gd name="connsiteX9" fmla="*/ 9779 w 603024"/>
              <a:gd name="connsiteY9" fmla="*/ 682910 h 946078"/>
              <a:gd name="connsiteX10" fmla="*/ 5318 w 603024"/>
              <a:gd name="connsiteY10" fmla="*/ 807803 h 946078"/>
              <a:gd name="connsiteX11" fmla="*/ 858 w 603024"/>
              <a:gd name="connsiteY11" fmla="*/ 897013 h 946078"/>
              <a:gd name="connsiteX12" fmla="*/ 858 w 603024"/>
              <a:gd name="connsiteY12" fmla="*/ 932697 h 946078"/>
              <a:gd name="connsiteX13" fmla="*/ 9779 w 603024"/>
              <a:gd name="connsiteY13" fmla="*/ 946078 h 946078"/>
              <a:gd name="connsiteX0" fmla="*/ 603024 w 603024"/>
              <a:gd name="connsiteY0" fmla="*/ 4915 h 946078"/>
              <a:gd name="connsiteX1" fmla="*/ 549498 w 603024"/>
              <a:gd name="connsiteY1" fmla="*/ 455 h 946078"/>
              <a:gd name="connsiteX2" fmla="*/ 473669 w 603024"/>
              <a:gd name="connsiteY2" fmla="*/ 18297 h 946078"/>
              <a:gd name="connsiteX3" fmla="*/ 379999 w 603024"/>
              <a:gd name="connsiteY3" fmla="*/ 58441 h 946078"/>
              <a:gd name="connsiteX4" fmla="*/ 290789 w 603024"/>
              <a:gd name="connsiteY4" fmla="*/ 129809 h 946078"/>
              <a:gd name="connsiteX5" fmla="*/ 206040 w 603024"/>
              <a:gd name="connsiteY5" fmla="*/ 214558 h 946078"/>
              <a:gd name="connsiteX6" fmla="*/ 130212 w 603024"/>
              <a:gd name="connsiteY6" fmla="*/ 334991 h 946078"/>
              <a:gd name="connsiteX7" fmla="*/ 76686 w 603024"/>
              <a:gd name="connsiteY7" fmla="*/ 446504 h 946078"/>
              <a:gd name="connsiteX8" fmla="*/ 36542 w 603024"/>
              <a:gd name="connsiteY8" fmla="*/ 558016 h 946078"/>
              <a:gd name="connsiteX9" fmla="*/ 9779 w 603024"/>
              <a:gd name="connsiteY9" fmla="*/ 682910 h 946078"/>
              <a:gd name="connsiteX10" fmla="*/ 5318 w 603024"/>
              <a:gd name="connsiteY10" fmla="*/ 807803 h 946078"/>
              <a:gd name="connsiteX11" fmla="*/ 858 w 603024"/>
              <a:gd name="connsiteY11" fmla="*/ 897013 h 946078"/>
              <a:gd name="connsiteX12" fmla="*/ 858 w 603024"/>
              <a:gd name="connsiteY12" fmla="*/ 932697 h 946078"/>
              <a:gd name="connsiteX13" fmla="*/ 9779 w 603024"/>
              <a:gd name="connsiteY13" fmla="*/ 946078 h 946078"/>
              <a:gd name="connsiteX0" fmla="*/ 602827 w 602827"/>
              <a:gd name="connsiteY0" fmla="*/ 4915 h 946078"/>
              <a:gd name="connsiteX1" fmla="*/ 549301 w 602827"/>
              <a:gd name="connsiteY1" fmla="*/ 455 h 946078"/>
              <a:gd name="connsiteX2" fmla="*/ 473472 w 602827"/>
              <a:gd name="connsiteY2" fmla="*/ 18297 h 946078"/>
              <a:gd name="connsiteX3" fmla="*/ 379802 w 602827"/>
              <a:gd name="connsiteY3" fmla="*/ 58441 h 946078"/>
              <a:gd name="connsiteX4" fmla="*/ 290592 w 602827"/>
              <a:gd name="connsiteY4" fmla="*/ 129809 h 946078"/>
              <a:gd name="connsiteX5" fmla="*/ 205843 w 602827"/>
              <a:gd name="connsiteY5" fmla="*/ 214558 h 946078"/>
              <a:gd name="connsiteX6" fmla="*/ 130015 w 602827"/>
              <a:gd name="connsiteY6" fmla="*/ 334991 h 946078"/>
              <a:gd name="connsiteX7" fmla="*/ 76489 w 602827"/>
              <a:gd name="connsiteY7" fmla="*/ 446504 h 946078"/>
              <a:gd name="connsiteX8" fmla="*/ 36345 w 602827"/>
              <a:gd name="connsiteY8" fmla="*/ 558016 h 946078"/>
              <a:gd name="connsiteX9" fmla="*/ 9582 w 602827"/>
              <a:gd name="connsiteY9" fmla="*/ 682910 h 946078"/>
              <a:gd name="connsiteX10" fmla="*/ 661 w 602827"/>
              <a:gd name="connsiteY10" fmla="*/ 807803 h 946078"/>
              <a:gd name="connsiteX11" fmla="*/ 661 w 602827"/>
              <a:gd name="connsiteY11" fmla="*/ 897013 h 946078"/>
              <a:gd name="connsiteX12" fmla="*/ 661 w 602827"/>
              <a:gd name="connsiteY12" fmla="*/ 932697 h 946078"/>
              <a:gd name="connsiteX13" fmla="*/ 9582 w 602827"/>
              <a:gd name="connsiteY13" fmla="*/ 946078 h 946078"/>
              <a:gd name="connsiteX0" fmla="*/ 606892 w 606892"/>
              <a:gd name="connsiteY0" fmla="*/ 4915 h 946078"/>
              <a:gd name="connsiteX1" fmla="*/ 553366 w 606892"/>
              <a:gd name="connsiteY1" fmla="*/ 455 h 946078"/>
              <a:gd name="connsiteX2" fmla="*/ 477537 w 606892"/>
              <a:gd name="connsiteY2" fmla="*/ 18297 h 946078"/>
              <a:gd name="connsiteX3" fmla="*/ 383867 w 606892"/>
              <a:gd name="connsiteY3" fmla="*/ 58441 h 946078"/>
              <a:gd name="connsiteX4" fmla="*/ 294657 w 606892"/>
              <a:gd name="connsiteY4" fmla="*/ 129809 h 946078"/>
              <a:gd name="connsiteX5" fmla="*/ 209908 w 606892"/>
              <a:gd name="connsiteY5" fmla="*/ 214558 h 946078"/>
              <a:gd name="connsiteX6" fmla="*/ 134080 w 606892"/>
              <a:gd name="connsiteY6" fmla="*/ 334991 h 946078"/>
              <a:gd name="connsiteX7" fmla="*/ 80554 w 606892"/>
              <a:gd name="connsiteY7" fmla="*/ 446504 h 946078"/>
              <a:gd name="connsiteX8" fmla="*/ 40410 w 606892"/>
              <a:gd name="connsiteY8" fmla="*/ 558016 h 946078"/>
              <a:gd name="connsiteX9" fmla="*/ 13647 w 606892"/>
              <a:gd name="connsiteY9" fmla="*/ 682910 h 946078"/>
              <a:gd name="connsiteX10" fmla="*/ 265 w 606892"/>
              <a:gd name="connsiteY10" fmla="*/ 807803 h 946078"/>
              <a:gd name="connsiteX11" fmla="*/ 4726 w 606892"/>
              <a:gd name="connsiteY11" fmla="*/ 897013 h 946078"/>
              <a:gd name="connsiteX12" fmla="*/ 4726 w 606892"/>
              <a:gd name="connsiteY12" fmla="*/ 932697 h 946078"/>
              <a:gd name="connsiteX13" fmla="*/ 13647 w 606892"/>
              <a:gd name="connsiteY13" fmla="*/ 946078 h 946078"/>
              <a:gd name="connsiteX0" fmla="*/ 606892 w 606892"/>
              <a:gd name="connsiteY0" fmla="*/ 4915 h 946078"/>
              <a:gd name="connsiteX1" fmla="*/ 553366 w 606892"/>
              <a:gd name="connsiteY1" fmla="*/ 455 h 946078"/>
              <a:gd name="connsiteX2" fmla="*/ 477537 w 606892"/>
              <a:gd name="connsiteY2" fmla="*/ 18297 h 946078"/>
              <a:gd name="connsiteX3" fmla="*/ 383867 w 606892"/>
              <a:gd name="connsiteY3" fmla="*/ 58441 h 946078"/>
              <a:gd name="connsiteX4" fmla="*/ 294657 w 606892"/>
              <a:gd name="connsiteY4" fmla="*/ 129809 h 946078"/>
              <a:gd name="connsiteX5" fmla="*/ 209908 w 606892"/>
              <a:gd name="connsiteY5" fmla="*/ 214558 h 946078"/>
              <a:gd name="connsiteX6" fmla="*/ 134080 w 606892"/>
              <a:gd name="connsiteY6" fmla="*/ 334991 h 946078"/>
              <a:gd name="connsiteX7" fmla="*/ 80554 w 606892"/>
              <a:gd name="connsiteY7" fmla="*/ 446504 h 946078"/>
              <a:gd name="connsiteX8" fmla="*/ 40410 w 606892"/>
              <a:gd name="connsiteY8" fmla="*/ 558016 h 946078"/>
              <a:gd name="connsiteX9" fmla="*/ 13647 w 606892"/>
              <a:gd name="connsiteY9" fmla="*/ 682910 h 946078"/>
              <a:gd name="connsiteX10" fmla="*/ 265 w 606892"/>
              <a:gd name="connsiteY10" fmla="*/ 807803 h 946078"/>
              <a:gd name="connsiteX11" fmla="*/ 4726 w 606892"/>
              <a:gd name="connsiteY11" fmla="*/ 897013 h 946078"/>
              <a:gd name="connsiteX12" fmla="*/ 4726 w 606892"/>
              <a:gd name="connsiteY12" fmla="*/ 932697 h 946078"/>
              <a:gd name="connsiteX13" fmla="*/ 13647 w 606892"/>
              <a:gd name="connsiteY13" fmla="*/ 946078 h 946078"/>
              <a:gd name="connsiteX0" fmla="*/ 607804 w 607804"/>
              <a:gd name="connsiteY0" fmla="*/ 4915 h 946078"/>
              <a:gd name="connsiteX1" fmla="*/ 554278 w 607804"/>
              <a:gd name="connsiteY1" fmla="*/ 455 h 946078"/>
              <a:gd name="connsiteX2" fmla="*/ 478449 w 607804"/>
              <a:gd name="connsiteY2" fmla="*/ 18297 h 946078"/>
              <a:gd name="connsiteX3" fmla="*/ 384779 w 607804"/>
              <a:gd name="connsiteY3" fmla="*/ 58441 h 946078"/>
              <a:gd name="connsiteX4" fmla="*/ 295569 w 607804"/>
              <a:gd name="connsiteY4" fmla="*/ 129809 h 946078"/>
              <a:gd name="connsiteX5" fmla="*/ 210820 w 607804"/>
              <a:gd name="connsiteY5" fmla="*/ 214558 h 946078"/>
              <a:gd name="connsiteX6" fmla="*/ 134992 w 607804"/>
              <a:gd name="connsiteY6" fmla="*/ 334991 h 946078"/>
              <a:gd name="connsiteX7" fmla="*/ 81466 w 607804"/>
              <a:gd name="connsiteY7" fmla="*/ 446504 h 946078"/>
              <a:gd name="connsiteX8" fmla="*/ 41322 w 607804"/>
              <a:gd name="connsiteY8" fmla="*/ 558016 h 946078"/>
              <a:gd name="connsiteX9" fmla="*/ 14559 w 607804"/>
              <a:gd name="connsiteY9" fmla="*/ 682910 h 946078"/>
              <a:gd name="connsiteX10" fmla="*/ 1177 w 607804"/>
              <a:gd name="connsiteY10" fmla="*/ 807803 h 946078"/>
              <a:gd name="connsiteX11" fmla="*/ 1177 w 607804"/>
              <a:gd name="connsiteY11" fmla="*/ 897013 h 946078"/>
              <a:gd name="connsiteX12" fmla="*/ 5638 w 607804"/>
              <a:gd name="connsiteY12" fmla="*/ 932697 h 946078"/>
              <a:gd name="connsiteX13" fmla="*/ 14559 w 607804"/>
              <a:gd name="connsiteY13" fmla="*/ 946078 h 946078"/>
              <a:gd name="connsiteX0" fmla="*/ 607804 w 607804"/>
              <a:gd name="connsiteY0" fmla="*/ 4915 h 946078"/>
              <a:gd name="connsiteX1" fmla="*/ 554278 w 607804"/>
              <a:gd name="connsiteY1" fmla="*/ 455 h 946078"/>
              <a:gd name="connsiteX2" fmla="*/ 478449 w 607804"/>
              <a:gd name="connsiteY2" fmla="*/ 18297 h 946078"/>
              <a:gd name="connsiteX3" fmla="*/ 384779 w 607804"/>
              <a:gd name="connsiteY3" fmla="*/ 58441 h 946078"/>
              <a:gd name="connsiteX4" fmla="*/ 291109 w 607804"/>
              <a:gd name="connsiteY4" fmla="*/ 129809 h 946078"/>
              <a:gd name="connsiteX5" fmla="*/ 210820 w 607804"/>
              <a:gd name="connsiteY5" fmla="*/ 214558 h 946078"/>
              <a:gd name="connsiteX6" fmla="*/ 134992 w 607804"/>
              <a:gd name="connsiteY6" fmla="*/ 334991 h 946078"/>
              <a:gd name="connsiteX7" fmla="*/ 81466 w 607804"/>
              <a:gd name="connsiteY7" fmla="*/ 446504 h 946078"/>
              <a:gd name="connsiteX8" fmla="*/ 41322 w 607804"/>
              <a:gd name="connsiteY8" fmla="*/ 558016 h 946078"/>
              <a:gd name="connsiteX9" fmla="*/ 14559 w 607804"/>
              <a:gd name="connsiteY9" fmla="*/ 682910 h 946078"/>
              <a:gd name="connsiteX10" fmla="*/ 1177 w 607804"/>
              <a:gd name="connsiteY10" fmla="*/ 807803 h 946078"/>
              <a:gd name="connsiteX11" fmla="*/ 1177 w 607804"/>
              <a:gd name="connsiteY11" fmla="*/ 897013 h 946078"/>
              <a:gd name="connsiteX12" fmla="*/ 5638 w 607804"/>
              <a:gd name="connsiteY12" fmla="*/ 932697 h 946078"/>
              <a:gd name="connsiteX13" fmla="*/ 14559 w 607804"/>
              <a:gd name="connsiteY13" fmla="*/ 946078 h 946078"/>
              <a:gd name="connsiteX0" fmla="*/ 607804 w 607804"/>
              <a:gd name="connsiteY0" fmla="*/ 4915 h 946078"/>
              <a:gd name="connsiteX1" fmla="*/ 554278 w 607804"/>
              <a:gd name="connsiteY1" fmla="*/ 455 h 946078"/>
              <a:gd name="connsiteX2" fmla="*/ 478449 w 607804"/>
              <a:gd name="connsiteY2" fmla="*/ 18297 h 946078"/>
              <a:gd name="connsiteX3" fmla="*/ 384779 w 607804"/>
              <a:gd name="connsiteY3" fmla="*/ 58441 h 946078"/>
              <a:gd name="connsiteX4" fmla="*/ 291109 w 607804"/>
              <a:gd name="connsiteY4" fmla="*/ 129809 h 946078"/>
              <a:gd name="connsiteX5" fmla="*/ 210820 w 607804"/>
              <a:gd name="connsiteY5" fmla="*/ 214558 h 946078"/>
              <a:gd name="connsiteX6" fmla="*/ 134992 w 607804"/>
              <a:gd name="connsiteY6" fmla="*/ 334991 h 946078"/>
              <a:gd name="connsiteX7" fmla="*/ 81466 w 607804"/>
              <a:gd name="connsiteY7" fmla="*/ 446504 h 946078"/>
              <a:gd name="connsiteX8" fmla="*/ 36862 w 607804"/>
              <a:gd name="connsiteY8" fmla="*/ 558016 h 946078"/>
              <a:gd name="connsiteX9" fmla="*/ 14559 w 607804"/>
              <a:gd name="connsiteY9" fmla="*/ 682910 h 946078"/>
              <a:gd name="connsiteX10" fmla="*/ 1177 w 607804"/>
              <a:gd name="connsiteY10" fmla="*/ 807803 h 946078"/>
              <a:gd name="connsiteX11" fmla="*/ 1177 w 607804"/>
              <a:gd name="connsiteY11" fmla="*/ 897013 h 946078"/>
              <a:gd name="connsiteX12" fmla="*/ 5638 w 607804"/>
              <a:gd name="connsiteY12" fmla="*/ 932697 h 946078"/>
              <a:gd name="connsiteX13" fmla="*/ 14559 w 607804"/>
              <a:gd name="connsiteY13" fmla="*/ 946078 h 946078"/>
              <a:gd name="connsiteX0" fmla="*/ 607804 w 607804"/>
              <a:gd name="connsiteY0" fmla="*/ 4915 h 946078"/>
              <a:gd name="connsiteX1" fmla="*/ 554278 w 607804"/>
              <a:gd name="connsiteY1" fmla="*/ 455 h 946078"/>
              <a:gd name="connsiteX2" fmla="*/ 478449 w 607804"/>
              <a:gd name="connsiteY2" fmla="*/ 18297 h 946078"/>
              <a:gd name="connsiteX3" fmla="*/ 384779 w 607804"/>
              <a:gd name="connsiteY3" fmla="*/ 58441 h 946078"/>
              <a:gd name="connsiteX4" fmla="*/ 291109 w 607804"/>
              <a:gd name="connsiteY4" fmla="*/ 129809 h 946078"/>
              <a:gd name="connsiteX5" fmla="*/ 210820 w 607804"/>
              <a:gd name="connsiteY5" fmla="*/ 214558 h 946078"/>
              <a:gd name="connsiteX6" fmla="*/ 134992 w 607804"/>
              <a:gd name="connsiteY6" fmla="*/ 334991 h 946078"/>
              <a:gd name="connsiteX7" fmla="*/ 77006 w 607804"/>
              <a:gd name="connsiteY7" fmla="*/ 446504 h 946078"/>
              <a:gd name="connsiteX8" fmla="*/ 36862 w 607804"/>
              <a:gd name="connsiteY8" fmla="*/ 558016 h 946078"/>
              <a:gd name="connsiteX9" fmla="*/ 14559 w 607804"/>
              <a:gd name="connsiteY9" fmla="*/ 682910 h 946078"/>
              <a:gd name="connsiteX10" fmla="*/ 1177 w 607804"/>
              <a:gd name="connsiteY10" fmla="*/ 807803 h 946078"/>
              <a:gd name="connsiteX11" fmla="*/ 1177 w 607804"/>
              <a:gd name="connsiteY11" fmla="*/ 897013 h 946078"/>
              <a:gd name="connsiteX12" fmla="*/ 5638 w 607804"/>
              <a:gd name="connsiteY12" fmla="*/ 932697 h 946078"/>
              <a:gd name="connsiteX13" fmla="*/ 14559 w 607804"/>
              <a:gd name="connsiteY13" fmla="*/ 946078 h 946078"/>
              <a:gd name="connsiteX0" fmla="*/ 607804 w 607804"/>
              <a:gd name="connsiteY0" fmla="*/ 4915 h 946078"/>
              <a:gd name="connsiteX1" fmla="*/ 554278 w 607804"/>
              <a:gd name="connsiteY1" fmla="*/ 455 h 946078"/>
              <a:gd name="connsiteX2" fmla="*/ 478449 w 607804"/>
              <a:gd name="connsiteY2" fmla="*/ 18297 h 946078"/>
              <a:gd name="connsiteX3" fmla="*/ 384779 w 607804"/>
              <a:gd name="connsiteY3" fmla="*/ 58441 h 946078"/>
              <a:gd name="connsiteX4" fmla="*/ 291109 w 607804"/>
              <a:gd name="connsiteY4" fmla="*/ 129809 h 946078"/>
              <a:gd name="connsiteX5" fmla="*/ 210820 w 607804"/>
              <a:gd name="connsiteY5" fmla="*/ 214558 h 946078"/>
              <a:gd name="connsiteX6" fmla="*/ 134992 w 607804"/>
              <a:gd name="connsiteY6" fmla="*/ 326070 h 946078"/>
              <a:gd name="connsiteX7" fmla="*/ 77006 w 607804"/>
              <a:gd name="connsiteY7" fmla="*/ 446504 h 946078"/>
              <a:gd name="connsiteX8" fmla="*/ 36862 w 607804"/>
              <a:gd name="connsiteY8" fmla="*/ 558016 h 946078"/>
              <a:gd name="connsiteX9" fmla="*/ 14559 w 607804"/>
              <a:gd name="connsiteY9" fmla="*/ 682910 h 946078"/>
              <a:gd name="connsiteX10" fmla="*/ 1177 w 607804"/>
              <a:gd name="connsiteY10" fmla="*/ 807803 h 946078"/>
              <a:gd name="connsiteX11" fmla="*/ 1177 w 607804"/>
              <a:gd name="connsiteY11" fmla="*/ 897013 h 946078"/>
              <a:gd name="connsiteX12" fmla="*/ 5638 w 607804"/>
              <a:gd name="connsiteY12" fmla="*/ 932697 h 946078"/>
              <a:gd name="connsiteX13" fmla="*/ 14559 w 607804"/>
              <a:gd name="connsiteY13" fmla="*/ 946078 h 94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7804" h="946078">
                <a:moveTo>
                  <a:pt x="607804" y="4915"/>
                </a:moveTo>
                <a:cubicBezTo>
                  <a:pt x="598883" y="4915"/>
                  <a:pt x="575837" y="-1775"/>
                  <a:pt x="554278" y="455"/>
                </a:cubicBezTo>
                <a:cubicBezTo>
                  <a:pt x="532719" y="2685"/>
                  <a:pt x="506699" y="8633"/>
                  <a:pt x="478449" y="18297"/>
                </a:cubicBezTo>
                <a:cubicBezTo>
                  <a:pt x="450199" y="27961"/>
                  <a:pt x="416002" y="39856"/>
                  <a:pt x="384779" y="58441"/>
                </a:cubicBezTo>
                <a:cubicBezTo>
                  <a:pt x="353556" y="77026"/>
                  <a:pt x="320102" y="103790"/>
                  <a:pt x="291109" y="129809"/>
                </a:cubicBezTo>
                <a:cubicBezTo>
                  <a:pt x="262116" y="155829"/>
                  <a:pt x="236839" y="181848"/>
                  <a:pt x="210820" y="214558"/>
                </a:cubicBezTo>
                <a:cubicBezTo>
                  <a:pt x="184801" y="247268"/>
                  <a:pt x="157294" y="287412"/>
                  <a:pt x="134992" y="326070"/>
                </a:cubicBezTo>
                <a:cubicBezTo>
                  <a:pt x="112690" y="364728"/>
                  <a:pt x="93361" y="407846"/>
                  <a:pt x="77006" y="446504"/>
                </a:cubicBezTo>
                <a:cubicBezTo>
                  <a:pt x="60651" y="485162"/>
                  <a:pt x="47270" y="518615"/>
                  <a:pt x="36862" y="558016"/>
                </a:cubicBezTo>
                <a:cubicBezTo>
                  <a:pt x="26454" y="597417"/>
                  <a:pt x="20506" y="641279"/>
                  <a:pt x="14559" y="682910"/>
                </a:cubicBezTo>
                <a:cubicBezTo>
                  <a:pt x="8612" y="724541"/>
                  <a:pt x="3407" y="772119"/>
                  <a:pt x="1177" y="807803"/>
                </a:cubicBezTo>
                <a:cubicBezTo>
                  <a:pt x="-1053" y="843487"/>
                  <a:pt x="434" y="876197"/>
                  <a:pt x="1177" y="897013"/>
                </a:cubicBezTo>
                <a:cubicBezTo>
                  <a:pt x="1920" y="917829"/>
                  <a:pt x="3408" y="924520"/>
                  <a:pt x="5638" y="932697"/>
                </a:cubicBezTo>
                <a:cubicBezTo>
                  <a:pt x="7868" y="940874"/>
                  <a:pt x="10842" y="943476"/>
                  <a:pt x="14559" y="946078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Freeform 32"/>
          <p:cNvSpPr/>
          <p:nvPr/>
        </p:nvSpPr>
        <p:spPr>
          <a:xfrm>
            <a:off x="5644552" y="4299038"/>
            <a:ext cx="633389" cy="479234"/>
          </a:xfrm>
          <a:custGeom>
            <a:avLst/>
            <a:gdLst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54248 w 628929"/>
              <a:gd name="connsiteY4" fmla="*/ 414826 h 470582"/>
              <a:gd name="connsiteX5" fmla="*/ 347918 w 628929"/>
              <a:gd name="connsiteY5" fmla="*/ 450510 h 470582"/>
              <a:gd name="connsiteX6" fmla="*/ 410365 w 628929"/>
              <a:gd name="connsiteY6" fmla="*/ 468352 h 470582"/>
              <a:gd name="connsiteX7" fmla="*/ 512956 w 628929"/>
              <a:gd name="connsiteY7" fmla="*/ 468352 h 470582"/>
              <a:gd name="connsiteX8" fmla="*/ 628929 w 628929"/>
              <a:gd name="connsiteY8" fmla="*/ 450510 h 470582"/>
              <a:gd name="connsiteX9" fmla="*/ 628929 w 628929"/>
              <a:gd name="connsiteY9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54248 w 628929"/>
              <a:gd name="connsiteY4" fmla="*/ 414826 h 470582"/>
              <a:gd name="connsiteX5" fmla="*/ 294392 w 628929"/>
              <a:gd name="connsiteY5" fmla="*/ 441589 h 470582"/>
              <a:gd name="connsiteX6" fmla="*/ 347918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54248 w 628929"/>
              <a:gd name="connsiteY4" fmla="*/ 414826 h 470582"/>
              <a:gd name="connsiteX5" fmla="*/ 294392 w 628929"/>
              <a:gd name="connsiteY5" fmla="*/ 432668 h 470582"/>
              <a:gd name="connsiteX6" fmla="*/ 347918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54248 w 628929"/>
              <a:gd name="connsiteY4" fmla="*/ 414826 h 470582"/>
              <a:gd name="connsiteX5" fmla="*/ 294392 w 628929"/>
              <a:gd name="connsiteY5" fmla="*/ 432668 h 470582"/>
              <a:gd name="connsiteX6" fmla="*/ 338997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54248 w 628929"/>
              <a:gd name="connsiteY4" fmla="*/ 414826 h 470582"/>
              <a:gd name="connsiteX5" fmla="*/ 294392 w 628929"/>
              <a:gd name="connsiteY5" fmla="*/ 432668 h 470582"/>
              <a:gd name="connsiteX6" fmla="*/ 330076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49788 w 628929"/>
              <a:gd name="connsiteY4" fmla="*/ 419287 h 470582"/>
              <a:gd name="connsiteX5" fmla="*/ 294392 w 628929"/>
              <a:gd name="connsiteY5" fmla="*/ 432668 h 470582"/>
              <a:gd name="connsiteX6" fmla="*/ 330076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49788 w 628929"/>
              <a:gd name="connsiteY4" fmla="*/ 419287 h 470582"/>
              <a:gd name="connsiteX5" fmla="*/ 294392 w 628929"/>
              <a:gd name="connsiteY5" fmla="*/ 441589 h 470582"/>
              <a:gd name="connsiteX6" fmla="*/ 330076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69854"/>
              <a:gd name="connsiteX1" fmla="*/ 22303 w 628929"/>
              <a:gd name="connsiteY1" fmla="*/ 129355 h 469854"/>
              <a:gd name="connsiteX2" fmla="*/ 93670 w 628929"/>
              <a:gd name="connsiteY2" fmla="*/ 272090 h 469854"/>
              <a:gd name="connsiteX3" fmla="*/ 160578 w 628929"/>
              <a:gd name="connsiteY3" fmla="*/ 356839 h 469854"/>
              <a:gd name="connsiteX4" fmla="*/ 249788 w 628929"/>
              <a:gd name="connsiteY4" fmla="*/ 419287 h 469854"/>
              <a:gd name="connsiteX5" fmla="*/ 294392 w 628929"/>
              <a:gd name="connsiteY5" fmla="*/ 441589 h 469854"/>
              <a:gd name="connsiteX6" fmla="*/ 330076 w 628929"/>
              <a:gd name="connsiteY6" fmla="*/ 463892 h 469854"/>
              <a:gd name="connsiteX7" fmla="*/ 410365 w 628929"/>
              <a:gd name="connsiteY7" fmla="*/ 468352 h 469854"/>
              <a:gd name="connsiteX8" fmla="*/ 512956 w 628929"/>
              <a:gd name="connsiteY8" fmla="*/ 468352 h 469854"/>
              <a:gd name="connsiteX9" fmla="*/ 628929 w 628929"/>
              <a:gd name="connsiteY9" fmla="*/ 450510 h 469854"/>
              <a:gd name="connsiteX10" fmla="*/ 628929 w 628929"/>
              <a:gd name="connsiteY10" fmla="*/ 450510 h 469854"/>
              <a:gd name="connsiteX0" fmla="*/ 0 w 628929"/>
              <a:gd name="connsiteY0" fmla="*/ 0 h 469854"/>
              <a:gd name="connsiteX1" fmla="*/ 22303 w 628929"/>
              <a:gd name="connsiteY1" fmla="*/ 129355 h 469854"/>
              <a:gd name="connsiteX2" fmla="*/ 93670 w 628929"/>
              <a:gd name="connsiteY2" fmla="*/ 272090 h 469854"/>
              <a:gd name="connsiteX3" fmla="*/ 160578 w 628929"/>
              <a:gd name="connsiteY3" fmla="*/ 356839 h 469854"/>
              <a:gd name="connsiteX4" fmla="*/ 249788 w 628929"/>
              <a:gd name="connsiteY4" fmla="*/ 419287 h 469854"/>
              <a:gd name="connsiteX5" fmla="*/ 294392 w 628929"/>
              <a:gd name="connsiteY5" fmla="*/ 441589 h 469854"/>
              <a:gd name="connsiteX6" fmla="*/ 330076 w 628929"/>
              <a:gd name="connsiteY6" fmla="*/ 463892 h 469854"/>
              <a:gd name="connsiteX7" fmla="*/ 410365 w 628929"/>
              <a:gd name="connsiteY7" fmla="*/ 468352 h 469854"/>
              <a:gd name="connsiteX8" fmla="*/ 512956 w 628929"/>
              <a:gd name="connsiteY8" fmla="*/ 468352 h 469854"/>
              <a:gd name="connsiteX9" fmla="*/ 628929 w 628929"/>
              <a:gd name="connsiteY9" fmla="*/ 450510 h 469854"/>
              <a:gd name="connsiteX10" fmla="*/ 628929 w 628929"/>
              <a:gd name="connsiteY10" fmla="*/ 450510 h 469854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49788 w 628929"/>
              <a:gd name="connsiteY4" fmla="*/ 419287 h 470582"/>
              <a:gd name="connsiteX5" fmla="*/ 294392 w 628929"/>
              <a:gd name="connsiteY5" fmla="*/ 441589 h 470582"/>
              <a:gd name="connsiteX6" fmla="*/ 330076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069"/>
              <a:gd name="connsiteX1" fmla="*/ 22303 w 628929"/>
              <a:gd name="connsiteY1" fmla="*/ 129355 h 470069"/>
              <a:gd name="connsiteX2" fmla="*/ 93670 w 628929"/>
              <a:gd name="connsiteY2" fmla="*/ 272090 h 470069"/>
              <a:gd name="connsiteX3" fmla="*/ 160578 w 628929"/>
              <a:gd name="connsiteY3" fmla="*/ 356839 h 470069"/>
              <a:gd name="connsiteX4" fmla="*/ 249788 w 628929"/>
              <a:gd name="connsiteY4" fmla="*/ 419287 h 470069"/>
              <a:gd name="connsiteX5" fmla="*/ 294392 w 628929"/>
              <a:gd name="connsiteY5" fmla="*/ 441589 h 470069"/>
              <a:gd name="connsiteX6" fmla="*/ 330076 w 628929"/>
              <a:gd name="connsiteY6" fmla="*/ 459431 h 470069"/>
              <a:gd name="connsiteX7" fmla="*/ 410365 w 628929"/>
              <a:gd name="connsiteY7" fmla="*/ 468352 h 470069"/>
              <a:gd name="connsiteX8" fmla="*/ 512956 w 628929"/>
              <a:gd name="connsiteY8" fmla="*/ 468352 h 470069"/>
              <a:gd name="connsiteX9" fmla="*/ 628929 w 628929"/>
              <a:gd name="connsiteY9" fmla="*/ 450510 h 470069"/>
              <a:gd name="connsiteX10" fmla="*/ 628929 w 628929"/>
              <a:gd name="connsiteY10" fmla="*/ 450510 h 470069"/>
              <a:gd name="connsiteX0" fmla="*/ 0 w 628929"/>
              <a:gd name="connsiteY0" fmla="*/ 0 h 470582"/>
              <a:gd name="connsiteX1" fmla="*/ 22303 w 628929"/>
              <a:gd name="connsiteY1" fmla="*/ 129355 h 470582"/>
              <a:gd name="connsiteX2" fmla="*/ 93670 w 628929"/>
              <a:gd name="connsiteY2" fmla="*/ 272090 h 470582"/>
              <a:gd name="connsiteX3" fmla="*/ 160578 w 628929"/>
              <a:gd name="connsiteY3" fmla="*/ 356839 h 470582"/>
              <a:gd name="connsiteX4" fmla="*/ 249788 w 628929"/>
              <a:gd name="connsiteY4" fmla="*/ 419287 h 470582"/>
              <a:gd name="connsiteX5" fmla="*/ 294392 w 628929"/>
              <a:gd name="connsiteY5" fmla="*/ 441589 h 470582"/>
              <a:gd name="connsiteX6" fmla="*/ 330076 w 628929"/>
              <a:gd name="connsiteY6" fmla="*/ 450510 h 470582"/>
              <a:gd name="connsiteX7" fmla="*/ 410365 w 628929"/>
              <a:gd name="connsiteY7" fmla="*/ 468352 h 470582"/>
              <a:gd name="connsiteX8" fmla="*/ 512956 w 628929"/>
              <a:gd name="connsiteY8" fmla="*/ 468352 h 470582"/>
              <a:gd name="connsiteX9" fmla="*/ 628929 w 628929"/>
              <a:gd name="connsiteY9" fmla="*/ 450510 h 470582"/>
              <a:gd name="connsiteX10" fmla="*/ 628929 w 628929"/>
              <a:gd name="connsiteY10" fmla="*/ 450510 h 470582"/>
              <a:gd name="connsiteX0" fmla="*/ 0 w 628929"/>
              <a:gd name="connsiteY0" fmla="*/ 0 h 470313"/>
              <a:gd name="connsiteX1" fmla="*/ 22303 w 628929"/>
              <a:gd name="connsiteY1" fmla="*/ 129355 h 470313"/>
              <a:gd name="connsiteX2" fmla="*/ 93670 w 628929"/>
              <a:gd name="connsiteY2" fmla="*/ 272090 h 470313"/>
              <a:gd name="connsiteX3" fmla="*/ 160578 w 628929"/>
              <a:gd name="connsiteY3" fmla="*/ 356839 h 470313"/>
              <a:gd name="connsiteX4" fmla="*/ 249788 w 628929"/>
              <a:gd name="connsiteY4" fmla="*/ 419287 h 470313"/>
              <a:gd name="connsiteX5" fmla="*/ 294392 w 628929"/>
              <a:gd name="connsiteY5" fmla="*/ 441589 h 470313"/>
              <a:gd name="connsiteX6" fmla="*/ 330076 w 628929"/>
              <a:gd name="connsiteY6" fmla="*/ 454971 h 470313"/>
              <a:gd name="connsiteX7" fmla="*/ 410365 w 628929"/>
              <a:gd name="connsiteY7" fmla="*/ 468352 h 470313"/>
              <a:gd name="connsiteX8" fmla="*/ 512956 w 628929"/>
              <a:gd name="connsiteY8" fmla="*/ 468352 h 470313"/>
              <a:gd name="connsiteX9" fmla="*/ 628929 w 628929"/>
              <a:gd name="connsiteY9" fmla="*/ 450510 h 470313"/>
              <a:gd name="connsiteX10" fmla="*/ 628929 w 628929"/>
              <a:gd name="connsiteY10" fmla="*/ 450510 h 470313"/>
              <a:gd name="connsiteX0" fmla="*/ 0 w 633389"/>
              <a:gd name="connsiteY0" fmla="*/ 0 h 479234"/>
              <a:gd name="connsiteX1" fmla="*/ 26763 w 633389"/>
              <a:gd name="connsiteY1" fmla="*/ 138276 h 479234"/>
              <a:gd name="connsiteX2" fmla="*/ 98130 w 633389"/>
              <a:gd name="connsiteY2" fmla="*/ 281011 h 479234"/>
              <a:gd name="connsiteX3" fmla="*/ 165038 w 633389"/>
              <a:gd name="connsiteY3" fmla="*/ 365760 h 479234"/>
              <a:gd name="connsiteX4" fmla="*/ 254248 w 633389"/>
              <a:gd name="connsiteY4" fmla="*/ 428208 h 479234"/>
              <a:gd name="connsiteX5" fmla="*/ 298852 w 633389"/>
              <a:gd name="connsiteY5" fmla="*/ 450510 h 479234"/>
              <a:gd name="connsiteX6" fmla="*/ 334536 w 633389"/>
              <a:gd name="connsiteY6" fmla="*/ 463892 h 479234"/>
              <a:gd name="connsiteX7" fmla="*/ 414825 w 633389"/>
              <a:gd name="connsiteY7" fmla="*/ 477273 h 479234"/>
              <a:gd name="connsiteX8" fmla="*/ 517416 w 633389"/>
              <a:gd name="connsiteY8" fmla="*/ 477273 h 479234"/>
              <a:gd name="connsiteX9" fmla="*/ 633389 w 633389"/>
              <a:gd name="connsiteY9" fmla="*/ 459431 h 479234"/>
              <a:gd name="connsiteX10" fmla="*/ 633389 w 633389"/>
              <a:gd name="connsiteY10" fmla="*/ 459431 h 47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389" h="479234">
                <a:moveTo>
                  <a:pt x="0" y="0"/>
                </a:moveTo>
                <a:cubicBezTo>
                  <a:pt x="3345" y="42003"/>
                  <a:pt x="10408" y="91441"/>
                  <a:pt x="26763" y="138276"/>
                </a:cubicBezTo>
                <a:cubicBezTo>
                  <a:pt x="43118" y="185111"/>
                  <a:pt x="75084" y="243097"/>
                  <a:pt x="98130" y="281011"/>
                </a:cubicBezTo>
                <a:cubicBezTo>
                  <a:pt x="121176" y="318925"/>
                  <a:pt x="139018" y="341227"/>
                  <a:pt x="165038" y="365760"/>
                </a:cubicBezTo>
                <a:cubicBezTo>
                  <a:pt x="191058" y="390293"/>
                  <a:pt x="231946" y="414083"/>
                  <a:pt x="254248" y="428208"/>
                </a:cubicBezTo>
                <a:cubicBezTo>
                  <a:pt x="276550" y="442333"/>
                  <a:pt x="283240" y="444563"/>
                  <a:pt x="298852" y="450510"/>
                </a:cubicBezTo>
                <a:cubicBezTo>
                  <a:pt x="314464" y="456457"/>
                  <a:pt x="315207" y="459432"/>
                  <a:pt x="334536" y="463892"/>
                </a:cubicBezTo>
                <a:cubicBezTo>
                  <a:pt x="353865" y="468353"/>
                  <a:pt x="384345" y="475043"/>
                  <a:pt x="414825" y="477273"/>
                </a:cubicBezTo>
                <a:cubicBezTo>
                  <a:pt x="445305" y="479503"/>
                  <a:pt x="480989" y="480247"/>
                  <a:pt x="517416" y="477273"/>
                </a:cubicBezTo>
                <a:cubicBezTo>
                  <a:pt x="553843" y="474299"/>
                  <a:pt x="633389" y="459431"/>
                  <a:pt x="633389" y="459431"/>
                </a:cubicBezTo>
                <a:lnTo>
                  <a:pt x="633389" y="459431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Oval 34"/>
          <p:cNvSpPr/>
          <p:nvPr/>
        </p:nvSpPr>
        <p:spPr>
          <a:xfrm flipH="1" flipV="1">
            <a:off x="4593726" y="3997206"/>
            <a:ext cx="112333" cy="11260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Freeform 2"/>
          <p:cNvSpPr/>
          <p:nvPr/>
        </p:nvSpPr>
        <p:spPr>
          <a:xfrm>
            <a:off x="6256215" y="3309585"/>
            <a:ext cx="978992" cy="1457800"/>
          </a:xfrm>
          <a:custGeom>
            <a:avLst/>
            <a:gdLst>
              <a:gd name="connsiteX0" fmla="*/ 0 w 953477"/>
              <a:gd name="connsiteY0" fmla="*/ 1441939 h 1441939"/>
              <a:gd name="connsiteX1" fmla="*/ 54708 w 953477"/>
              <a:gd name="connsiteY1" fmla="*/ 1418493 h 1441939"/>
              <a:gd name="connsiteX2" fmla="*/ 140677 w 953477"/>
              <a:gd name="connsiteY2" fmla="*/ 1375508 h 1441939"/>
              <a:gd name="connsiteX3" fmla="*/ 218831 w 953477"/>
              <a:gd name="connsiteY3" fmla="*/ 1332524 h 1441939"/>
              <a:gd name="connsiteX4" fmla="*/ 324338 w 953477"/>
              <a:gd name="connsiteY4" fmla="*/ 1238739 h 1441939"/>
              <a:gd name="connsiteX5" fmla="*/ 324338 w 953477"/>
              <a:gd name="connsiteY5" fmla="*/ 1238739 h 1441939"/>
              <a:gd name="connsiteX6" fmla="*/ 418123 w 953477"/>
              <a:gd name="connsiteY6" fmla="*/ 1129324 h 1441939"/>
              <a:gd name="connsiteX7" fmla="*/ 492369 w 953477"/>
              <a:gd name="connsiteY7" fmla="*/ 1043354 h 1441939"/>
              <a:gd name="connsiteX8" fmla="*/ 582246 w 953477"/>
              <a:gd name="connsiteY8" fmla="*/ 867508 h 1441939"/>
              <a:gd name="connsiteX9" fmla="*/ 656492 w 953477"/>
              <a:gd name="connsiteY9" fmla="*/ 695570 h 1441939"/>
              <a:gd name="connsiteX10" fmla="*/ 750277 w 953477"/>
              <a:gd name="connsiteY10" fmla="*/ 492370 h 1441939"/>
              <a:gd name="connsiteX11" fmla="*/ 855784 w 953477"/>
              <a:gd name="connsiteY11" fmla="*/ 281354 h 1441939"/>
              <a:gd name="connsiteX12" fmla="*/ 926123 w 953477"/>
              <a:gd name="connsiteY12" fmla="*/ 82062 h 1441939"/>
              <a:gd name="connsiteX13" fmla="*/ 953477 w 953477"/>
              <a:gd name="connsiteY13" fmla="*/ 0 h 1441939"/>
              <a:gd name="connsiteX14" fmla="*/ 953477 w 953477"/>
              <a:gd name="connsiteY14" fmla="*/ 0 h 1441939"/>
              <a:gd name="connsiteX0" fmla="*/ 0 w 953477"/>
              <a:gd name="connsiteY0" fmla="*/ 1441939 h 1441939"/>
              <a:gd name="connsiteX1" fmla="*/ 54708 w 953477"/>
              <a:gd name="connsiteY1" fmla="*/ 1418493 h 1441939"/>
              <a:gd name="connsiteX2" fmla="*/ 140677 w 953477"/>
              <a:gd name="connsiteY2" fmla="*/ 1375508 h 1441939"/>
              <a:gd name="connsiteX3" fmla="*/ 218831 w 953477"/>
              <a:gd name="connsiteY3" fmla="*/ 1332524 h 1441939"/>
              <a:gd name="connsiteX4" fmla="*/ 324338 w 953477"/>
              <a:gd name="connsiteY4" fmla="*/ 1238739 h 1441939"/>
              <a:gd name="connsiteX5" fmla="*/ 324338 w 953477"/>
              <a:gd name="connsiteY5" fmla="*/ 1238739 h 1441939"/>
              <a:gd name="connsiteX6" fmla="*/ 418123 w 953477"/>
              <a:gd name="connsiteY6" fmla="*/ 1129324 h 1441939"/>
              <a:gd name="connsiteX7" fmla="*/ 484553 w 953477"/>
              <a:gd name="connsiteY7" fmla="*/ 1043354 h 1441939"/>
              <a:gd name="connsiteX8" fmla="*/ 582246 w 953477"/>
              <a:gd name="connsiteY8" fmla="*/ 867508 h 1441939"/>
              <a:gd name="connsiteX9" fmla="*/ 656492 w 953477"/>
              <a:gd name="connsiteY9" fmla="*/ 695570 h 1441939"/>
              <a:gd name="connsiteX10" fmla="*/ 750277 w 953477"/>
              <a:gd name="connsiteY10" fmla="*/ 492370 h 1441939"/>
              <a:gd name="connsiteX11" fmla="*/ 855784 w 953477"/>
              <a:gd name="connsiteY11" fmla="*/ 281354 h 1441939"/>
              <a:gd name="connsiteX12" fmla="*/ 926123 w 953477"/>
              <a:gd name="connsiteY12" fmla="*/ 82062 h 1441939"/>
              <a:gd name="connsiteX13" fmla="*/ 953477 w 953477"/>
              <a:gd name="connsiteY13" fmla="*/ 0 h 1441939"/>
              <a:gd name="connsiteX14" fmla="*/ 953477 w 953477"/>
              <a:gd name="connsiteY14" fmla="*/ 0 h 1441939"/>
              <a:gd name="connsiteX0" fmla="*/ 0 w 953477"/>
              <a:gd name="connsiteY0" fmla="*/ 1441939 h 1441939"/>
              <a:gd name="connsiteX1" fmla="*/ 54708 w 953477"/>
              <a:gd name="connsiteY1" fmla="*/ 1418493 h 1441939"/>
              <a:gd name="connsiteX2" fmla="*/ 140677 w 953477"/>
              <a:gd name="connsiteY2" fmla="*/ 1383324 h 1441939"/>
              <a:gd name="connsiteX3" fmla="*/ 218831 w 953477"/>
              <a:gd name="connsiteY3" fmla="*/ 1332524 h 1441939"/>
              <a:gd name="connsiteX4" fmla="*/ 324338 w 953477"/>
              <a:gd name="connsiteY4" fmla="*/ 1238739 h 1441939"/>
              <a:gd name="connsiteX5" fmla="*/ 324338 w 953477"/>
              <a:gd name="connsiteY5" fmla="*/ 1238739 h 1441939"/>
              <a:gd name="connsiteX6" fmla="*/ 418123 w 953477"/>
              <a:gd name="connsiteY6" fmla="*/ 1129324 h 1441939"/>
              <a:gd name="connsiteX7" fmla="*/ 484553 w 953477"/>
              <a:gd name="connsiteY7" fmla="*/ 1043354 h 1441939"/>
              <a:gd name="connsiteX8" fmla="*/ 582246 w 953477"/>
              <a:gd name="connsiteY8" fmla="*/ 867508 h 1441939"/>
              <a:gd name="connsiteX9" fmla="*/ 656492 w 953477"/>
              <a:gd name="connsiteY9" fmla="*/ 695570 h 1441939"/>
              <a:gd name="connsiteX10" fmla="*/ 750277 w 953477"/>
              <a:gd name="connsiteY10" fmla="*/ 492370 h 1441939"/>
              <a:gd name="connsiteX11" fmla="*/ 855784 w 953477"/>
              <a:gd name="connsiteY11" fmla="*/ 281354 h 1441939"/>
              <a:gd name="connsiteX12" fmla="*/ 926123 w 953477"/>
              <a:gd name="connsiteY12" fmla="*/ 82062 h 1441939"/>
              <a:gd name="connsiteX13" fmla="*/ 953477 w 953477"/>
              <a:gd name="connsiteY13" fmla="*/ 0 h 1441939"/>
              <a:gd name="connsiteX14" fmla="*/ 953477 w 953477"/>
              <a:gd name="connsiteY14" fmla="*/ 0 h 1441939"/>
              <a:gd name="connsiteX0" fmla="*/ 0 w 973016"/>
              <a:gd name="connsiteY0" fmla="*/ 1438031 h 1438031"/>
              <a:gd name="connsiteX1" fmla="*/ 74247 w 973016"/>
              <a:gd name="connsiteY1" fmla="*/ 1418493 h 1438031"/>
              <a:gd name="connsiteX2" fmla="*/ 160216 w 973016"/>
              <a:gd name="connsiteY2" fmla="*/ 1383324 h 1438031"/>
              <a:gd name="connsiteX3" fmla="*/ 238370 w 973016"/>
              <a:gd name="connsiteY3" fmla="*/ 1332524 h 1438031"/>
              <a:gd name="connsiteX4" fmla="*/ 343877 w 973016"/>
              <a:gd name="connsiteY4" fmla="*/ 1238739 h 1438031"/>
              <a:gd name="connsiteX5" fmla="*/ 343877 w 973016"/>
              <a:gd name="connsiteY5" fmla="*/ 1238739 h 1438031"/>
              <a:gd name="connsiteX6" fmla="*/ 437662 w 973016"/>
              <a:gd name="connsiteY6" fmla="*/ 1129324 h 1438031"/>
              <a:gd name="connsiteX7" fmla="*/ 504092 w 973016"/>
              <a:gd name="connsiteY7" fmla="*/ 1043354 h 1438031"/>
              <a:gd name="connsiteX8" fmla="*/ 601785 w 973016"/>
              <a:gd name="connsiteY8" fmla="*/ 867508 h 1438031"/>
              <a:gd name="connsiteX9" fmla="*/ 676031 w 973016"/>
              <a:gd name="connsiteY9" fmla="*/ 695570 h 1438031"/>
              <a:gd name="connsiteX10" fmla="*/ 769816 w 973016"/>
              <a:gd name="connsiteY10" fmla="*/ 492370 h 1438031"/>
              <a:gd name="connsiteX11" fmla="*/ 875323 w 973016"/>
              <a:gd name="connsiteY11" fmla="*/ 281354 h 1438031"/>
              <a:gd name="connsiteX12" fmla="*/ 945662 w 973016"/>
              <a:gd name="connsiteY12" fmla="*/ 82062 h 1438031"/>
              <a:gd name="connsiteX13" fmla="*/ 973016 w 973016"/>
              <a:gd name="connsiteY13" fmla="*/ 0 h 1438031"/>
              <a:gd name="connsiteX14" fmla="*/ 973016 w 973016"/>
              <a:gd name="connsiteY14" fmla="*/ 0 h 1438031"/>
              <a:gd name="connsiteX0" fmla="*/ 0 w 973016"/>
              <a:gd name="connsiteY0" fmla="*/ 1445847 h 1445847"/>
              <a:gd name="connsiteX1" fmla="*/ 74247 w 973016"/>
              <a:gd name="connsiteY1" fmla="*/ 1418493 h 1445847"/>
              <a:gd name="connsiteX2" fmla="*/ 160216 w 973016"/>
              <a:gd name="connsiteY2" fmla="*/ 1383324 h 1445847"/>
              <a:gd name="connsiteX3" fmla="*/ 238370 w 973016"/>
              <a:gd name="connsiteY3" fmla="*/ 1332524 h 1445847"/>
              <a:gd name="connsiteX4" fmla="*/ 343877 w 973016"/>
              <a:gd name="connsiteY4" fmla="*/ 1238739 h 1445847"/>
              <a:gd name="connsiteX5" fmla="*/ 343877 w 973016"/>
              <a:gd name="connsiteY5" fmla="*/ 1238739 h 1445847"/>
              <a:gd name="connsiteX6" fmla="*/ 437662 w 973016"/>
              <a:gd name="connsiteY6" fmla="*/ 1129324 h 1445847"/>
              <a:gd name="connsiteX7" fmla="*/ 504092 w 973016"/>
              <a:gd name="connsiteY7" fmla="*/ 1043354 h 1445847"/>
              <a:gd name="connsiteX8" fmla="*/ 601785 w 973016"/>
              <a:gd name="connsiteY8" fmla="*/ 867508 h 1445847"/>
              <a:gd name="connsiteX9" fmla="*/ 676031 w 973016"/>
              <a:gd name="connsiteY9" fmla="*/ 695570 h 1445847"/>
              <a:gd name="connsiteX10" fmla="*/ 769816 w 973016"/>
              <a:gd name="connsiteY10" fmla="*/ 492370 h 1445847"/>
              <a:gd name="connsiteX11" fmla="*/ 875323 w 973016"/>
              <a:gd name="connsiteY11" fmla="*/ 281354 h 1445847"/>
              <a:gd name="connsiteX12" fmla="*/ 945662 w 973016"/>
              <a:gd name="connsiteY12" fmla="*/ 82062 h 1445847"/>
              <a:gd name="connsiteX13" fmla="*/ 973016 w 973016"/>
              <a:gd name="connsiteY13" fmla="*/ 0 h 1445847"/>
              <a:gd name="connsiteX14" fmla="*/ 973016 w 973016"/>
              <a:gd name="connsiteY14" fmla="*/ 0 h 1445847"/>
              <a:gd name="connsiteX0" fmla="*/ 0 w 973016"/>
              <a:gd name="connsiteY0" fmla="*/ 1445847 h 1445847"/>
              <a:gd name="connsiteX1" fmla="*/ 74247 w 973016"/>
              <a:gd name="connsiteY1" fmla="*/ 1418493 h 1445847"/>
              <a:gd name="connsiteX2" fmla="*/ 156309 w 973016"/>
              <a:gd name="connsiteY2" fmla="*/ 1375508 h 1445847"/>
              <a:gd name="connsiteX3" fmla="*/ 238370 w 973016"/>
              <a:gd name="connsiteY3" fmla="*/ 1332524 h 1445847"/>
              <a:gd name="connsiteX4" fmla="*/ 343877 w 973016"/>
              <a:gd name="connsiteY4" fmla="*/ 1238739 h 1445847"/>
              <a:gd name="connsiteX5" fmla="*/ 343877 w 973016"/>
              <a:gd name="connsiteY5" fmla="*/ 1238739 h 1445847"/>
              <a:gd name="connsiteX6" fmla="*/ 437662 w 973016"/>
              <a:gd name="connsiteY6" fmla="*/ 1129324 h 1445847"/>
              <a:gd name="connsiteX7" fmla="*/ 504092 w 973016"/>
              <a:gd name="connsiteY7" fmla="*/ 1043354 h 1445847"/>
              <a:gd name="connsiteX8" fmla="*/ 601785 w 973016"/>
              <a:gd name="connsiteY8" fmla="*/ 867508 h 1445847"/>
              <a:gd name="connsiteX9" fmla="*/ 676031 w 973016"/>
              <a:gd name="connsiteY9" fmla="*/ 695570 h 1445847"/>
              <a:gd name="connsiteX10" fmla="*/ 769816 w 973016"/>
              <a:gd name="connsiteY10" fmla="*/ 492370 h 1445847"/>
              <a:gd name="connsiteX11" fmla="*/ 875323 w 973016"/>
              <a:gd name="connsiteY11" fmla="*/ 281354 h 1445847"/>
              <a:gd name="connsiteX12" fmla="*/ 945662 w 973016"/>
              <a:gd name="connsiteY12" fmla="*/ 82062 h 1445847"/>
              <a:gd name="connsiteX13" fmla="*/ 973016 w 973016"/>
              <a:gd name="connsiteY13" fmla="*/ 0 h 1445847"/>
              <a:gd name="connsiteX14" fmla="*/ 973016 w 973016"/>
              <a:gd name="connsiteY14" fmla="*/ 0 h 1445847"/>
              <a:gd name="connsiteX0" fmla="*/ 0 w 973016"/>
              <a:gd name="connsiteY0" fmla="*/ 1445847 h 1445847"/>
              <a:gd name="connsiteX1" fmla="*/ 74247 w 973016"/>
              <a:gd name="connsiteY1" fmla="*/ 1418493 h 1445847"/>
              <a:gd name="connsiteX2" fmla="*/ 156309 w 973016"/>
              <a:gd name="connsiteY2" fmla="*/ 1387232 h 1445847"/>
              <a:gd name="connsiteX3" fmla="*/ 238370 w 973016"/>
              <a:gd name="connsiteY3" fmla="*/ 1332524 h 1445847"/>
              <a:gd name="connsiteX4" fmla="*/ 343877 w 973016"/>
              <a:gd name="connsiteY4" fmla="*/ 1238739 h 1445847"/>
              <a:gd name="connsiteX5" fmla="*/ 343877 w 973016"/>
              <a:gd name="connsiteY5" fmla="*/ 1238739 h 1445847"/>
              <a:gd name="connsiteX6" fmla="*/ 437662 w 973016"/>
              <a:gd name="connsiteY6" fmla="*/ 1129324 h 1445847"/>
              <a:gd name="connsiteX7" fmla="*/ 504092 w 973016"/>
              <a:gd name="connsiteY7" fmla="*/ 1043354 h 1445847"/>
              <a:gd name="connsiteX8" fmla="*/ 601785 w 973016"/>
              <a:gd name="connsiteY8" fmla="*/ 867508 h 1445847"/>
              <a:gd name="connsiteX9" fmla="*/ 676031 w 973016"/>
              <a:gd name="connsiteY9" fmla="*/ 695570 h 1445847"/>
              <a:gd name="connsiteX10" fmla="*/ 769816 w 973016"/>
              <a:gd name="connsiteY10" fmla="*/ 492370 h 1445847"/>
              <a:gd name="connsiteX11" fmla="*/ 875323 w 973016"/>
              <a:gd name="connsiteY11" fmla="*/ 281354 h 1445847"/>
              <a:gd name="connsiteX12" fmla="*/ 945662 w 973016"/>
              <a:gd name="connsiteY12" fmla="*/ 82062 h 1445847"/>
              <a:gd name="connsiteX13" fmla="*/ 973016 w 973016"/>
              <a:gd name="connsiteY13" fmla="*/ 0 h 1445847"/>
              <a:gd name="connsiteX14" fmla="*/ 973016 w 973016"/>
              <a:gd name="connsiteY14" fmla="*/ 0 h 1445847"/>
              <a:gd name="connsiteX0" fmla="*/ 0 w 973016"/>
              <a:gd name="connsiteY0" fmla="*/ 1445847 h 1445847"/>
              <a:gd name="connsiteX1" fmla="*/ 74247 w 973016"/>
              <a:gd name="connsiteY1" fmla="*/ 1418493 h 1445847"/>
              <a:gd name="connsiteX2" fmla="*/ 144586 w 973016"/>
              <a:gd name="connsiteY2" fmla="*/ 1387232 h 1445847"/>
              <a:gd name="connsiteX3" fmla="*/ 238370 w 973016"/>
              <a:gd name="connsiteY3" fmla="*/ 1332524 h 1445847"/>
              <a:gd name="connsiteX4" fmla="*/ 343877 w 973016"/>
              <a:gd name="connsiteY4" fmla="*/ 1238739 h 1445847"/>
              <a:gd name="connsiteX5" fmla="*/ 343877 w 973016"/>
              <a:gd name="connsiteY5" fmla="*/ 1238739 h 1445847"/>
              <a:gd name="connsiteX6" fmla="*/ 437662 w 973016"/>
              <a:gd name="connsiteY6" fmla="*/ 1129324 h 1445847"/>
              <a:gd name="connsiteX7" fmla="*/ 504092 w 973016"/>
              <a:gd name="connsiteY7" fmla="*/ 1043354 h 1445847"/>
              <a:gd name="connsiteX8" fmla="*/ 601785 w 973016"/>
              <a:gd name="connsiteY8" fmla="*/ 867508 h 1445847"/>
              <a:gd name="connsiteX9" fmla="*/ 676031 w 973016"/>
              <a:gd name="connsiteY9" fmla="*/ 695570 h 1445847"/>
              <a:gd name="connsiteX10" fmla="*/ 769816 w 973016"/>
              <a:gd name="connsiteY10" fmla="*/ 492370 h 1445847"/>
              <a:gd name="connsiteX11" fmla="*/ 875323 w 973016"/>
              <a:gd name="connsiteY11" fmla="*/ 281354 h 1445847"/>
              <a:gd name="connsiteX12" fmla="*/ 945662 w 973016"/>
              <a:gd name="connsiteY12" fmla="*/ 82062 h 1445847"/>
              <a:gd name="connsiteX13" fmla="*/ 973016 w 973016"/>
              <a:gd name="connsiteY13" fmla="*/ 0 h 1445847"/>
              <a:gd name="connsiteX14" fmla="*/ 973016 w 973016"/>
              <a:gd name="connsiteY14" fmla="*/ 0 h 1445847"/>
              <a:gd name="connsiteX0" fmla="*/ 0 w 973016"/>
              <a:gd name="connsiteY0" fmla="*/ 1445847 h 1445847"/>
              <a:gd name="connsiteX1" fmla="*/ 74247 w 973016"/>
              <a:gd name="connsiteY1" fmla="*/ 1418493 h 1445847"/>
              <a:gd name="connsiteX2" fmla="*/ 144586 w 973016"/>
              <a:gd name="connsiteY2" fmla="*/ 1387232 h 1445847"/>
              <a:gd name="connsiteX3" fmla="*/ 234462 w 973016"/>
              <a:gd name="connsiteY3" fmla="*/ 1328616 h 1445847"/>
              <a:gd name="connsiteX4" fmla="*/ 343877 w 973016"/>
              <a:gd name="connsiteY4" fmla="*/ 1238739 h 1445847"/>
              <a:gd name="connsiteX5" fmla="*/ 343877 w 973016"/>
              <a:gd name="connsiteY5" fmla="*/ 1238739 h 1445847"/>
              <a:gd name="connsiteX6" fmla="*/ 437662 w 973016"/>
              <a:gd name="connsiteY6" fmla="*/ 1129324 h 1445847"/>
              <a:gd name="connsiteX7" fmla="*/ 504092 w 973016"/>
              <a:gd name="connsiteY7" fmla="*/ 1043354 h 1445847"/>
              <a:gd name="connsiteX8" fmla="*/ 601785 w 973016"/>
              <a:gd name="connsiteY8" fmla="*/ 867508 h 1445847"/>
              <a:gd name="connsiteX9" fmla="*/ 676031 w 973016"/>
              <a:gd name="connsiteY9" fmla="*/ 695570 h 1445847"/>
              <a:gd name="connsiteX10" fmla="*/ 769816 w 973016"/>
              <a:gd name="connsiteY10" fmla="*/ 492370 h 1445847"/>
              <a:gd name="connsiteX11" fmla="*/ 875323 w 973016"/>
              <a:gd name="connsiteY11" fmla="*/ 281354 h 1445847"/>
              <a:gd name="connsiteX12" fmla="*/ 945662 w 973016"/>
              <a:gd name="connsiteY12" fmla="*/ 82062 h 1445847"/>
              <a:gd name="connsiteX13" fmla="*/ 973016 w 973016"/>
              <a:gd name="connsiteY13" fmla="*/ 0 h 1445847"/>
              <a:gd name="connsiteX14" fmla="*/ 973016 w 973016"/>
              <a:gd name="connsiteY14" fmla="*/ 0 h 1445847"/>
              <a:gd name="connsiteX0" fmla="*/ 0 w 973016"/>
              <a:gd name="connsiteY0" fmla="*/ 1445847 h 1445847"/>
              <a:gd name="connsiteX1" fmla="*/ 74247 w 973016"/>
              <a:gd name="connsiteY1" fmla="*/ 1418493 h 1445847"/>
              <a:gd name="connsiteX2" fmla="*/ 144586 w 973016"/>
              <a:gd name="connsiteY2" fmla="*/ 1387232 h 1445847"/>
              <a:gd name="connsiteX3" fmla="*/ 234462 w 973016"/>
              <a:gd name="connsiteY3" fmla="*/ 1328616 h 1445847"/>
              <a:gd name="connsiteX4" fmla="*/ 343877 w 973016"/>
              <a:gd name="connsiteY4" fmla="*/ 1238739 h 1445847"/>
              <a:gd name="connsiteX5" fmla="*/ 336061 w 973016"/>
              <a:gd name="connsiteY5" fmla="*/ 1234832 h 1445847"/>
              <a:gd name="connsiteX6" fmla="*/ 437662 w 973016"/>
              <a:gd name="connsiteY6" fmla="*/ 1129324 h 1445847"/>
              <a:gd name="connsiteX7" fmla="*/ 504092 w 973016"/>
              <a:gd name="connsiteY7" fmla="*/ 1043354 h 1445847"/>
              <a:gd name="connsiteX8" fmla="*/ 601785 w 973016"/>
              <a:gd name="connsiteY8" fmla="*/ 867508 h 1445847"/>
              <a:gd name="connsiteX9" fmla="*/ 676031 w 973016"/>
              <a:gd name="connsiteY9" fmla="*/ 695570 h 1445847"/>
              <a:gd name="connsiteX10" fmla="*/ 769816 w 973016"/>
              <a:gd name="connsiteY10" fmla="*/ 492370 h 1445847"/>
              <a:gd name="connsiteX11" fmla="*/ 875323 w 973016"/>
              <a:gd name="connsiteY11" fmla="*/ 281354 h 1445847"/>
              <a:gd name="connsiteX12" fmla="*/ 945662 w 973016"/>
              <a:gd name="connsiteY12" fmla="*/ 82062 h 1445847"/>
              <a:gd name="connsiteX13" fmla="*/ 973016 w 973016"/>
              <a:gd name="connsiteY13" fmla="*/ 0 h 1445847"/>
              <a:gd name="connsiteX14" fmla="*/ 973016 w 973016"/>
              <a:gd name="connsiteY14" fmla="*/ 0 h 1445847"/>
              <a:gd name="connsiteX0" fmla="*/ 0 w 973016"/>
              <a:gd name="connsiteY0" fmla="*/ 1445847 h 1445847"/>
              <a:gd name="connsiteX1" fmla="*/ 74247 w 973016"/>
              <a:gd name="connsiteY1" fmla="*/ 1418493 h 1445847"/>
              <a:gd name="connsiteX2" fmla="*/ 144586 w 973016"/>
              <a:gd name="connsiteY2" fmla="*/ 1387232 h 1445847"/>
              <a:gd name="connsiteX3" fmla="*/ 234462 w 973016"/>
              <a:gd name="connsiteY3" fmla="*/ 1328616 h 1445847"/>
              <a:gd name="connsiteX4" fmla="*/ 343877 w 973016"/>
              <a:gd name="connsiteY4" fmla="*/ 1238739 h 1445847"/>
              <a:gd name="connsiteX5" fmla="*/ 343877 w 973016"/>
              <a:gd name="connsiteY5" fmla="*/ 1242647 h 1445847"/>
              <a:gd name="connsiteX6" fmla="*/ 437662 w 973016"/>
              <a:gd name="connsiteY6" fmla="*/ 1129324 h 1445847"/>
              <a:gd name="connsiteX7" fmla="*/ 504092 w 973016"/>
              <a:gd name="connsiteY7" fmla="*/ 1043354 h 1445847"/>
              <a:gd name="connsiteX8" fmla="*/ 601785 w 973016"/>
              <a:gd name="connsiteY8" fmla="*/ 867508 h 1445847"/>
              <a:gd name="connsiteX9" fmla="*/ 676031 w 973016"/>
              <a:gd name="connsiteY9" fmla="*/ 695570 h 1445847"/>
              <a:gd name="connsiteX10" fmla="*/ 769816 w 973016"/>
              <a:gd name="connsiteY10" fmla="*/ 492370 h 1445847"/>
              <a:gd name="connsiteX11" fmla="*/ 875323 w 973016"/>
              <a:gd name="connsiteY11" fmla="*/ 281354 h 1445847"/>
              <a:gd name="connsiteX12" fmla="*/ 945662 w 973016"/>
              <a:gd name="connsiteY12" fmla="*/ 82062 h 1445847"/>
              <a:gd name="connsiteX13" fmla="*/ 973016 w 973016"/>
              <a:gd name="connsiteY13" fmla="*/ 0 h 1445847"/>
              <a:gd name="connsiteX14" fmla="*/ 973016 w 973016"/>
              <a:gd name="connsiteY14" fmla="*/ 0 h 1445847"/>
              <a:gd name="connsiteX0" fmla="*/ 0 w 973016"/>
              <a:gd name="connsiteY0" fmla="*/ 1445847 h 1445847"/>
              <a:gd name="connsiteX1" fmla="*/ 74247 w 973016"/>
              <a:gd name="connsiteY1" fmla="*/ 1418493 h 1445847"/>
              <a:gd name="connsiteX2" fmla="*/ 144586 w 973016"/>
              <a:gd name="connsiteY2" fmla="*/ 1387232 h 1445847"/>
              <a:gd name="connsiteX3" fmla="*/ 234462 w 973016"/>
              <a:gd name="connsiteY3" fmla="*/ 1328616 h 1445847"/>
              <a:gd name="connsiteX4" fmla="*/ 343877 w 973016"/>
              <a:gd name="connsiteY4" fmla="*/ 1238739 h 1445847"/>
              <a:gd name="connsiteX5" fmla="*/ 339969 w 973016"/>
              <a:gd name="connsiteY5" fmla="*/ 1238739 h 1445847"/>
              <a:gd name="connsiteX6" fmla="*/ 437662 w 973016"/>
              <a:gd name="connsiteY6" fmla="*/ 1129324 h 1445847"/>
              <a:gd name="connsiteX7" fmla="*/ 504092 w 973016"/>
              <a:gd name="connsiteY7" fmla="*/ 1043354 h 1445847"/>
              <a:gd name="connsiteX8" fmla="*/ 601785 w 973016"/>
              <a:gd name="connsiteY8" fmla="*/ 867508 h 1445847"/>
              <a:gd name="connsiteX9" fmla="*/ 676031 w 973016"/>
              <a:gd name="connsiteY9" fmla="*/ 695570 h 1445847"/>
              <a:gd name="connsiteX10" fmla="*/ 769816 w 973016"/>
              <a:gd name="connsiteY10" fmla="*/ 492370 h 1445847"/>
              <a:gd name="connsiteX11" fmla="*/ 875323 w 973016"/>
              <a:gd name="connsiteY11" fmla="*/ 281354 h 1445847"/>
              <a:gd name="connsiteX12" fmla="*/ 945662 w 973016"/>
              <a:gd name="connsiteY12" fmla="*/ 82062 h 1445847"/>
              <a:gd name="connsiteX13" fmla="*/ 973016 w 973016"/>
              <a:gd name="connsiteY13" fmla="*/ 0 h 1445847"/>
              <a:gd name="connsiteX14" fmla="*/ 973016 w 973016"/>
              <a:gd name="connsiteY14" fmla="*/ 0 h 1445847"/>
              <a:gd name="connsiteX0" fmla="*/ 0 w 973016"/>
              <a:gd name="connsiteY0" fmla="*/ 1445847 h 1445847"/>
              <a:gd name="connsiteX1" fmla="*/ 74247 w 973016"/>
              <a:gd name="connsiteY1" fmla="*/ 1418493 h 1445847"/>
              <a:gd name="connsiteX2" fmla="*/ 144586 w 973016"/>
              <a:gd name="connsiteY2" fmla="*/ 1387232 h 1445847"/>
              <a:gd name="connsiteX3" fmla="*/ 234462 w 973016"/>
              <a:gd name="connsiteY3" fmla="*/ 1328616 h 1445847"/>
              <a:gd name="connsiteX4" fmla="*/ 343877 w 973016"/>
              <a:gd name="connsiteY4" fmla="*/ 1238739 h 1445847"/>
              <a:gd name="connsiteX5" fmla="*/ 339969 w 973016"/>
              <a:gd name="connsiteY5" fmla="*/ 1238739 h 1445847"/>
              <a:gd name="connsiteX6" fmla="*/ 437662 w 973016"/>
              <a:gd name="connsiteY6" fmla="*/ 1129324 h 1445847"/>
              <a:gd name="connsiteX7" fmla="*/ 504092 w 973016"/>
              <a:gd name="connsiteY7" fmla="*/ 1043354 h 1445847"/>
              <a:gd name="connsiteX8" fmla="*/ 601785 w 973016"/>
              <a:gd name="connsiteY8" fmla="*/ 867508 h 1445847"/>
              <a:gd name="connsiteX9" fmla="*/ 679939 w 973016"/>
              <a:gd name="connsiteY9" fmla="*/ 703385 h 1445847"/>
              <a:gd name="connsiteX10" fmla="*/ 769816 w 973016"/>
              <a:gd name="connsiteY10" fmla="*/ 492370 h 1445847"/>
              <a:gd name="connsiteX11" fmla="*/ 875323 w 973016"/>
              <a:gd name="connsiteY11" fmla="*/ 281354 h 1445847"/>
              <a:gd name="connsiteX12" fmla="*/ 945662 w 973016"/>
              <a:gd name="connsiteY12" fmla="*/ 82062 h 1445847"/>
              <a:gd name="connsiteX13" fmla="*/ 973016 w 973016"/>
              <a:gd name="connsiteY13" fmla="*/ 0 h 1445847"/>
              <a:gd name="connsiteX14" fmla="*/ 973016 w 973016"/>
              <a:gd name="connsiteY14" fmla="*/ 0 h 1445847"/>
              <a:gd name="connsiteX0" fmla="*/ 0 w 973016"/>
              <a:gd name="connsiteY0" fmla="*/ 1445847 h 1445847"/>
              <a:gd name="connsiteX1" fmla="*/ 74247 w 973016"/>
              <a:gd name="connsiteY1" fmla="*/ 1418493 h 1445847"/>
              <a:gd name="connsiteX2" fmla="*/ 144586 w 973016"/>
              <a:gd name="connsiteY2" fmla="*/ 1387232 h 1445847"/>
              <a:gd name="connsiteX3" fmla="*/ 234462 w 973016"/>
              <a:gd name="connsiteY3" fmla="*/ 1328616 h 1445847"/>
              <a:gd name="connsiteX4" fmla="*/ 343877 w 973016"/>
              <a:gd name="connsiteY4" fmla="*/ 1238739 h 1445847"/>
              <a:gd name="connsiteX5" fmla="*/ 339969 w 973016"/>
              <a:gd name="connsiteY5" fmla="*/ 1238739 h 1445847"/>
              <a:gd name="connsiteX6" fmla="*/ 437662 w 973016"/>
              <a:gd name="connsiteY6" fmla="*/ 1129324 h 1445847"/>
              <a:gd name="connsiteX7" fmla="*/ 504092 w 973016"/>
              <a:gd name="connsiteY7" fmla="*/ 1043354 h 1445847"/>
              <a:gd name="connsiteX8" fmla="*/ 601785 w 973016"/>
              <a:gd name="connsiteY8" fmla="*/ 867508 h 1445847"/>
              <a:gd name="connsiteX9" fmla="*/ 679939 w 973016"/>
              <a:gd name="connsiteY9" fmla="*/ 703385 h 1445847"/>
              <a:gd name="connsiteX10" fmla="*/ 769816 w 973016"/>
              <a:gd name="connsiteY10" fmla="*/ 500185 h 1445847"/>
              <a:gd name="connsiteX11" fmla="*/ 875323 w 973016"/>
              <a:gd name="connsiteY11" fmla="*/ 281354 h 1445847"/>
              <a:gd name="connsiteX12" fmla="*/ 945662 w 973016"/>
              <a:gd name="connsiteY12" fmla="*/ 82062 h 1445847"/>
              <a:gd name="connsiteX13" fmla="*/ 973016 w 973016"/>
              <a:gd name="connsiteY13" fmla="*/ 0 h 1445847"/>
              <a:gd name="connsiteX14" fmla="*/ 973016 w 973016"/>
              <a:gd name="connsiteY14" fmla="*/ 0 h 1445847"/>
              <a:gd name="connsiteX0" fmla="*/ 0 w 973016"/>
              <a:gd name="connsiteY0" fmla="*/ 1445847 h 1445847"/>
              <a:gd name="connsiteX1" fmla="*/ 74247 w 973016"/>
              <a:gd name="connsiteY1" fmla="*/ 1418493 h 1445847"/>
              <a:gd name="connsiteX2" fmla="*/ 144586 w 973016"/>
              <a:gd name="connsiteY2" fmla="*/ 1387232 h 1445847"/>
              <a:gd name="connsiteX3" fmla="*/ 234462 w 973016"/>
              <a:gd name="connsiteY3" fmla="*/ 1328616 h 1445847"/>
              <a:gd name="connsiteX4" fmla="*/ 343877 w 973016"/>
              <a:gd name="connsiteY4" fmla="*/ 1238739 h 1445847"/>
              <a:gd name="connsiteX5" fmla="*/ 339969 w 973016"/>
              <a:gd name="connsiteY5" fmla="*/ 1238739 h 1445847"/>
              <a:gd name="connsiteX6" fmla="*/ 437662 w 973016"/>
              <a:gd name="connsiteY6" fmla="*/ 1129324 h 1445847"/>
              <a:gd name="connsiteX7" fmla="*/ 496277 w 973016"/>
              <a:gd name="connsiteY7" fmla="*/ 1035539 h 1445847"/>
              <a:gd name="connsiteX8" fmla="*/ 601785 w 973016"/>
              <a:gd name="connsiteY8" fmla="*/ 867508 h 1445847"/>
              <a:gd name="connsiteX9" fmla="*/ 679939 w 973016"/>
              <a:gd name="connsiteY9" fmla="*/ 703385 h 1445847"/>
              <a:gd name="connsiteX10" fmla="*/ 769816 w 973016"/>
              <a:gd name="connsiteY10" fmla="*/ 500185 h 1445847"/>
              <a:gd name="connsiteX11" fmla="*/ 875323 w 973016"/>
              <a:gd name="connsiteY11" fmla="*/ 281354 h 1445847"/>
              <a:gd name="connsiteX12" fmla="*/ 945662 w 973016"/>
              <a:gd name="connsiteY12" fmla="*/ 82062 h 1445847"/>
              <a:gd name="connsiteX13" fmla="*/ 973016 w 973016"/>
              <a:gd name="connsiteY13" fmla="*/ 0 h 1445847"/>
              <a:gd name="connsiteX14" fmla="*/ 973016 w 973016"/>
              <a:gd name="connsiteY14" fmla="*/ 0 h 1445847"/>
              <a:gd name="connsiteX0" fmla="*/ 0 w 973016"/>
              <a:gd name="connsiteY0" fmla="*/ 1445847 h 1445847"/>
              <a:gd name="connsiteX1" fmla="*/ 74247 w 973016"/>
              <a:gd name="connsiteY1" fmla="*/ 1418493 h 1445847"/>
              <a:gd name="connsiteX2" fmla="*/ 144586 w 973016"/>
              <a:gd name="connsiteY2" fmla="*/ 1387232 h 1445847"/>
              <a:gd name="connsiteX3" fmla="*/ 234462 w 973016"/>
              <a:gd name="connsiteY3" fmla="*/ 1328616 h 1445847"/>
              <a:gd name="connsiteX4" fmla="*/ 343877 w 973016"/>
              <a:gd name="connsiteY4" fmla="*/ 1238739 h 1445847"/>
              <a:gd name="connsiteX5" fmla="*/ 339969 w 973016"/>
              <a:gd name="connsiteY5" fmla="*/ 1238739 h 1445847"/>
              <a:gd name="connsiteX6" fmla="*/ 437662 w 973016"/>
              <a:gd name="connsiteY6" fmla="*/ 1129324 h 1445847"/>
              <a:gd name="connsiteX7" fmla="*/ 496277 w 973016"/>
              <a:gd name="connsiteY7" fmla="*/ 1039447 h 1445847"/>
              <a:gd name="connsiteX8" fmla="*/ 601785 w 973016"/>
              <a:gd name="connsiteY8" fmla="*/ 867508 h 1445847"/>
              <a:gd name="connsiteX9" fmla="*/ 679939 w 973016"/>
              <a:gd name="connsiteY9" fmla="*/ 703385 h 1445847"/>
              <a:gd name="connsiteX10" fmla="*/ 769816 w 973016"/>
              <a:gd name="connsiteY10" fmla="*/ 500185 h 1445847"/>
              <a:gd name="connsiteX11" fmla="*/ 875323 w 973016"/>
              <a:gd name="connsiteY11" fmla="*/ 281354 h 1445847"/>
              <a:gd name="connsiteX12" fmla="*/ 945662 w 973016"/>
              <a:gd name="connsiteY12" fmla="*/ 82062 h 1445847"/>
              <a:gd name="connsiteX13" fmla="*/ 973016 w 973016"/>
              <a:gd name="connsiteY13" fmla="*/ 0 h 1445847"/>
              <a:gd name="connsiteX14" fmla="*/ 973016 w 973016"/>
              <a:gd name="connsiteY14" fmla="*/ 0 h 1445847"/>
              <a:gd name="connsiteX0" fmla="*/ 0 w 973016"/>
              <a:gd name="connsiteY0" fmla="*/ 1445847 h 1445847"/>
              <a:gd name="connsiteX1" fmla="*/ 74247 w 973016"/>
              <a:gd name="connsiteY1" fmla="*/ 1418493 h 1445847"/>
              <a:gd name="connsiteX2" fmla="*/ 144586 w 973016"/>
              <a:gd name="connsiteY2" fmla="*/ 1387232 h 1445847"/>
              <a:gd name="connsiteX3" fmla="*/ 234462 w 973016"/>
              <a:gd name="connsiteY3" fmla="*/ 1328616 h 1445847"/>
              <a:gd name="connsiteX4" fmla="*/ 343877 w 973016"/>
              <a:gd name="connsiteY4" fmla="*/ 1238739 h 1445847"/>
              <a:gd name="connsiteX5" fmla="*/ 339969 w 973016"/>
              <a:gd name="connsiteY5" fmla="*/ 1238739 h 1445847"/>
              <a:gd name="connsiteX6" fmla="*/ 437662 w 973016"/>
              <a:gd name="connsiteY6" fmla="*/ 1129324 h 1445847"/>
              <a:gd name="connsiteX7" fmla="*/ 496277 w 973016"/>
              <a:gd name="connsiteY7" fmla="*/ 1039447 h 1445847"/>
              <a:gd name="connsiteX8" fmla="*/ 601785 w 973016"/>
              <a:gd name="connsiteY8" fmla="*/ 867508 h 1445847"/>
              <a:gd name="connsiteX9" fmla="*/ 679939 w 973016"/>
              <a:gd name="connsiteY9" fmla="*/ 703385 h 1445847"/>
              <a:gd name="connsiteX10" fmla="*/ 775792 w 973016"/>
              <a:gd name="connsiteY10" fmla="*/ 500185 h 1445847"/>
              <a:gd name="connsiteX11" fmla="*/ 875323 w 973016"/>
              <a:gd name="connsiteY11" fmla="*/ 281354 h 1445847"/>
              <a:gd name="connsiteX12" fmla="*/ 945662 w 973016"/>
              <a:gd name="connsiteY12" fmla="*/ 82062 h 1445847"/>
              <a:gd name="connsiteX13" fmla="*/ 973016 w 973016"/>
              <a:gd name="connsiteY13" fmla="*/ 0 h 1445847"/>
              <a:gd name="connsiteX14" fmla="*/ 973016 w 973016"/>
              <a:gd name="connsiteY14" fmla="*/ 0 h 1445847"/>
              <a:gd name="connsiteX0" fmla="*/ 0 w 973016"/>
              <a:gd name="connsiteY0" fmla="*/ 1445847 h 1445847"/>
              <a:gd name="connsiteX1" fmla="*/ 74247 w 973016"/>
              <a:gd name="connsiteY1" fmla="*/ 1418493 h 1445847"/>
              <a:gd name="connsiteX2" fmla="*/ 144586 w 973016"/>
              <a:gd name="connsiteY2" fmla="*/ 1387232 h 1445847"/>
              <a:gd name="connsiteX3" fmla="*/ 234462 w 973016"/>
              <a:gd name="connsiteY3" fmla="*/ 1328616 h 1445847"/>
              <a:gd name="connsiteX4" fmla="*/ 343877 w 973016"/>
              <a:gd name="connsiteY4" fmla="*/ 1238739 h 1445847"/>
              <a:gd name="connsiteX5" fmla="*/ 339969 w 973016"/>
              <a:gd name="connsiteY5" fmla="*/ 1238739 h 1445847"/>
              <a:gd name="connsiteX6" fmla="*/ 437662 w 973016"/>
              <a:gd name="connsiteY6" fmla="*/ 1129324 h 1445847"/>
              <a:gd name="connsiteX7" fmla="*/ 496277 w 973016"/>
              <a:gd name="connsiteY7" fmla="*/ 1039447 h 1445847"/>
              <a:gd name="connsiteX8" fmla="*/ 601785 w 973016"/>
              <a:gd name="connsiteY8" fmla="*/ 867508 h 1445847"/>
              <a:gd name="connsiteX9" fmla="*/ 679939 w 973016"/>
              <a:gd name="connsiteY9" fmla="*/ 703385 h 1445847"/>
              <a:gd name="connsiteX10" fmla="*/ 775792 w 973016"/>
              <a:gd name="connsiteY10" fmla="*/ 500185 h 1445847"/>
              <a:gd name="connsiteX11" fmla="*/ 875323 w 973016"/>
              <a:gd name="connsiteY11" fmla="*/ 281354 h 1445847"/>
              <a:gd name="connsiteX12" fmla="*/ 945662 w 973016"/>
              <a:gd name="connsiteY12" fmla="*/ 82062 h 1445847"/>
              <a:gd name="connsiteX13" fmla="*/ 973016 w 973016"/>
              <a:gd name="connsiteY13" fmla="*/ 0 h 1445847"/>
              <a:gd name="connsiteX14" fmla="*/ 973016 w 973016"/>
              <a:gd name="connsiteY14" fmla="*/ 0 h 1445847"/>
              <a:gd name="connsiteX0" fmla="*/ 0 w 973016"/>
              <a:gd name="connsiteY0" fmla="*/ 1445847 h 1445847"/>
              <a:gd name="connsiteX1" fmla="*/ 74247 w 973016"/>
              <a:gd name="connsiteY1" fmla="*/ 1418493 h 1445847"/>
              <a:gd name="connsiteX2" fmla="*/ 144586 w 973016"/>
              <a:gd name="connsiteY2" fmla="*/ 1387232 h 1445847"/>
              <a:gd name="connsiteX3" fmla="*/ 234462 w 973016"/>
              <a:gd name="connsiteY3" fmla="*/ 1328616 h 1445847"/>
              <a:gd name="connsiteX4" fmla="*/ 343877 w 973016"/>
              <a:gd name="connsiteY4" fmla="*/ 1238739 h 1445847"/>
              <a:gd name="connsiteX5" fmla="*/ 339969 w 973016"/>
              <a:gd name="connsiteY5" fmla="*/ 1238739 h 1445847"/>
              <a:gd name="connsiteX6" fmla="*/ 437662 w 973016"/>
              <a:gd name="connsiteY6" fmla="*/ 1129324 h 1445847"/>
              <a:gd name="connsiteX7" fmla="*/ 496277 w 973016"/>
              <a:gd name="connsiteY7" fmla="*/ 1039447 h 1445847"/>
              <a:gd name="connsiteX8" fmla="*/ 601785 w 973016"/>
              <a:gd name="connsiteY8" fmla="*/ 867508 h 1445847"/>
              <a:gd name="connsiteX9" fmla="*/ 679939 w 973016"/>
              <a:gd name="connsiteY9" fmla="*/ 703385 h 1445847"/>
              <a:gd name="connsiteX10" fmla="*/ 775792 w 973016"/>
              <a:gd name="connsiteY10" fmla="*/ 500185 h 1445847"/>
              <a:gd name="connsiteX11" fmla="*/ 869347 w 973016"/>
              <a:gd name="connsiteY11" fmla="*/ 281354 h 1445847"/>
              <a:gd name="connsiteX12" fmla="*/ 945662 w 973016"/>
              <a:gd name="connsiteY12" fmla="*/ 82062 h 1445847"/>
              <a:gd name="connsiteX13" fmla="*/ 973016 w 973016"/>
              <a:gd name="connsiteY13" fmla="*/ 0 h 1445847"/>
              <a:gd name="connsiteX14" fmla="*/ 973016 w 973016"/>
              <a:gd name="connsiteY14" fmla="*/ 0 h 1445847"/>
              <a:gd name="connsiteX0" fmla="*/ 0 w 978992"/>
              <a:gd name="connsiteY0" fmla="*/ 1457800 h 1457800"/>
              <a:gd name="connsiteX1" fmla="*/ 74247 w 978992"/>
              <a:gd name="connsiteY1" fmla="*/ 1430446 h 1457800"/>
              <a:gd name="connsiteX2" fmla="*/ 144586 w 978992"/>
              <a:gd name="connsiteY2" fmla="*/ 1399185 h 1457800"/>
              <a:gd name="connsiteX3" fmla="*/ 234462 w 978992"/>
              <a:gd name="connsiteY3" fmla="*/ 1340569 h 1457800"/>
              <a:gd name="connsiteX4" fmla="*/ 343877 w 978992"/>
              <a:gd name="connsiteY4" fmla="*/ 1250692 h 1457800"/>
              <a:gd name="connsiteX5" fmla="*/ 339969 w 978992"/>
              <a:gd name="connsiteY5" fmla="*/ 1250692 h 1457800"/>
              <a:gd name="connsiteX6" fmla="*/ 437662 w 978992"/>
              <a:gd name="connsiteY6" fmla="*/ 1141277 h 1457800"/>
              <a:gd name="connsiteX7" fmla="*/ 496277 w 978992"/>
              <a:gd name="connsiteY7" fmla="*/ 1051400 h 1457800"/>
              <a:gd name="connsiteX8" fmla="*/ 601785 w 978992"/>
              <a:gd name="connsiteY8" fmla="*/ 879461 h 1457800"/>
              <a:gd name="connsiteX9" fmla="*/ 679939 w 978992"/>
              <a:gd name="connsiteY9" fmla="*/ 715338 h 1457800"/>
              <a:gd name="connsiteX10" fmla="*/ 775792 w 978992"/>
              <a:gd name="connsiteY10" fmla="*/ 512138 h 1457800"/>
              <a:gd name="connsiteX11" fmla="*/ 869347 w 978992"/>
              <a:gd name="connsiteY11" fmla="*/ 293307 h 1457800"/>
              <a:gd name="connsiteX12" fmla="*/ 945662 w 978992"/>
              <a:gd name="connsiteY12" fmla="*/ 94015 h 1457800"/>
              <a:gd name="connsiteX13" fmla="*/ 973016 w 978992"/>
              <a:gd name="connsiteY13" fmla="*/ 11953 h 1457800"/>
              <a:gd name="connsiteX14" fmla="*/ 978992 w 978992"/>
              <a:gd name="connsiteY14" fmla="*/ 0 h 14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78992" h="1457800">
                <a:moveTo>
                  <a:pt x="0" y="1457800"/>
                </a:moveTo>
                <a:cubicBezTo>
                  <a:pt x="15631" y="1451613"/>
                  <a:pt x="50149" y="1440215"/>
                  <a:pt x="74247" y="1430446"/>
                </a:cubicBezTo>
                <a:cubicBezTo>
                  <a:pt x="98345" y="1420677"/>
                  <a:pt x="117884" y="1414164"/>
                  <a:pt x="144586" y="1399185"/>
                </a:cubicBezTo>
                <a:cubicBezTo>
                  <a:pt x="171288" y="1384206"/>
                  <a:pt x="201247" y="1365318"/>
                  <a:pt x="234462" y="1340569"/>
                </a:cubicBezTo>
                <a:cubicBezTo>
                  <a:pt x="267677" y="1315820"/>
                  <a:pt x="326293" y="1265671"/>
                  <a:pt x="343877" y="1250692"/>
                </a:cubicBezTo>
                <a:cubicBezTo>
                  <a:pt x="361461" y="1235713"/>
                  <a:pt x="342574" y="1251994"/>
                  <a:pt x="339969" y="1250692"/>
                </a:cubicBezTo>
                <a:cubicBezTo>
                  <a:pt x="371231" y="1214220"/>
                  <a:pt x="411611" y="1174492"/>
                  <a:pt x="437662" y="1141277"/>
                </a:cubicBezTo>
                <a:cubicBezTo>
                  <a:pt x="463713" y="1108062"/>
                  <a:pt x="468923" y="1095036"/>
                  <a:pt x="496277" y="1051400"/>
                </a:cubicBezTo>
                <a:cubicBezTo>
                  <a:pt x="523631" y="1007764"/>
                  <a:pt x="571175" y="935471"/>
                  <a:pt x="601785" y="879461"/>
                </a:cubicBezTo>
                <a:cubicBezTo>
                  <a:pt x="632395" y="823451"/>
                  <a:pt x="650938" y="776558"/>
                  <a:pt x="679939" y="715338"/>
                </a:cubicBezTo>
                <a:cubicBezTo>
                  <a:pt x="708940" y="654118"/>
                  <a:pt x="744224" y="582476"/>
                  <a:pt x="775792" y="512138"/>
                </a:cubicBezTo>
                <a:cubicBezTo>
                  <a:pt x="807360" y="441800"/>
                  <a:pt x="841035" y="362994"/>
                  <a:pt x="869347" y="293307"/>
                </a:cubicBezTo>
                <a:cubicBezTo>
                  <a:pt x="897659" y="223620"/>
                  <a:pt x="928384" y="140907"/>
                  <a:pt x="945662" y="94015"/>
                </a:cubicBezTo>
                <a:cubicBezTo>
                  <a:pt x="962940" y="47123"/>
                  <a:pt x="967461" y="27622"/>
                  <a:pt x="973016" y="11953"/>
                </a:cubicBezTo>
                <a:cubicBezTo>
                  <a:pt x="978571" y="-3716"/>
                  <a:pt x="977000" y="3984"/>
                  <a:pt x="978992" y="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Freeform 4"/>
          <p:cNvSpPr/>
          <p:nvPr/>
        </p:nvSpPr>
        <p:spPr>
          <a:xfrm>
            <a:off x="7225553" y="2587812"/>
            <a:ext cx="6418" cy="759012"/>
          </a:xfrm>
          <a:custGeom>
            <a:avLst/>
            <a:gdLst>
              <a:gd name="connsiteX0" fmla="*/ 442 w 7165"/>
              <a:gd name="connsiteY0" fmla="*/ 759012 h 759012"/>
              <a:gd name="connsiteX1" fmla="*/ 6418 w 7165"/>
              <a:gd name="connsiteY1" fmla="*/ 705223 h 759012"/>
              <a:gd name="connsiteX2" fmla="*/ 6418 w 7165"/>
              <a:gd name="connsiteY2" fmla="*/ 579717 h 759012"/>
              <a:gd name="connsiteX3" fmla="*/ 442 w 7165"/>
              <a:gd name="connsiteY3" fmla="*/ 334682 h 759012"/>
              <a:gd name="connsiteX4" fmla="*/ 442 w 7165"/>
              <a:gd name="connsiteY4" fmla="*/ 0 h 759012"/>
              <a:gd name="connsiteX5" fmla="*/ 442 w 7165"/>
              <a:gd name="connsiteY5" fmla="*/ 0 h 759012"/>
              <a:gd name="connsiteX0" fmla="*/ 617 w 9999"/>
              <a:gd name="connsiteY0" fmla="*/ 10000 h 10000"/>
              <a:gd name="connsiteX1" fmla="*/ 8957 w 9999"/>
              <a:gd name="connsiteY1" fmla="*/ 9291 h 10000"/>
              <a:gd name="connsiteX2" fmla="*/ 8957 w 9999"/>
              <a:gd name="connsiteY2" fmla="*/ 7638 h 10000"/>
              <a:gd name="connsiteX3" fmla="*/ 617 w 9999"/>
              <a:gd name="connsiteY3" fmla="*/ 4409 h 10000"/>
              <a:gd name="connsiteX4" fmla="*/ 617 w 9999"/>
              <a:gd name="connsiteY4" fmla="*/ 0 h 10000"/>
              <a:gd name="connsiteX5" fmla="*/ 617 w 9999"/>
              <a:gd name="connsiteY5" fmla="*/ 0 h 10000"/>
              <a:gd name="connsiteX0" fmla="*/ 0 w 8959"/>
              <a:gd name="connsiteY0" fmla="*/ 10000 h 10000"/>
              <a:gd name="connsiteX1" fmla="*/ 8341 w 8959"/>
              <a:gd name="connsiteY1" fmla="*/ 9291 h 10000"/>
              <a:gd name="connsiteX2" fmla="*/ 8341 w 8959"/>
              <a:gd name="connsiteY2" fmla="*/ 7638 h 10000"/>
              <a:gd name="connsiteX3" fmla="*/ 8342 w 8959"/>
              <a:gd name="connsiteY3" fmla="*/ 4409 h 10000"/>
              <a:gd name="connsiteX4" fmla="*/ 0 w 8959"/>
              <a:gd name="connsiteY4" fmla="*/ 0 h 10000"/>
              <a:gd name="connsiteX5" fmla="*/ 0 w 8959"/>
              <a:gd name="connsiteY5" fmla="*/ 0 h 10000"/>
              <a:gd name="connsiteX0" fmla="*/ 0 w 10000"/>
              <a:gd name="connsiteY0" fmla="*/ 10000 h 10000"/>
              <a:gd name="connsiteX1" fmla="*/ 9310 w 10000"/>
              <a:gd name="connsiteY1" fmla="*/ 9291 h 10000"/>
              <a:gd name="connsiteX2" fmla="*/ 9310 w 10000"/>
              <a:gd name="connsiteY2" fmla="*/ 7638 h 10000"/>
              <a:gd name="connsiteX3" fmla="*/ 9311 w 10000"/>
              <a:gd name="connsiteY3" fmla="*/ 4409 h 10000"/>
              <a:gd name="connsiteX4" fmla="*/ 0 w 10000"/>
              <a:gd name="connsiteY4" fmla="*/ 0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3879" y="9843"/>
                  <a:pt x="7759" y="9685"/>
                  <a:pt x="9310" y="9291"/>
                </a:cubicBezTo>
                <a:cubicBezTo>
                  <a:pt x="10862" y="8897"/>
                  <a:pt x="9310" y="8452"/>
                  <a:pt x="9310" y="7638"/>
                </a:cubicBezTo>
                <a:cubicBezTo>
                  <a:pt x="9310" y="6824"/>
                  <a:pt x="10863" y="5682"/>
                  <a:pt x="9311" y="4409"/>
                </a:cubicBezTo>
                <a:cubicBezTo>
                  <a:pt x="7759" y="3136"/>
                  <a:pt x="1552" y="735"/>
                  <a:pt x="0" y="0"/>
                </a:cubicBezTo>
                <a:lnTo>
                  <a:pt x="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4703248" y="2986336"/>
            <a:ext cx="833262" cy="1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0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0589E-17 3.7037E-7 L 1.10589E-17 0.00023 C 0.00182 -0.00463 0.00443 -0.00857 0.00547 -0.01389 C 0.0069 -0.02176 0.00534 -0.01482 0.00781 -0.02222 C 0.00833 -0.02407 0.00872 -0.02616 0.00938 -0.02778 C 0.00977 -0.0294 0.01042 -0.03056 0.01094 -0.03194 C 0.01315 -0.04005 0.00951 -0.03241 0.01406 -0.04028 C 0.01641 -0.05301 0.01276 -0.0331 0.01563 -0.05139 C 0.01602 -0.0544 0.01667 -0.05694 0.01719 -0.05972 L 0.01797 -0.06389 C 0.01823 -0.06528 0.01823 -0.0669 0.01875 -0.06806 C 0.01927 -0.06944 0.01992 -0.07083 0.02031 -0.07222 C 0.02331 -0.08449 0.01992 -0.07732 0.02422 -0.08472 C 0.02448 -0.08611 0.02461 -0.08773 0.025 -0.08889 C 0.02539 -0.09051 0.02617 -0.09167 0.02656 -0.09306 C 0.02721 -0.09583 0.0276 -0.09861 0.02813 -0.10139 C 0.02891 -0.10602 0.02891 -0.10417 0.02891 -0.10694 L 0.02891 -0.10671 C 0.02865 -0.05972 0.02813 -0.01273 0.02813 0.03472 C 0.02813 0.04815 0.02852 0.06157 0.02891 0.075 C 0.02904 0.08009 0.02878 0.08518 0.02969 0.09028 C 0.02995 0.09167 0.03125 0.09213 0.03203 0.09306 C 0.03568 0.10301 0.03047 0.09074 0.03828 0.1 C 0.03906 0.10093 0.03971 0.10208 0.04063 0.10278 C 0.04206 0.10393 0.04388 0.1037 0.04531 0.10556 L 0.04766 0.10833 C 0.04987 0.10787 0.0543 0.10787 0.05703 0.10556 C 0.05924 0.10347 0.05898 0.10185 0.06172 0.10139 C 0.06497 0.10046 0.06849 0.10046 0.07188 0.1 C 0.08034 0.09491 0.06745 0.10301 0.07656 0.09583 C 0.07799 0.09444 0.07982 0.09468 0.08125 0.09306 C 0.08659 0.08657 0.08411 0.08843 0.08828 0.08611 C 0.09336 0.07685 0.08776 0.08542 0.09297 0.08056 C 0.09453 0.0787 0.09766 0.075 0.09766 0.07523 C 0.10104 0.06551 0.09701 0.07477 0.10156 0.06944 C 0.10247 0.06829 0.10313 0.06667 0.10391 0.06528 C 0.10443 0.06389 0.10469 0.06204 0.10547 0.06111 C 0.10599 0.06018 0.10703 0.06018 0.10781 0.05972 C 0.10833 0.05833 0.10859 0.05648 0.10938 0.05556 C 0.10977 0.05463 0.11458 0.05278 0.11484 0.05278 C 0.11563 0.05185 0.11641 0.05116 0.11719 0.05 C 0.11992 0.04491 0.11875 0.04491 0.12109 0.04028 C 0.12174 0.03866 0.12266 0.0375 0.12344 0.03611 C 0.12669 0.02917 0.12305 0.03426 0.12734 0.02917 C 0.1276 0.02778 0.12747 0.02593 0.12813 0.025 C 0.12943 0.02245 0.13281 0.01944 0.13281 0.01968 C 0.13333 0.01806 0.13398 0.01667 0.13438 0.01528 C 0.13568 0.00949 0.13424 0.00972 0.13672 0.00556 C 0.13737 0.00417 0.13828 0.0037 0.13906 0.00278 C 0.14466 -0.0125 0.13633 0.01088 0.14141 -0.00694 C 0.14219 -0.00995 0.14388 -0.01227 0.14453 -0.01528 L 0.14688 -0.02778 C 0.14714 -0.02917 0.14714 -0.03079 0.14766 -0.03194 L 0.14922 -0.03611 C 0.15039 -0.04468 0.14961 -0.04005 0.15156 -0.05 L 0.15234 -0.05417 C 0.15208 -0.06343 0.15234 -0.07292 0.15156 -0.08194 C 0.1513 -0.08357 0.14766 -0.08843 0.14688 -0.08889 C 0.14531 -0.09028 0.14349 -0.09005 0.14219 -0.09167 C 0.14036 -0.09375 0.13958 -0.09537 0.1375 -0.09583 C 0.1349 -0.09676 0.13229 -0.09676 0.12969 -0.09722 C 0.12891 -0.09769 0.12813 -0.09861 0.12734 -0.09861 C 0.11536 -0.09861 0.12214 -0.09861 0.11641 -0.09583 C 0.11458 -0.09514 0.11185 -0.09468 0.11016 -0.09306 C 0.10924 -0.09236 0.10859 -0.0912 0.10781 -0.09028 C 0.10729 -0.08889 0.10664 -0.08773 0.10625 -0.08611 C 0.10586 -0.08495 0.10586 -0.0831 0.10547 -0.08194 C 0.10482 -0.08079 0.10378 -0.08032 0.10313 -0.07917 C 0.09701 -0.07037 0.10417 -0.07917 0.09844 -0.07222 L 0.09531 -0.06389 C 0.09479 -0.0625 0.09401 -0.06134 0.09375 -0.05972 C 0.09349 -0.05833 0.09323 -0.05694 0.09297 -0.05556 C 0.09245 -0.05417 0.09167 -0.05301 0.09141 -0.05139 C 0.08906 -0.04259 0.09023 -0.04468 0.08906 -0.03611 C 0.08854 -0.03333 0.08841 -0.03032 0.0875 -0.02778 L 0.08438 -0.01944 C 0.08411 -0.01713 0.08372 -0.01505 0.08359 -0.0125 C 0.08229 0.0088 0.08242 0.02593 0.08359 0.04861 L 0.08594 0.06111 C 0.0862 0.0625 0.0862 0.06389 0.08672 0.06528 L 0.08984 0.07361 C 0.09036 0.075 0.09102 0.07616 0.09141 0.07778 C 0.09193 0.08056 0.09141 0.08518 0.09297 0.08611 C 0.10143 0.09097 0.08854 0.08287 0.09766 0.09028 C 0.09909 0.09143 0.10234 0.09306 0.10234 0.09329 C 0.10677 0.10093 0.10247 0.09444 0.10703 0.09861 C 0.10781 0.09931 0.10846 0.10093 0.10938 0.10139 C 0.11133 0.10231 0.11354 0.10231 0.11563 0.10278 C 0.12422 0.10231 0.13281 0.10208 0.14141 0.10139 C 0.14284 0.10116 0.14492 0.09861 0.14609 0.09722 C 0.14688 0.09583 0.1474 0.09398 0.14844 0.09306 C 0.14909 0.09213 0.15 0.09213 0.15078 0.09167 C 0.15156 0.09074 0.15221 0.08935 0.15313 0.08889 C 0.16146 0.08218 0.15482 0.08958 0.16016 0.08333 L 0.16328 0.075 C 0.1638 0.07361 0.16419 0.07199 0.16484 0.07083 L 0.16719 0.06528 C 0.16797 0.06088 0.16875 0.05532 0.17109 0.05278 L 0.17344 0.05 C 0.17708 0.04028 0.175 0.04352 0.17891 0.03889 C 0.18073 0.02893 0.17943 0.03287 0.18203 0.02639 C 0.18359 0.01435 0.18164 0.02731 0.18438 0.01528 C 0.1849 0.0125 0.18542 0.00972 0.18594 0.00694 C 0.1862 0.00556 0.1862 0.00393 0.18672 0.00278 C 0.19036 -0.00741 0.18841 -0.00324 0.19219 -0.00972 C 0.19453 -0.02292 0.19063 -0.0037 0.19531 -0.01806 C 0.19583 -0.01991 0.19557 -0.02199 0.19609 -0.02361 C 0.19635 -0.02523 0.19714 -0.02639 0.19766 -0.02778 L 0.19922 -0.03889 C 0.19948 -0.04074 0.19961 -0.04282 0.2 -0.04444 C 0.20052 -0.04722 0.20052 -0.05046 0.20156 -0.05278 C 0.20208 -0.05417 0.2026 -0.05556 0.20313 -0.05694 C 0.20625 -0.06852 0.20091 -0.05347 0.20547 -0.06528 C 0.20638 -0.07269 0.20638 -0.07431 0.20938 -0.08194 C 0.21042 -0.08472 0.21185 -0.08727 0.2125 -0.09028 L 0.21406 -0.09861 L 0.21484 -0.10278 C 0.21641 -0.13449 0.21602 -0.1206 0.21484 -0.17361 C 0.21471 -0.17755 0.21419 -0.18102 0.21406 -0.18472 C 0.21367 -0.18982 0.21354 -0.19491 0.21328 -0.2 L 0.21406 -0.21111 L 0.21406 -0.21088 C 0.2125 -0.18773 0.21341 -0.20995 0.21406 -0.18472 C 0.21445 -0.16644 0.21458 -0.14769 0.21484 -0.12917 C 0.21458 -0.12083 0.21445 -0.1125 0.21406 -0.10417 C 0.21393 -0.10278 0.21328 -0.10162 0.21328 -0.1 C 0.21276 -0.09514 0.21276 -0.08982 0.2125 -0.08472 C 0.21276 -0.08056 0.21289 -0.07639 0.21328 -0.07222 C 0.21341 -0.07083 0.21406 -0.06968 0.21406 -0.06806 C 0.21406 -0.0463 0.21354 -0.02454 0.21328 -0.00278 C 0.21354 0.00648 0.21367 0.01574 0.21406 0.025 C 0.21419 0.03009 0.21471 0.03495 0.21484 0.04028 C 0.21523 0.05625 0.2151 0.07268 0.21563 0.08889 C 0.21563 0.09236 0.21875 0.10046 0.21953 0.10139 C 0.22031 0.10231 0.22096 0.10347 0.22188 0.10417 C 0.22305 0.10486 0.22448 0.10509 0.22578 0.10556 C 0.22865 0.10509 0.23151 0.10486 0.23438 0.10417 C 0.2375 0.10324 0.23607 0.10231 0.23906 0.1 C 0.24141 0.09792 0.24427 0.09676 0.24688 0.09583 C 0.25313 0.08843 0.24557 0.09815 0.25078 0.08889 C 0.25143 0.0875 0.25234 0.08704 0.25313 0.08611 C 0.25365 0.08472 0.25404 0.0831 0.25469 0.08194 C 0.25534 0.08032 0.25638 0.0794 0.25703 0.07778 C 0.25742 0.07639 0.25742 0.07477 0.25781 0.07361 C 0.2582 0.07199 0.25885 0.07083 0.25938 0.06944 C 0.25964 0.06806 0.25977 0.06643 0.26016 0.06528 C 0.26055 0.06366 0.2612 0.0625 0.26172 0.06111 C 0.2651 0.04884 0.26172 0.05903 0.26406 0.04861 C 0.26445 0.04653 0.2651 0.04491 0.26563 0.04306 C 0.26615 0.04028 0.26654 0.03727 0.26719 0.03472 C 0.26771 0.03241 0.26823 0.03009 0.26875 0.02778 C 0.26901 0.02639 0.26914 0.02477 0.26953 0.02361 C 0.26992 0.02199 0.27057 0.02083 0.27109 0.01944 C 0.27122 0.01806 0.27214 0.01134 0.27266 0.00972 C 0.27526 0.00093 0.27396 0.00139 0.27656 0.00139 L 0.27656 0.00162 L 0.27656 0.00139 C 0.27344 -0.00278 0.27031 -0.00718 0.26719 -0.01111 C 0.26589 -0.01273 0.26458 -0.01412 0.26328 -0.01528 C 0.2401 -0.03657 0.23893 -0.03866 0.21172 -0.05139 L 0.16719 -0.07222 C 0.16133 -0.07917 0.1668 -0.07315 0.15391 -0.08194 C 0.15065 -0.08426 0.14766 -0.08727 0.14453 -0.08889 C 0.13828 -0.09213 0.13177 -0.09444 0.12578 -0.09861 C 0.10495 -0.11343 0.11302 -0.11019 0.10234 -0.11389 C 0.09245 -0.12269 0.09375 -0.12222 0.07422 -0.12639 C 0.07214 -0.12685 0.06992 -0.12732 0.06797 -0.12778 C 0.06523 -0.1287 0.06263 -0.12963 0.06016 -0.13056 C 0.05924 -0.13102 0.05859 -0.13171 0.05781 -0.13194 C 0.05651 -0.13264 0.05521 -0.13287 0.05391 -0.13333 C 0.05313 -0.13426 0.05208 -0.13495 0.05156 -0.13611 C 0.04974 -0.14005 0.04909 -0.14583 0.04688 -0.14861 C 0.04609 -0.14977 0.04245 -0.15463 0.04141 -0.15556 C 0.04063 -0.15625 0.03984 -0.15648 0.03906 -0.15694 C 0.03828 -0.15833 0.03763 -0.16019 0.03672 -0.16111 C 0.03594 -0.16204 0.03503 -0.16204 0.03438 -0.1625 C 0.03346 -0.16343 0.03281 -0.16435 0.03203 -0.16528 C 0.0276 -0.16389 0.02813 -0.16644 0.02813 -0.16111 L 0.02813 -0.16088 C 0.03047 -0.16019 0.03268 -0.15903 0.03516 -0.15833 C 0.03763 -0.15764 0.04036 -0.15787 0.04297 -0.15694 C 0.04453 -0.15648 0.04609 -0.15509 0.04766 -0.15417 C 0.04948 -0.15324 0.05104 -0.15208 0.05313 -0.15139 C 0.05664 -0.15046 0.06042 -0.15 0.06406 -0.14861 C 0.06667 -0.14769 0.06914 -0.1463 0.07188 -0.14583 L 0.08125 -0.14444 C 0.08659 -0.14144 0.08008 -0.14583 0.08672 -0.13889 C 0.08737 -0.13819 0.08828 -0.13819 0.08906 -0.1375 C 0.08984 -0.13681 0.09063 -0.13565 0.09141 -0.13472 C 0.09753 -0.13588 0.09766 -0.13519 0.10234 -0.1375 C 0.10313 -0.13796 0.10391 -0.13819 0.10469 -0.13889 C 0.10625 -0.14074 0.10781 -0.14259 0.10938 -0.14444 L 0.12109 -0.15833 C 0.12188 -0.15926 0.12266 -0.15995 0.12344 -0.16111 C 0.12422 -0.1625 0.12474 -0.16435 0.12578 -0.16528 C 0.12643 -0.1662 0.12734 -0.1662 0.12813 -0.16667 C 0.12943 -0.16921 0.13047 -0.17222 0.13281 -0.17222 C 0.13359 -0.17222 0.13438 -0.1713 0.13516 -0.17083 C 0.1362 -0.16806 0.13672 -0.16435 0.13828 -0.1625 C 0.14362 -0.15625 0.14115 -0.1581 0.14531 -0.15556 C 0.14609 -0.15417 0.14661 -0.15255 0.14766 -0.15139 C 0.14909 -0.15 0.15078 -0.14954 0.15234 -0.14861 L 0.15469 -0.14722 C 0.15547 -0.14676 0.15625 -0.14676 0.15703 -0.14583 C 0.16276 -0.13912 0.1556 -0.14792 0.16172 -0.13889 C 0.16237 -0.13796 0.16328 -0.13704 0.16406 -0.13611 C 0.16458 -0.13472 0.16484 -0.1331 0.16563 -0.13194 C 0.16615 -0.13125 0.16719 -0.13125 0.16797 -0.13056 C 0.16875 -0.12986 0.16953 -0.1287 0.17031 -0.12778 C 0.17448 -0.11667 0.16901 -0.13009 0.17422 -0.12083 C 0.17682 -0.1162 0.17435 -0.1169 0.17813 -0.11389 C 0.17956 -0.11273 0.18125 -0.11204 0.18281 -0.11111 L 0.18516 -0.10972 C 0.20573 -0.09769 0.18659 -0.10833 0.24531 -0.10833 L 0.24531 -0.1081 " pathEditMode="relative" rAng="0" ptsTypes="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0" dur="2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-5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3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16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3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20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8" presetClass="entr" presetSubtype="3" fill="hold" grpId="0" nodeType="withEffect">
                                  <p:stCondLst>
                                    <p:cond delay="21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6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7" presetClass="exit" presetSubtype="0" fill="hold" nodeType="withEffect">
                                  <p:stCondLst>
                                    <p:cond delay="2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9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9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30" grpId="0" animBg="1"/>
      <p:bldP spid="31" grpId="0" animBg="1"/>
      <p:bldP spid="32" grpId="0" animBg="1"/>
      <p:bldP spid="33" grpId="0" animBg="1"/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31967" y="1829570"/>
            <a:ext cx="10456982" cy="1800321"/>
            <a:chOff x="759441" y="1821142"/>
            <a:chExt cx="7256159" cy="11369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6346458" y="1829540"/>
              <a:ext cx="865817" cy="21720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5556840" y="1829540"/>
              <a:ext cx="865817" cy="21720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4753906" y="1837706"/>
              <a:ext cx="865817" cy="2172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3962400" y="1838681"/>
              <a:ext cx="865817" cy="21720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3151810" y="1839656"/>
              <a:ext cx="865817" cy="21720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2362200" y="1830399"/>
              <a:ext cx="865817" cy="21720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759441" y="1821142"/>
              <a:ext cx="865817" cy="217208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762000" y="2029093"/>
              <a:ext cx="865817" cy="920276"/>
              <a:chOff x="9069273" y="1187554"/>
              <a:chExt cx="3076973" cy="4002336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2"/>
              <a:srcRect l="41506" t="39665" r="39071" b="25263"/>
              <a:stretch/>
            </p:blipFill>
            <p:spPr>
              <a:xfrm>
                <a:off x="9069273" y="1187554"/>
                <a:ext cx="3056503" cy="313128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2"/>
              <a:srcRect l="41375" t="40463" r="39071" b="49117"/>
              <a:stretch/>
            </p:blipFill>
            <p:spPr>
              <a:xfrm>
                <a:off x="9069273" y="4259555"/>
                <a:ext cx="3076973" cy="930335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1551618" y="2029093"/>
              <a:ext cx="861069" cy="920276"/>
              <a:chOff x="5274449" y="1187554"/>
              <a:chExt cx="3060099" cy="4002338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2"/>
              <a:srcRect l="41889" t="39665" r="39071" b="25263"/>
              <a:stretch/>
            </p:blipFill>
            <p:spPr>
              <a:xfrm>
                <a:off x="5338407" y="1187554"/>
                <a:ext cx="2996141" cy="3131281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2"/>
              <a:srcRect l="41506" t="40463" r="39071" b="49117"/>
              <a:stretch/>
            </p:blipFill>
            <p:spPr>
              <a:xfrm>
                <a:off x="5274449" y="4259556"/>
                <a:ext cx="3056504" cy="930336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2362200" y="2029093"/>
              <a:ext cx="865817" cy="929027"/>
              <a:chOff x="9069273" y="1187554"/>
              <a:chExt cx="3076973" cy="4040394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2"/>
              <a:srcRect l="41506" t="39665" r="39071" b="25263"/>
              <a:stretch/>
            </p:blipFill>
            <p:spPr>
              <a:xfrm>
                <a:off x="9069273" y="1187554"/>
                <a:ext cx="3056503" cy="3131280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2"/>
              <a:srcRect l="41375" t="40463" r="39071" b="48691"/>
              <a:stretch/>
            </p:blipFill>
            <p:spPr>
              <a:xfrm>
                <a:off x="9069273" y="4259558"/>
                <a:ext cx="3076973" cy="968390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3151818" y="2029093"/>
              <a:ext cx="861069" cy="929027"/>
              <a:chOff x="5274449" y="1187554"/>
              <a:chExt cx="3060099" cy="4040394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2"/>
              <a:srcRect l="41889" t="39665" r="39071" b="25263"/>
              <a:stretch/>
            </p:blipFill>
            <p:spPr>
              <a:xfrm>
                <a:off x="5338407" y="1187554"/>
                <a:ext cx="2996141" cy="3131281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2"/>
              <a:srcRect l="41506" t="40463" r="39071" b="48691"/>
              <a:stretch/>
            </p:blipFill>
            <p:spPr>
              <a:xfrm>
                <a:off x="5274449" y="4259558"/>
                <a:ext cx="3056504" cy="968390"/>
              </a:xfrm>
              <a:prstGeom prst="rect">
                <a:avLst/>
              </a:prstGeom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3962400" y="2029093"/>
              <a:ext cx="865817" cy="920276"/>
              <a:chOff x="9069273" y="1187554"/>
              <a:chExt cx="3076973" cy="4002336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2"/>
              <a:srcRect l="41506" t="39665" r="39071" b="25263"/>
              <a:stretch/>
            </p:blipFill>
            <p:spPr>
              <a:xfrm>
                <a:off x="9069273" y="1187554"/>
                <a:ext cx="3056503" cy="313128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2"/>
              <a:srcRect l="41375" t="40463" r="39071" b="49117"/>
              <a:stretch/>
            </p:blipFill>
            <p:spPr>
              <a:xfrm>
                <a:off x="9069273" y="4259555"/>
                <a:ext cx="3076973" cy="930335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4752018" y="2029093"/>
              <a:ext cx="861069" cy="920276"/>
              <a:chOff x="5274449" y="1187554"/>
              <a:chExt cx="3060099" cy="4002338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1889" t="39665" r="39071" b="25263"/>
              <a:stretch/>
            </p:blipFill>
            <p:spPr>
              <a:xfrm>
                <a:off x="5338407" y="1187554"/>
                <a:ext cx="2996141" cy="3131281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41506" t="40463" r="39071" b="49117"/>
              <a:stretch/>
            </p:blipFill>
            <p:spPr>
              <a:xfrm>
                <a:off x="5274449" y="4259556"/>
                <a:ext cx="3056504" cy="930336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5562600" y="2029093"/>
              <a:ext cx="865817" cy="920276"/>
              <a:chOff x="9069273" y="1187554"/>
              <a:chExt cx="3076973" cy="400233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41506" t="39665" r="39071" b="25263"/>
              <a:stretch/>
            </p:blipFill>
            <p:spPr>
              <a:xfrm>
                <a:off x="9069273" y="1187554"/>
                <a:ext cx="3056503" cy="313128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1375" t="40463" r="39071" b="49117"/>
              <a:stretch/>
            </p:blipFill>
            <p:spPr>
              <a:xfrm>
                <a:off x="9069273" y="4259555"/>
                <a:ext cx="3076973" cy="930335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6352218" y="2029093"/>
              <a:ext cx="861069" cy="920276"/>
              <a:chOff x="5274449" y="1187554"/>
              <a:chExt cx="3060099" cy="4002338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41889" t="39665" r="39071" b="25263"/>
              <a:stretch/>
            </p:blipFill>
            <p:spPr>
              <a:xfrm>
                <a:off x="5338407" y="1187554"/>
                <a:ext cx="2996141" cy="313128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41506" t="40463" r="39071" b="49117"/>
              <a:stretch/>
            </p:blipFill>
            <p:spPr>
              <a:xfrm>
                <a:off x="5274449" y="4259556"/>
                <a:ext cx="3056504" cy="930336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7149783" y="1828143"/>
              <a:ext cx="865817" cy="21720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41375" t="55314" r="39071" b="34105"/>
            <a:stretch/>
          </p:blipFill>
          <p:spPr>
            <a:xfrm>
              <a:off x="1549714" y="1821142"/>
              <a:ext cx="865817" cy="217208"/>
            </a:xfrm>
            <a:prstGeom prst="rect">
              <a:avLst/>
            </a:prstGeom>
          </p:spPr>
        </p:pic>
      </p:grpSp>
      <p:sp>
        <p:nvSpPr>
          <p:cNvPr id="39" name="TextBox 38"/>
          <p:cNvSpPr txBox="1"/>
          <p:nvPr/>
        </p:nvSpPr>
        <p:spPr>
          <a:xfrm>
            <a:off x="2592869" y="1944943"/>
            <a:ext cx="350620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5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5 hàng" panose="020B0603050302020204" pitchFamily="34" charset="-93"/>
              </a:rPr>
              <a:t>λμϜ</a:t>
            </a:r>
            <a:r>
              <a:rPr lang="vi-VN" sz="115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5 hàng" panose="020B0603050302020204" pitchFamily="34" charset="-93"/>
              </a:rPr>
              <a:t>n</a:t>
            </a:r>
            <a:endParaRPr lang="vi-VN" sz="11500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81384" y="1973827"/>
            <a:ext cx="26964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5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5 hàng" panose="020B0603050302020204" pitchFamily="34" charset="-93"/>
              </a:rPr>
              <a:t>λμ</a:t>
            </a:r>
            <a:r>
              <a:rPr lang="vi-VN" sz="115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5 hàng" panose="020B0603050302020204" pitchFamily="34" charset="-93"/>
              </a:rPr>
              <a:t>İt</a:t>
            </a:r>
            <a:endParaRPr lang="vi-VN" sz="11500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/>
          <a:srcRect l="41889" t="39665" r="39071" b="25263"/>
          <a:stretch/>
        </p:blipFill>
        <p:spPr>
          <a:xfrm>
            <a:off x="10274877" y="2164775"/>
            <a:ext cx="1214966" cy="114005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/>
          <a:srcRect l="41506" t="40463" r="39071" b="48921"/>
          <a:stretch/>
        </p:blipFill>
        <p:spPr>
          <a:xfrm>
            <a:off x="10252622" y="3270957"/>
            <a:ext cx="1239444" cy="34507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517856" y="2007042"/>
            <a:ext cx="24549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5 hàng" panose="020B0603050302020204" pitchFamily="34" charset="-93"/>
              </a:rPr>
              <a:t>Ǉhự</a:t>
            </a:r>
            <a:r>
              <a:rPr lang="vi-VN" sz="90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5 hàng" panose="020B0603050302020204" pitchFamily="34" charset="-93"/>
              </a:rPr>
              <a:t> </a:t>
            </a:r>
            <a:endParaRPr lang="vi-VN" sz="9000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/>
          <a:srcRect l="50352" t="54910" r="39071" b="34105"/>
          <a:stretch/>
        </p:blipFill>
        <p:spPr>
          <a:xfrm>
            <a:off x="415636" y="1828800"/>
            <a:ext cx="674885" cy="3570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/>
          <a:srcRect l="50439" t="39665" r="39071" b="25263"/>
          <a:stretch/>
        </p:blipFill>
        <p:spPr>
          <a:xfrm>
            <a:off x="429491" y="2158167"/>
            <a:ext cx="669414" cy="11400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/>
          <a:srcRect l="50513" t="40463" r="39071" b="48820"/>
          <a:stretch/>
        </p:blipFill>
        <p:spPr>
          <a:xfrm>
            <a:off x="415636" y="3267665"/>
            <a:ext cx="692901" cy="34837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26305" y="2158167"/>
            <a:ext cx="3408553" cy="3095103"/>
          </a:xfrm>
          <a:custGeom>
            <a:avLst/>
            <a:gdLst>
              <a:gd name="connsiteX0" fmla="*/ 0 w 3228444"/>
              <a:gd name="connsiteY0" fmla="*/ 0 h 1862048"/>
              <a:gd name="connsiteX1" fmla="*/ 3228444 w 3228444"/>
              <a:gd name="connsiteY1" fmla="*/ 0 h 1862048"/>
              <a:gd name="connsiteX2" fmla="*/ 3228444 w 3228444"/>
              <a:gd name="connsiteY2" fmla="*/ 1862048 h 1862048"/>
              <a:gd name="connsiteX3" fmla="*/ 0 w 3228444"/>
              <a:gd name="connsiteY3" fmla="*/ 1862048 h 1862048"/>
              <a:gd name="connsiteX4" fmla="*/ 0 w 3228444"/>
              <a:gd name="connsiteY4" fmla="*/ 0 h 1862048"/>
              <a:gd name="connsiteX0" fmla="*/ 0 w 3325426"/>
              <a:gd name="connsiteY0" fmla="*/ 0 h 2554776"/>
              <a:gd name="connsiteX1" fmla="*/ 3228444 w 3325426"/>
              <a:gd name="connsiteY1" fmla="*/ 0 h 2554776"/>
              <a:gd name="connsiteX2" fmla="*/ 3325426 w 3325426"/>
              <a:gd name="connsiteY2" fmla="*/ 2554776 h 2554776"/>
              <a:gd name="connsiteX3" fmla="*/ 0 w 3325426"/>
              <a:gd name="connsiteY3" fmla="*/ 1862048 h 2554776"/>
              <a:gd name="connsiteX4" fmla="*/ 0 w 3325426"/>
              <a:gd name="connsiteY4" fmla="*/ 0 h 2554776"/>
              <a:gd name="connsiteX0" fmla="*/ 0 w 3228444"/>
              <a:gd name="connsiteY0" fmla="*/ 0 h 1862048"/>
              <a:gd name="connsiteX1" fmla="*/ 3228444 w 3228444"/>
              <a:gd name="connsiteY1" fmla="*/ 0 h 1862048"/>
              <a:gd name="connsiteX2" fmla="*/ 2923644 w 3228444"/>
              <a:gd name="connsiteY2" fmla="*/ 1487976 h 1862048"/>
              <a:gd name="connsiteX3" fmla="*/ 0 w 3228444"/>
              <a:gd name="connsiteY3" fmla="*/ 1862048 h 1862048"/>
              <a:gd name="connsiteX4" fmla="*/ 0 w 3228444"/>
              <a:gd name="connsiteY4" fmla="*/ 0 h 1862048"/>
              <a:gd name="connsiteX0" fmla="*/ 0 w 3408553"/>
              <a:gd name="connsiteY0" fmla="*/ 0 h 3095103"/>
              <a:gd name="connsiteX1" fmla="*/ 3228444 w 3408553"/>
              <a:gd name="connsiteY1" fmla="*/ 0 h 3095103"/>
              <a:gd name="connsiteX2" fmla="*/ 3408553 w 3408553"/>
              <a:gd name="connsiteY2" fmla="*/ 3095103 h 3095103"/>
              <a:gd name="connsiteX3" fmla="*/ 0 w 3408553"/>
              <a:gd name="connsiteY3" fmla="*/ 1862048 h 3095103"/>
              <a:gd name="connsiteX4" fmla="*/ 0 w 3408553"/>
              <a:gd name="connsiteY4" fmla="*/ 0 h 309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8553" h="3095103">
                <a:moveTo>
                  <a:pt x="0" y="0"/>
                </a:moveTo>
                <a:lnTo>
                  <a:pt x="3228444" y="0"/>
                </a:lnTo>
                <a:lnTo>
                  <a:pt x="3408553" y="3095103"/>
                </a:lnTo>
                <a:lnTo>
                  <a:pt x="0" y="186204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vi-VN" sz="115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b</a:t>
            </a:r>
            <a:r>
              <a:rPr lang="vi-VN" sz="115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ờ </a:t>
            </a:r>
            <a:r>
              <a:rPr lang="vi-VN" sz="90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5 hàng" panose="020B0603050302020204" pitchFamily="34" charset="-93"/>
              </a:rPr>
              <a:t> </a:t>
            </a:r>
            <a:endParaRPr lang="vi-VN" sz="9000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3304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4468" y="1097280"/>
            <a:ext cx="7443063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Đọc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bài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ứng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dụng</a:t>
            </a:r>
            <a:endParaRPr lang="vi-VN" sz="115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2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214846" y="403267"/>
            <a:ext cx="10384971" cy="6454732"/>
            <a:chOff x="1214846" y="403267"/>
            <a:chExt cx="10384971" cy="6454732"/>
          </a:xfrm>
        </p:grpSpPr>
        <p:grpSp>
          <p:nvGrpSpPr>
            <p:cNvPr id="6" name="Group 5"/>
            <p:cNvGrpSpPr/>
            <p:nvPr/>
          </p:nvGrpSpPr>
          <p:grpSpPr>
            <a:xfrm>
              <a:off x="1214846" y="2911646"/>
              <a:ext cx="10384971" cy="3946353"/>
              <a:chOff x="1489166" y="2573384"/>
              <a:chExt cx="9483633" cy="411479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32709" t="19048" r="31372" b="48611"/>
              <a:stretch/>
            </p:blipFill>
            <p:spPr>
              <a:xfrm>
                <a:off x="1489166" y="2573384"/>
                <a:ext cx="9483633" cy="411479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36529" t="19048" r="51452" b="73498"/>
              <a:stretch/>
            </p:blipFill>
            <p:spPr>
              <a:xfrm>
                <a:off x="1489166" y="2573384"/>
                <a:ext cx="3173506" cy="94833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39458" t="19444" r="38566" b="48611"/>
            <a:stretch/>
          </p:blipFill>
          <p:spPr>
            <a:xfrm>
              <a:off x="1214846" y="403267"/>
              <a:ext cx="4689565" cy="28186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6236548" y="403267"/>
            <a:ext cx="5363269" cy="25083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7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mẫn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kiên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trì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mãi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miết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tha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chật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tổ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no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chả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sợ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05751" y="-13063"/>
            <a:ext cx="2596339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06472" y="405241"/>
            <a:ext cx="6719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iên</a:t>
            </a:r>
            <a:endParaRPr lang="vi-VN" sz="260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962503" y="822960"/>
            <a:ext cx="630185" cy="13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07331" y="1227909"/>
            <a:ext cx="529046" cy="13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513717" y="1624799"/>
            <a:ext cx="6433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99806" y="821571"/>
            <a:ext cx="6719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iên</a:t>
            </a:r>
            <a:endParaRPr lang="vi-VN" sz="2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42130" y="1201783"/>
            <a:ext cx="5806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iêt</a:t>
            </a:r>
            <a:endParaRPr lang="vi-VN" sz="2600" dirty="0">
              <a:solidFill>
                <a:srgbClr val="FF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988422" y="3541717"/>
            <a:ext cx="5208531" cy="2740870"/>
            <a:chOff x="1991846" y="1577728"/>
            <a:chExt cx="5677002" cy="3356759"/>
          </a:xfrm>
        </p:grpSpPr>
        <p:sp>
          <p:nvSpPr>
            <p:cNvPr id="19" name="Cloud 18"/>
            <p:cNvSpPr/>
            <p:nvPr/>
          </p:nvSpPr>
          <p:spPr>
            <a:xfrm>
              <a:off x="1991846" y="1577728"/>
              <a:ext cx="5677002" cy="3356759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22803" y="2279552"/>
              <a:ext cx="5402042" cy="151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ctr"/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?</a:t>
              </a:r>
              <a:endPara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234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/>
      <p:bldP spid="2" grpId="1"/>
      <p:bldP spid="2" grpId="2"/>
      <p:bldP spid="15" grpId="0"/>
      <p:bldP spid="15" grpId="1"/>
      <p:bldP spid="15" grpId="2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0690" y="72346"/>
            <a:ext cx="11169127" cy="6701245"/>
            <a:chOff x="1214846" y="403267"/>
            <a:chExt cx="10384971" cy="6454732"/>
          </a:xfrm>
        </p:grpSpPr>
        <p:grpSp>
          <p:nvGrpSpPr>
            <p:cNvPr id="5" name="Group 4"/>
            <p:cNvGrpSpPr/>
            <p:nvPr/>
          </p:nvGrpSpPr>
          <p:grpSpPr>
            <a:xfrm>
              <a:off x="1214846" y="2911646"/>
              <a:ext cx="10384971" cy="3946353"/>
              <a:chOff x="1489166" y="2573384"/>
              <a:chExt cx="9483633" cy="411479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32709" t="19048" r="31372" b="48611"/>
              <a:stretch/>
            </p:blipFill>
            <p:spPr>
              <a:xfrm>
                <a:off x="1489166" y="2573384"/>
                <a:ext cx="9483633" cy="411479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36529" t="19048" r="51452" b="73498"/>
              <a:stretch/>
            </p:blipFill>
            <p:spPr>
              <a:xfrm>
                <a:off x="1489166" y="2573384"/>
                <a:ext cx="3173506" cy="94833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39458" t="19444" r="38566" b="48611"/>
            <a:stretch/>
          </p:blipFill>
          <p:spPr>
            <a:xfrm>
              <a:off x="1214846" y="403267"/>
              <a:ext cx="4689565" cy="28186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1826675" y="1036130"/>
            <a:ext cx="8834769" cy="41549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mẫn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kiên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trì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mãi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miết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tha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chật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Bốn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no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chả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sợ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78049" y="-16954"/>
            <a:ext cx="4428649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endParaRPr lang="en-US" sz="5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7263" y="1054381"/>
            <a:ext cx="1466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iên</a:t>
            </a:r>
            <a:endParaRPr lang="vi-VN" sz="440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952524" y="1704902"/>
            <a:ext cx="1074924" cy="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17008" y="2366405"/>
            <a:ext cx="902407" cy="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143831" y="3012736"/>
            <a:ext cx="10973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96258" y="1720910"/>
            <a:ext cx="1466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iên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66176" y="2384287"/>
            <a:ext cx="1252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iêt</a:t>
            </a:r>
            <a:endParaRPr lang="vi-VN" sz="4400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760388" y="4416932"/>
            <a:ext cx="4956261" cy="2346810"/>
            <a:chOff x="3923188" y="2691315"/>
            <a:chExt cx="5402042" cy="2874151"/>
          </a:xfrm>
        </p:grpSpPr>
        <p:sp>
          <p:nvSpPr>
            <p:cNvPr id="18" name="Cloud 17"/>
            <p:cNvSpPr/>
            <p:nvPr/>
          </p:nvSpPr>
          <p:spPr>
            <a:xfrm>
              <a:off x="4050531" y="2691315"/>
              <a:ext cx="5147359" cy="2874151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23188" y="3068677"/>
              <a:ext cx="5402042" cy="177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ctr"/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?</a:t>
              </a:r>
              <a:endPara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42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1" grpId="1"/>
      <p:bldP spid="11" grpId="2"/>
      <p:bldP spid="15" grpId="0"/>
      <p:bldP spid="15" grpId="1"/>
      <p:bldP spid="15" grpId="2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meadow and tree - Download Free Vectors, Clipart Graphics &amp; Vector Ar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t="18318"/>
          <a:stretch/>
        </p:blipFill>
        <p:spPr bwMode="auto">
          <a:xfrm>
            <a:off x="14990" y="1"/>
            <a:ext cx="1216202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Hình ảnh Vẽ Tay Bảng Hiệu Cỏ Minh Họa Cỏ Xanh Bảng Hiệu, Khẩu Hiệu, Thảm Cỏ  Xanh, Biển Gỗ miễn phí tải tập tin PNG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4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53" y="755124"/>
            <a:ext cx="4646674" cy="414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9030068" y="1333459"/>
            <a:ext cx="32298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Kiến</a:t>
            </a:r>
            <a:endParaRPr lang="en-US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về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tổ</a:t>
            </a:r>
            <a:endParaRPr lang="vi-VN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1036" name="Picture 12" descr="Anthill Stock Illustrations – 597 Anthill Stock Illustrations, Vectors &amp;  Clipart - Dreamstim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300" b="95174" l="5125" r="6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346" r="33375"/>
          <a:stretch/>
        </p:blipFill>
        <p:spPr bwMode="auto">
          <a:xfrm>
            <a:off x="4450527" y="5702399"/>
            <a:ext cx="3025398" cy="92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animation-ant-image-0037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9" y="5091094"/>
            <a:ext cx="1511014" cy="140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animation-rain-image-004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65" y="3471872"/>
            <a:ext cx="2065547" cy="279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animation-rain-image-004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9283"/>
            <a:ext cx="2249290" cy="193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8" descr="animation-rain-image-004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96" y="4544384"/>
            <a:ext cx="2381250" cy="150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8" descr="animation-rain-image-004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908" y="3214323"/>
            <a:ext cx="2381250" cy="187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8" descr="animation-rain-image-004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90" y="193474"/>
            <a:ext cx="2277450" cy="354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8" descr="animation-rain-image-004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50" y="17911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8" descr="animation-rain-image-004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220" y="50769"/>
            <a:ext cx="2381250" cy="384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8" descr="animation-rain-image-004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8" y="339236"/>
            <a:ext cx="2381250" cy="305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8" descr="animation-rain-image-004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69" y="3353758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8" descr="animation-rain-image-004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821" y="2100"/>
            <a:ext cx="2381250" cy="271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Anthill Stock Illustrations – 597 Anthill Stock Illustrations, Vectors &amp;  Clipart - Dreamstim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300" b="95174" l="5125" r="6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346" r="33375"/>
          <a:stretch/>
        </p:blipFill>
        <p:spPr bwMode="auto">
          <a:xfrm>
            <a:off x="4458022" y="5692439"/>
            <a:ext cx="3025398" cy="92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Anthill Stock Illustrations – 597 Anthill Stock Illustrations, Vectors &amp;  Clipart - Dreamstim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300" b="95174" l="5125" r="6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346" r="33375"/>
          <a:stretch/>
        </p:blipFill>
        <p:spPr bwMode="auto">
          <a:xfrm>
            <a:off x="4435537" y="5697474"/>
            <a:ext cx="3025398" cy="92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animation-ant-image-0036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5521" flipH="1">
            <a:off x="7085064" y="3952219"/>
            <a:ext cx="1786306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animation-ant-image-0073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5528" y="4858989"/>
            <a:ext cx="1753355" cy="12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9980" y="6239436"/>
            <a:ext cx="12162020" cy="594027"/>
            <a:chOff x="29980" y="6026901"/>
            <a:chExt cx="12162020" cy="393426"/>
          </a:xfrm>
        </p:grpSpPr>
        <p:pic>
          <p:nvPicPr>
            <p:cNvPr id="1056" name="Picture 32" descr="Free Cartoon Grass Transparent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685"/>
            <a:stretch/>
          </p:blipFill>
          <p:spPr bwMode="auto">
            <a:xfrm>
              <a:off x="29980" y="6026901"/>
              <a:ext cx="6310859" cy="39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8" name="Picture 34" descr="Free Cartoon Grass Transparent, Download Free Clip Art, Free Clip Art on  Clipart Library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703"/>
            <a:stretch/>
          </p:blipFill>
          <p:spPr bwMode="auto">
            <a:xfrm>
              <a:off x="6340839" y="6026902"/>
              <a:ext cx="5851161" cy="393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Dancing on Green Grass - The Green Orb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243494" y="6987149"/>
            <a:ext cx="609600" cy="609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620185" y="1835387"/>
            <a:ext cx="44422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</a:t>
            </a:r>
            <a:r>
              <a:rPr lang="en-US" sz="44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4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4400" b="1" dirty="0" err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lang="en-US" sz="44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val 2">
            <a:hlinkClick r:id="rId20" action="ppaction://hlinksldjump"/>
          </p:cNvPr>
          <p:cNvSpPr/>
          <p:nvPr/>
        </p:nvSpPr>
        <p:spPr>
          <a:xfrm>
            <a:off x="11439322" y="6080121"/>
            <a:ext cx="591836" cy="488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197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1000"/>
                                  </p:iterate>
                                  <p:childTnLst>
                                    <p:animMotion origin="layout" path="M 1.45833E-6 2.77556E-17 L 1.45833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6 -2.22222E-6 L -5.20833E-6 -2.22222E-6 C 0.00403 -0.00162 0.00806 -0.00324 0.01223 -0.0044 C 0.01757 -0.00625 0.02291 -0.00695 0.02825 -0.0088 C 0.02825 -0.0088 0.03736 -0.01435 0.03931 -0.01551 C 0.04049 -0.01621 0.04166 -0.01736 0.04296 -0.01759 L 0.05038 -0.01991 C 0.11366 -0.00903 0.05012 -0.01852 0.17577 -0.0132 C 0.19413 -0.0125 0.21262 -0.01042 0.23098 -0.0088 C 0.25481 0.00509 0.23033 -0.00857 0.29739 -0.0044 C 0.30077 -0.0044 0.30403 -0.00301 0.30728 -0.00232 C 0.31705 -0.00301 0.32694 -0.00255 0.33671 -0.0044 C 0.33788 -0.00463 0.33827 -0.00787 0.33918 -0.0088 C 0.34036 -0.00996 0.34166 -0.01042 0.34296 -0.01111 L 0.34908 -0.02199 C 0.35194 -0.02709 0.35468 -0.03264 0.35885 -0.03519 C 0.36275 -0.0375 0.36288 -0.03681 0.36627 -0.04167 C 0.37239 -0.05046 0.36353 -0.04306 0.37603 -0.05046 C 0.37734 -0.05116 0.37851 -0.05255 0.37981 -0.05255 L 0.41796 -0.05255 L 0.41796 -0.05255 " pathEditMode="relative" ptsTypes="AAAAAAAAAAAAAAAAAAAAA">
                                      <p:cBhvr>
                                        <p:cTn id="28" dur="4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6.2963E-6 L -3.75E-6 -6.2963E-6 C -0.00378 0.00138 -0.00742 0.00254 -0.01107 0.00416 C -0.01367 0.00555 -0.01601 0.00717 -0.01849 0.00856 C -0.01979 0.00925 -0.02083 0.01064 -0.02213 0.01087 L -0.06393 0.01296 C -0.06601 0.01365 -0.0681 0.01434 -0.07018 0.01527 C -0.07135 0.01573 -0.07253 0.01689 -0.07383 0.01735 C -0.07578 0.01828 -0.07786 0.01897 -0.07995 0.01944 C -0.08242 0.02036 -0.0849 0.02059 -0.08737 0.02175 C -0.08984 0.02291 -0.09219 0.02499 -0.09466 0.02615 C -0.09635 0.02684 -0.09805 0.02754 -0.09961 0.02823 C -0.10208 0.02962 -0.10703 0.03263 -0.10703 0.03263 C -0.10781 0.03402 -0.10846 0.03587 -0.1095 0.03703 C -0.11185 0.04027 -0.1168 0.04583 -0.1168 0.04583 C -0.12292 0.06203 -0.11992 0.05462 -0.12539 0.06759 C -0.125 0.07847 -0.12656 0.09027 -0.12422 0.10046 C -0.12344 0.10393 -0.12018 0.09814 -0.1181 0.09814 C -0.11315 0.09814 -0.1082 0.09953 -0.10325 0.10046 C -0.08346 0.10393 -0.10443 0.10115 -0.07878 0.10694 C -0.07057 0.10879 -0.05417 0.11134 -0.05417 0.11134 C -0.05169 0.11272 -0.04922 0.11388 -0.04674 0.11573 C -0.04466 0.11712 -0.04271 0.11897 -0.04062 0.12013 C -0.03867 0.12106 -0.03646 0.12129 -0.0345 0.12222 C -0.0332 0.12291 -0.03203 0.1236 -0.03073 0.12453 C -0.02995 0.12592 -0.02891 0.12708 -0.02838 0.12893 C -0.02591 0.13587 -0.0276 0.14027 -0.02838 0.1486 L -0.04062 0.14629 C -0.0526 0.14397 -0.04831 0.14606 -0.05534 0.14189 C -0.05625 0.1405 -0.05677 0.13865 -0.05781 0.13749 C -0.06341 0.13194 -0.06419 0.13379 -0.07018 0.13101 C -0.07266 0.12985 -0.075 0.128 -0.07747 0.12661 C -0.07878 0.12592 -0.08008 0.12569 -0.08112 0.12453 C -0.08242 0.12291 -0.08359 0.12129 -0.0849 0.12013 C -0.08607 0.11897 -0.08737 0.11851 -0.08854 0.11782 C -0.10052 0.11203 -0.09726 0.11365 -0.11068 0.11134 C -0.13073 0.11365 -0.12383 0.11342 -0.13151 0.11342 L -0.13151 0.11342 " pathEditMode="relative" ptsTypes="AAAAAAAAAAAAAAAAAAAAAAAAAAAAAAAAAAAAAA">
                                      <p:cBhvr>
                                        <p:cTn id="42" dur="30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1273 L -4.58333E-6 0.01296 C -0.06354 0.02083 0.003 0.01296 -0.16614 0.01551 C -0.17213 0.01574 -0.17812 0.01643 -0.18398 0.01713 C -0.19309 0.02037 -0.18437 0.01759 -0.20286 0.0199 C -0.20546 0.02014 -0.20794 0.02083 -0.21054 0.02129 C -0.21354 0.02176 -0.2164 0.02245 -0.2194 0.02268 C -0.22408 0.02338 -0.22864 0.02384 -0.23333 0.0243 C -0.23463 0.02477 -0.2358 0.02546 -0.2371 0.02569 C -0.24856 0.02708 -0.27135 0.02847 -0.27135 0.0287 C -0.27395 0.02893 -0.27643 0.0294 -0.27903 0.02986 C -0.28072 0.03032 -0.28242 0.03102 -0.28411 0.03148 C -0.28789 0.03194 -0.29166 0.0324 -0.29557 0.03264 C -0.29882 0.0331 -0.30221 0.03356 -0.30559 0.03426 C -0.30976 0.03495 -0.31302 0.03588 -0.31705 0.03727 L -0.33854 0.03565 C -0.3496 0.03472 -0.34687 0.03541 -0.35377 0.03264 C -0.35455 0.03148 -0.3552 0.02963 -0.35638 0.02847 C -0.35742 0.02731 -0.35911 0.02708 -0.36002 0.02569 C -0.36132 0.02384 -0.36145 0.02153 -0.36263 0.0199 C -0.36393 0.01805 -0.36614 0.01713 -0.3677 0.01551 C -0.37382 0.00995 -0.36875 0.01227 -0.37526 0.00995 C -0.37695 0.00856 -0.37851 0.00671 -0.38033 0.00555 C -0.3875 0.00162 -0.38463 0.00764 -0.39309 0.00139 C -0.39427 0.00046 -0.39544 -0.00139 -0.39687 -0.00162 C -0.40781 -0.00255 -0.41888 -0.00162 -0.42968 -0.00162 L -0.42968 -0.00278 " pathEditMode="relative" rAng="0" ptsTypes="AAAAAAAAAAAAAAAAAAAAAAAAAAA">
                                      <p:cBhvr>
                                        <p:cTn id="56" dur="4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4" y="44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 uiExpand="1"/>
      <p:bldP spid="46" grpId="1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48" b="60807" l="51391" r="54466"/>
                    </a14:imgEffect>
                  </a14:imgLayer>
                </a14:imgProps>
              </a:ext>
            </a:extLst>
          </a:blip>
          <a:srcRect l="52277" t="54596" r="45487" b="41664"/>
          <a:stretch/>
        </p:blipFill>
        <p:spPr>
          <a:xfrm>
            <a:off x="10284" y="-67237"/>
            <a:ext cx="1044295" cy="981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4579" y="28715"/>
            <a:ext cx="2738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95251" y="1555620"/>
            <a:ext cx="7654926" cy="4928734"/>
            <a:chOff x="2249715" y="2107237"/>
            <a:chExt cx="7001782" cy="44180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552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715" y="2248580"/>
              <a:ext cx="7001782" cy="4276725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123541" y="2107237"/>
              <a:ext cx="3387725" cy="4276725"/>
              <a:chOff x="6516913" y="583238"/>
              <a:chExt cx="3387725" cy="4276725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7537223" y="2147718"/>
                <a:ext cx="1268639" cy="11477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800" b="97105" l="42173" r="9984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84"/>
              <a:stretch/>
            </p:blipFill>
            <p:spPr>
              <a:xfrm>
                <a:off x="6516913" y="583238"/>
                <a:ext cx="3387725" cy="4276725"/>
              </a:xfrm>
              <a:prstGeom prst="rect">
                <a:avLst/>
              </a:prstGeom>
            </p:spPr>
          </p:pic>
        </p:grpSp>
      </p:grpSp>
      <p:sp>
        <p:nvSpPr>
          <p:cNvPr id="11" name="Rectangle 10"/>
          <p:cNvSpPr/>
          <p:nvPr/>
        </p:nvSpPr>
        <p:spPr>
          <a:xfrm>
            <a:off x="3014429" y="1028325"/>
            <a:ext cx="64395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16 Ant Gifs - Gif Abys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6" y="0"/>
            <a:ext cx="12210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94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IF umbrella minion minions - animated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87">
            <a:off x="5867057" y="1878487"/>
            <a:ext cx="4683711" cy="24784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708643">
            <a:off x="5704794" y="387037"/>
            <a:ext cx="6658787" cy="4525235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0836382"/>
                <a:gd name="adj2" fmla="val 37967"/>
              </a:avLst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GIỎI!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06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0232" y="3477841"/>
            <a:ext cx="12262232" cy="4110074"/>
            <a:chOff x="-70232" y="3477841"/>
            <a:chExt cx="12262232" cy="4110074"/>
          </a:xfrm>
        </p:grpSpPr>
        <p:pic>
          <p:nvPicPr>
            <p:cNvPr id="8" name="Picture 4" descr="초원 재미 아름다운 아름다운, 아름다운, 재미, 초원무료 다운로드를위한 PNG 및 PSD 파일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67" b="8977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232" y="3550031"/>
              <a:ext cx="5533743" cy="3973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초원 재미 아름다운 아름다운, 아름다운, 재미, 초원무료 다운로드를위한 PNG 및 PSD 파일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67" b="8977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8105" y="3485862"/>
              <a:ext cx="5037221" cy="4102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초원 재미 아름다운 아름다운, 아름다운, 재미, 초원무료 다운로드를위한 PNG 및 PSD 파일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67" b="8977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779" y="3477841"/>
              <a:ext cx="5037221" cy="4102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0" descr="animation-ant-image-0037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94" y="3930315"/>
            <a:ext cx="3920337" cy="316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0" descr="animation-ant-image-0037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38960" y="3955093"/>
            <a:ext cx="3676673" cy="316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562303" y="-64168"/>
            <a:ext cx="3264564" cy="1960379"/>
            <a:chOff x="530013" y="0"/>
            <a:chExt cx="3264564" cy="1960379"/>
          </a:xfrm>
        </p:grpSpPr>
        <p:pic>
          <p:nvPicPr>
            <p:cNvPr id="18" name="Picture 8" descr="Tomato Cartoon clipart - Fruit, Food, Pear, transparent clip ar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42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013" y="0"/>
              <a:ext cx="3264564" cy="1960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791302" y="949919"/>
              <a:ext cx="9460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s</a:t>
              </a:r>
              <a:r>
                <a:rPr lang="en-US" sz="4000" b="1" dirty="0" err="1" smtClean="0">
                  <a:solidFill>
                    <a:srgbClr val="0000FF"/>
                  </a:solidFill>
                  <a:latin typeface="UTM Avo" panose="02040603050506020204" pitchFamily="18" charset="0"/>
                </a:rPr>
                <a:t>ứt</a:t>
              </a:r>
              <a:endParaRPr lang="vi-VN" sz="4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69685" y="-44883"/>
            <a:ext cx="3264564" cy="1960379"/>
            <a:chOff x="499494" y="0"/>
            <a:chExt cx="3264564" cy="1960379"/>
          </a:xfrm>
        </p:grpSpPr>
        <p:pic>
          <p:nvPicPr>
            <p:cNvPr id="21" name="Picture 8" descr="Tomato Cartoon clipart - Fruit, Food, Pear, transparent clip ar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42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94" y="0"/>
              <a:ext cx="3264564" cy="1960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547135" y="906372"/>
              <a:ext cx="13356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 smtClean="0">
                  <a:solidFill>
                    <a:srgbClr val="0000FF"/>
                  </a:solidFill>
                  <a:latin typeface="UTM Avo" panose="02040603050506020204" pitchFamily="18" charset="0"/>
                </a:rPr>
                <a:t>giun</a:t>
              </a:r>
              <a:endParaRPr lang="vi-VN" sz="4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6608" y="-54526"/>
            <a:ext cx="3264564" cy="1960379"/>
            <a:chOff x="499494" y="0"/>
            <a:chExt cx="3264564" cy="1960379"/>
          </a:xfrm>
        </p:grpSpPr>
        <p:pic>
          <p:nvPicPr>
            <p:cNvPr id="24" name="Picture 8" descr="Tomato Cartoon clipart - Fruit, Food, Pear, transparent clip ar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42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94" y="0"/>
              <a:ext cx="3264564" cy="1960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612828" y="892369"/>
              <a:ext cx="10134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 smtClean="0">
                  <a:solidFill>
                    <a:srgbClr val="0000FF"/>
                  </a:solidFill>
                  <a:latin typeface="UTM Avo" panose="02040603050506020204" pitchFamily="18" charset="0"/>
                </a:rPr>
                <a:t>nút</a:t>
              </a:r>
              <a:endParaRPr lang="vi-VN" sz="4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2618" y="-36862"/>
            <a:ext cx="3264564" cy="1960379"/>
            <a:chOff x="509618" y="-13490"/>
            <a:chExt cx="3264564" cy="1960379"/>
          </a:xfrm>
        </p:grpSpPr>
        <p:pic>
          <p:nvPicPr>
            <p:cNvPr id="27" name="Picture 8" descr="Tomato Cartoon clipart - Fruit, Food, Pear, transparent clip ar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42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18" y="-13490"/>
              <a:ext cx="3264564" cy="1960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650288" y="889071"/>
              <a:ext cx="11865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m</a:t>
              </a:r>
              <a:r>
                <a:rPr lang="en-US" sz="4000" b="1" dirty="0" err="1" smtClean="0">
                  <a:solidFill>
                    <a:srgbClr val="0000FF"/>
                  </a:solidFill>
                  <a:latin typeface="UTM Avo" panose="02040603050506020204" pitchFamily="18" charset="0"/>
                </a:rPr>
                <a:t>ứt</a:t>
              </a:r>
              <a:endParaRPr lang="vi-VN" sz="4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852163" y="-44883"/>
            <a:ext cx="3264564" cy="1960379"/>
            <a:chOff x="499494" y="0"/>
            <a:chExt cx="3264564" cy="1960379"/>
          </a:xfrm>
        </p:grpSpPr>
        <p:pic>
          <p:nvPicPr>
            <p:cNvPr id="30" name="Picture 8" descr="Tomato Cartoon clipart - Fruit, Food, Pear, transparent clip ar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42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94" y="0"/>
              <a:ext cx="3264564" cy="1960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1805446" y="882726"/>
              <a:ext cx="8354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</a:t>
              </a:r>
              <a:r>
                <a:rPr lang="en-US" sz="4000" b="1" dirty="0" err="1" smtClean="0">
                  <a:solidFill>
                    <a:srgbClr val="0000FF"/>
                  </a:solidFill>
                  <a:latin typeface="UTM Avo" panose="02040603050506020204" pitchFamily="18" charset="0"/>
                </a:rPr>
                <a:t>ụt</a:t>
              </a:r>
              <a:endParaRPr lang="vi-VN" sz="40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003526" y="5005176"/>
            <a:ext cx="790601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ut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18502" y="5005176"/>
            <a:ext cx="865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ưt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0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02071 0.3826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1912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52539 0.38079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19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0.03946 0.34722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1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55235 0.326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17" y="16319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0232" y="5190565"/>
            <a:ext cx="12262232" cy="2397350"/>
            <a:chOff x="-70232" y="5190565"/>
            <a:chExt cx="12262232" cy="2397350"/>
          </a:xfrm>
        </p:grpSpPr>
        <p:pic>
          <p:nvPicPr>
            <p:cNvPr id="5" name="Picture 4" descr="초원 재미 아름다운 아름다운, 아름다운, 재미, 초원무료 다운로드를위한 PNG 및 PSD 파일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667" b="8977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15"/>
            <a:stretch/>
          </p:blipFill>
          <p:spPr bwMode="auto">
            <a:xfrm>
              <a:off x="-70232" y="5271247"/>
              <a:ext cx="5533743" cy="22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초원 재미 아름다운 아름다운, 아름다운, 재미, 초원무료 다운로드를위한 PNG 및 PSD 파일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667" b="8977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57"/>
            <a:stretch/>
          </p:blipFill>
          <p:spPr bwMode="auto">
            <a:xfrm>
              <a:off x="3478105" y="5190565"/>
              <a:ext cx="5037221" cy="2397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초원 재미 아름다운 아름다운, 아름다운, 재미, 초원무료 다운로드를위한 PNG 및 PSD 파일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667" b="8977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75"/>
            <a:stretch/>
          </p:blipFill>
          <p:spPr bwMode="auto">
            <a:xfrm>
              <a:off x="7154779" y="5298141"/>
              <a:ext cx="5037221" cy="2281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2091269" y="145833"/>
            <a:ext cx="3239990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m</a:t>
            </a:r>
            <a:r>
              <a:rPr lang="en-US" sz="66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ứt</a:t>
            </a:r>
            <a:r>
              <a:rPr lang="en-US" sz="66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tết</a:t>
            </a:r>
            <a:endParaRPr lang="vi-VN" sz="66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1268" y="1511308"/>
            <a:ext cx="8281434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66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ay </a:t>
            </a:r>
            <a:r>
              <a:rPr lang="en-US" sz="66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nhanh</a:t>
            </a:r>
            <a:r>
              <a:rPr lang="en-US" sz="66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vun</a:t>
            </a:r>
            <a:r>
              <a:rPr lang="en-US" sz="66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vút</a:t>
            </a:r>
            <a:endParaRPr lang="vi-VN" sz="6600" b="1" dirty="0">
              <a:solidFill>
                <a:srgbClr val="0000FF"/>
              </a:solidFill>
            </a:endParaRPr>
          </a:p>
        </p:txBody>
      </p:sp>
      <p:pic>
        <p:nvPicPr>
          <p:cNvPr id="10" name="Picture 44" descr="animation-ant-image-0036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744">
            <a:off x="29963" y="3634262"/>
            <a:ext cx="4122610" cy="286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16085" y="2850726"/>
            <a:ext cx="3958135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</a:t>
            </a:r>
            <a:r>
              <a:rPr lang="en-US" sz="66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hú</a:t>
            </a:r>
            <a:r>
              <a:rPr lang="en-US" sz="66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nhún</a:t>
            </a:r>
            <a:endParaRPr lang="vi-VN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0232" y="5244353"/>
            <a:ext cx="12262232" cy="2343562"/>
            <a:chOff x="-70232" y="5244353"/>
            <a:chExt cx="12262232" cy="2343562"/>
          </a:xfrm>
        </p:grpSpPr>
        <p:pic>
          <p:nvPicPr>
            <p:cNvPr id="5" name="Picture 4" descr="초원 재미 아름다운 아름다운, 아름다운, 재미, 초원무료 다운로드를위한 PNG 및 PSD 파일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667" b="8977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992"/>
            <a:stretch/>
          </p:blipFill>
          <p:spPr bwMode="auto">
            <a:xfrm>
              <a:off x="-70232" y="5298141"/>
              <a:ext cx="5533743" cy="2225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초원 재미 아름다운 아름다운, 아름다운, 재미, 초원무료 다운로드를위한 PNG 및 PSD 파일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667" b="8977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869"/>
            <a:stretch/>
          </p:blipFill>
          <p:spPr bwMode="auto">
            <a:xfrm>
              <a:off x="3478105" y="5244353"/>
              <a:ext cx="5037221" cy="2343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초원 재미 아름다운 아름다운, 아름다운, 재미, 초원무료 다운로드를위한 PNG 및 PSD 파일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667" b="8977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75"/>
            <a:stretch/>
          </p:blipFill>
          <p:spPr bwMode="auto">
            <a:xfrm>
              <a:off x="7154779" y="5298141"/>
              <a:ext cx="5037221" cy="2281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38" descr="animation-ant-image-007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1046"/>
            <a:ext cx="4095506" cy="248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73383" y="782182"/>
            <a:ext cx="7538805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44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Ủn</a:t>
            </a:r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à </a:t>
            </a:r>
            <a:r>
              <a:rPr lang="en-US" sz="4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ủn</a:t>
            </a:r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ỉn</a:t>
            </a:r>
            <a:endParaRPr lang="en-US" sz="4400" b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Bốn</a:t>
            </a:r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lợn</a:t>
            </a:r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</a:t>
            </a:r>
          </a:p>
          <a:p>
            <a:pPr algn="just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no </a:t>
            </a:r>
            <a:r>
              <a:rPr lang="en-US" sz="4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</a:t>
            </a:r>
            <a:endParaRPr lang="en-US" sz="4400" b="1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đàn</a:t>
            </a:r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ngủ</a:t>
            </a:r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.”</a:t>
            </a:r>
            <a:endParaRPr lang="en-US" sz="4400" b="1" dirty="0" smtClean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37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1417" y="1854926"/>
            <a:ext cx="96711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Khám</a:t>
            </a:r>
            <a:r>
              <a:rPr lang="en-US" sz="138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38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phá</a:t>
            </a:r>
            <a:endParaRPr lang="vi-VN" sz="13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57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/>
          <p:cNvSpPr txBox="1"/>
          <p:nvPr/>
        </p:nvSpPr>
        <p:spPr>
          <a:xfrm>
            <a:off x="1296507" y="2966866"/>
            <a:ext cx="2882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iển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122515" y="3677941"/>
            <a:ext cx="2704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iển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678349" y="4458439"/>
            <a:ext cx="136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iên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149292" y="4490708"/>
            <a:ext cx="1542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iêt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917575" y="5603935"/>
            <a:ext cx="4032510" cy="806364"/>
            <a:chOff x="701023" y="5373786"/>
            <a:chExt cx="4032510" cy="806364"/>
          </a:xfrm>
        </p:grpSpPr>
        <p:sp>
          <p:nvSpPr>
            <p:cNvPr id="86" name="Rectangle 85"/>
            <p:cNvSpPr/>
            <p:nvPr/>
          </p:nvSpPr>
          <p:spPr>
            <a:xfrm>
              <a:off x="701023" y="5373862"/>
              <a:ext cx="851281" cy="806288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iê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988368" y="5373786"/>
              <a:ext cx="946859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8" name="Straight Connector 87"/>
            <p:cNvCxnSpPr>
              <a:stCxn id="86" idx="3"/>
            </p:cNvCxnSpPr>
            <p:nvPr/>
          </p:nvCxnSpPr>
          <p:spPr>
            <a:xfrm flipV="1">
              <a:off x="1552304" y="5775718"/>
              <a:ext cx="421265" cy="128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Rectangle 88"/>
            <p:cNvSpPr/>
            <p:nvPr/>
          </p:nvSpPr>
          <p:spPr>
            <a:xfrm>
              <a:off x="3457190" y="5373786"/>
              <a:ext cx="1276343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iên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0" name="Straight Arrow Connector 89"/>
            <p:cNvCxnSpPr>
              <a:stCxn id="87" idx="3"/>
              <a:endCxn id="89" idx="1"/>
            </p:cNvCxnSpPr>
            <p:nvPr/>
          </p:nvCxnSpPr>
          <p:spPr>
            <a:xfrm>
              <a:off x="2935227" y="5775718"/>
              <a:ext cx="52196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7466865" y="5627434"/>
            <a:ext cx="3850112" cy="806364"/>
            <a:chOff x="701023" y="5373786"/>
            <a:chExt cx="3850112" cy="806364"/>
          </a:xfrm>
        </p:grpSpPr>
        <p:sp>
          <p:nvSpPr>
            <p:cNvPr id="92" name="Rectangle 91"/>
            <p:cNvSpPr/>
            <p:nvPr/>
          </p:nvSpPr>
          <p:spPr>
            <a:xfrm>
              <a:off x="701023" y="5373862"/>
              <a:ext cx="851281" cy="806288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iê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077811" y="5373786"/>
              <a:ext cx="796468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t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4" name="Straight Connector 93"/>
            <p:cNvCxnSpPr>
              <a:stCxn id="92" idx="3"/>
              <a:endCxn id="93" idx="1"/>
            </p:cNvCxnSpPr>
            <p:nvPr/>
          </p:nvCxnSpPr>
          <p:spPr>
            <a:xfrm flipV="1">
              <a:off x="1552304" y="5775718"/>
              <a:ext cx="525507" cy="128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3457191" y="5373786"/>
              <a:ext cx="1093944" cy="803864"/>
            </a:xfrm>
            <a:prstGeom prst="rect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iêt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6" name="Straight Arrow Connector 95"/>
            <p:cNvCxnSpPr>
              <a:stCxn id="93" idx="3"/>
              <a:endCxn id="95" idx="1"/>
            </p:cNvCxnSpPr>
            <p:nvPr/>
          </p:nvCxnSpPr>
          <p:spPr>
            <a:xfrm>
              <a:off x="2874279" y="5775718"/>
              <a:ext cx="58291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8512256" y="4482812"/>
            <a:ext cx="1047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iêt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522785" y="4482812"/>
            <a:ext cx="900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9084687" y="4481795"/>
            <a:ext cx="859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AutoShape 4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04" name="AutoShape 6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05" name="AutoShape 8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06" name="AutoShape 12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07" name="TextBox 106"/>
          <p:cNvSpPr txBox="1"/>
          <p:nvPr/>
        </p:nvSpPr>
        <p:spPr>
          <a:xfrm>
            <a:off x="8162041" y="2839645"/>
            <a:ext cx="2849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iệ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thự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754109" y="3652370"/>
            <a:ext cx="2704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iệt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677061" y="4464718"/>
            <a:ext cx="1484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iên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440214" y="4460969"/>
            <a:ext cx="794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870438" y="4459929"/>
            <a:ext cx="900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52" b="51823" l="38946" r="62738"/>
                    </a14:imgEffect>
                  </a14:imgLayer>
                </a14:imgProps>
              </a:ext>
            </a:extLst>
          </a:blip>
          <a:srcRect l="39291" t="20933" r="38733" b="50496"/>
          <a:stretch/>
        </p:blipFill>
        <p:spPr>
          <a:xfrm>
            <a:off x="7180729" y="97463"/>
            <a:ext cx="4464424" cy="277835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49554" t="31101" r="36168" b="51240"/>
          <a:stretch/>
        </p:blipFill>
        <p:spPr>
          <a:xfrm>
            <a:off x="613555" y="97463"/>
            <a:ext cx="4464223" cy="2778353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4" name="Picture 2" descr="Biệt thự là gì? Những điểm khác biệt giữa biệt thự và nhà ph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14" y="-12909"/>
            <a:ext cx="12288914" cy="71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34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10648 L 3.95833E-6 0.003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125 L -1.04167E-6 3.7037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11991 L 5E-6 0.003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-0.12222 L -2.70833E-6 7.40741E-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208 L -0.17878 -0.26458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-13333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6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1776 -0.26388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1" grpId="1"/>
      <p:bldP spid="83" grpId="0"/>
      <p:bldP spid="83" grpId="1"/>
      <p:bldP spid="84" grpId="0"/>
      <p:bldP spid="84" grpId="1"/>
      <p:bldP spid="98" grpId="0"/>
      <p:bldP spid="98" grpId="1"/>
      <p:bldP spid="98" grpId="2"/>
      <p:bldP spid="101" grpId="0"/>
      <p:bldP spid="101" grpId="1"/>
      <p:bldP spid="102" grpId="0"/>
      <p:bldP spid="102" grpId="1"/>
      <p:bldP spid="107" grpId="0"/>
      <p:bldP spid="114" grpId="0"/>
      <p:bldP spid="114" grpId="1"/>
      <p:bldP spid="119" grpId="1"/>
      <p:bldP spid="119" grpId="2"/>
      <p:bldP spid="119" grpId="3"/>
      <p:bldP spid="99" grpId="0"/>
      <p:bldP spid="99" grpId="1"/>
      <p:bldP spid="100" grpId="0"/>
      <p:bldP spid="10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6507" y="2966866"/>
            <a:ext cx="2882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iển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2515" y="3677941"/>
            <a:ext cx="2704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iển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8349" y="4458439"/>
            <a:ext cx="136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iên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49292" y="4490708"/>
            <a:ext cx="1542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iêt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17575" y="5603935"/>
            <a:ext cx="4032510" cy="806364"/>
            <a:chOff x="701023" y="5373786"/>
            <a:chExt cx="4032510" cy="806364"/>
          </a:xfrm>
        </p:grpSpPr>
        <p:sp>
          <p:nvSpPr>
            <p:cNvPr id="9" name="Rectangle 8"/>
            <p:cNvSpPr/>
            <p:nvPr/>
          </p:nvSpPr>
          <p:spPr>
            <a:xfrm>
              <a:off x="701023" y="5373862"/>
              <a:ext cx="851281" cy="806288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iê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88368" y="5373786"/>
              <a:ext cx="946859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Connector 10"/>
            <p:cNvCxnSpPr>
              <a:stCxn id="9" idx="3"/>
            </p:cNvCxnSpPr>
            <p:nvPr/>
          </p:nvCxnSpPr>
          <p:spPr>
            <a:xfrm flipV="1">
              <a:off x="1552304" y="5775718"/>
              <a:ext cx="421265" cy="128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3457190" y="5373786"/>
              <a:ext cx="1276343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iên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Arrow Connector 12"/>
            <p:cNvCxnSpPr>
              <a:stCxn id="10" idx="3"/>
              <a:endCxn id="12" idx="1"/>
            </p:cNvCxnSpPr>
            <p:nvPr/>
          </p:nvCxnSpPr>
          <p:spPr>
            <a:xfrm>
              <a:off x="2935227" y="5775718"/>
              <a:ext cx="52196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7466865" y="5627434"/>
            <a:ext cx="3850112" cy="806364"/>
            <a:chOff x="701023" y="5373786"/>
            <a:chExt cx="3850112" cy="806364"/>
          </a:xfrm>
        </p:grpSpPr>
        <p:sp>
          <p:nvSpPr>
            <p:cNvPr id="15" name="Rectangle 14"/>
            <p:cNvSpPr/>
            <p:nvPr/>
          </p:nvSpPr>
          <p:spPr>
            <a:xfrm>
              <a:off x="701023" y="5373862"/>
              <a:ext cx="851281" cy="806288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iê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77811" y="5373786"/>
              <a:ext cx="796468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t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Straight Connector 16"/>
            <p:cNvCxnSpPr>
              <a:stCxn id="15" idx="3"/>
              <a:endCxn id="16" idx="1"/>
            </p:cNvCxnSpPr>
            <p:nvPr/>
          </p:nvCxnSpPr>
          <p:spPr>
            <a:xfrm flipV="1">
              <a:off x="1552304" y="5775718"/>
              <a:ext cx="525507" cy="128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3457191" y="5373786"/>
              <a:ext cx="1093944" cy="803864"/>
            </a:xfrm>
            <a:prstGeom prst="rect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iêt</a:t>
              </a:r>
              <a:endParaRPr lang="vi-VN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Arrow Connector 18"/>
            <p:cNvCxnSpPr>
              <a:stCxn id="16" idx="3"/>
              <a:endCxn id="18" idx="1"/>
            </p:cNvCxnSpPr>
            <p:nvPr/>
          </p:nvCxnSpPr>
          <p:spPr>
            <a:xfrm>
              <a:off x="2874279" y="5775718"/>
              <a:ext cx="58291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8512256" y="4482812"/>
            <a:ext cx="1047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iêt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22785" y="4482812"/>
            <a:ext cx="900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84687" y="4481795"/>
            <a:ext cx="859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4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4" name="AutoShape 6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5" name="AutoShape 8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6" name="AutoShape 12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7" name="TextBox 26"/>
          <p:cNvSpPr txBox="1"/>
          <p:nvPr/>
        </p:nvSpPr>
        <p:spPr>
          <a:xfrm>
            <a:off x="8162041" y="2839645"/>
            <a:ext cx="2849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iệ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thự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54109" y="3652370"/>
            <a:ext cx="2704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iệt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77061" y="4464718"/>
            <a:ext cx="1484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iên</a:t>
            </a:r>
            <a:r>
              <a:rPr lang="en-US" sz="4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40214" y="4460969"/>
            <a:ext cx="794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70438" y="4459929"/>
            <a:ext cx="900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/>
          </a:blip>
          <a:srcRect l="39291" t="20933" r="38733" b="50496"/>
          <a:stretch/>
        </p:blipFill>
        <p:spPr>
          <a:xfrm>
            <a:off x="7180729" y="97463"/>
            <a:ext cx="4464424" cy="277835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l="49554" t="31101" r="36168" b="51240"/>
          <a:stretch/>
        </p:blipFill>
        <p:spPr>
          <a:xfrm>
            <a:off x="613555" y="97463"/>
            <a:ext cx="4464223" cy="2778353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4" name="Picture 2" descr="Biệt thự là gì? Những điểm khác biệt giữa biệt thự và nhà ph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41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10648 L 3.95833E-6 0.003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125 L -1.04167E-6 3.7037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4153 -0.00232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6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25E-6 -4.07407E-6 L 0.17148 -0.62152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68" y="-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11991 L 5E-6 0.0037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-0.12222 L -2.70833E-6 7.40741E-7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0.03333 -0.00023 " pathEditMode="relative" rAng="0" ptsTypes="AA">
                                      <p:cBhvr>
                                        <p:cTn id="10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23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208 L -0.1918 -0.62407 " pathEditMode="relative" rAng="0" ptsTypes="AA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-3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/>
      <p:bldP spid="7" grpId="1"/>
      <p:bldP spid="20" grpId="0"/>
      <p:bldP spid="20" grpId="1"/>
      <p:bldP spid="21" grpId="0"/>
      <p:bldP spid="21" grpId="1"/>
      <p:bldP spid="22" grpId="0"/>
      <p:bldP spid="22" grpId="1"/>
      <p:bldP spid="27" grpId="0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4468" y="1097280"/>
            <a:ext cx="7443063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Đọc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từ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ứng</a:t>
            </a:r>
            <a:r>
              <a:rPr lang="en-US" sz="115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dụng</a:t>
            </a:r>
            <a:endParaRPr lang="vi-VN" sz="115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285</Words>
  <Application>Microsoft Office PowerPoint</Application>
  <PresentationFormat>Widescreen</PresentationFormat>
  <Paragraphs>103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HP001 4 hàng</vt:lpstr>
      <vt:lpstr>HP001 5 hàng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HOAI THU</cp:lastModifiedBy>
  <cp:revision>102</cp:revision>
  <dcterms:created xsi:type="dcterms:W3CDTF">2020-11-07T09:20:17Z</dcterms:created>
  <dcterms:modified xsi:type="dcterms:W3CDTF">2021-09-12T09:50:32Z</dcterms:modified>
</cp:coreProperties>
</file>