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70" r:id="rId5"/>
    <p:sldId id="257" r:id="rId6"/>
    <p:sldId id="258" r:id="rId7"/>
    <p:sldId id="271" r:id="rId8"/>
    <p:sldId id="272" r:id="rId9"/>
    <p:sldId id="262" r:id="rId10"/>
    <p:sldId id="278" r:id="rId11"/>
    <p:sldId id="279" r:id="rId12"/>
    <p:sldId id="281" r:id="rId13"/>
    <p:sldId id="273" r:id="rId14"/>
    <p:sldId id="274" r:id="rId15"/>
    <p:sldId id="275" r:id="rId16"/>
    <p:sldId id="266" r:id="rId17"/>
    <p:sldId id="27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464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0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25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500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3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52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27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69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3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27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505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779D-CC07-47A0-AE23-BE56B8AD57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DF51-1511-4C66-8106-7E81CBED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72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7660" y="827443"/>
            <a:ext cx="7232891" cy="5342634"/>
            <a:chOff x="224676" y="630817"/>
            <a:chExt cx="7232891" cy="5342634"/>
          </a:xfrm>
        </p:grpSpPr>
        <p:grpSp>
          <p:nvGrpSpPr>
            <p:cNvPr id="18" name="Group 17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5" name="TextBox 24"/>
          <p:cNvSpPr txBox="1"/>
          <p:nvPr/>
        </p:nvSpPr>
        <p:spPr>
          <a:xfrm>
            <a:off x="3445189" y="781263"/>
            <a:ext cx="8125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</a:t>
            </a:r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n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 flipH="1" flipV="1">
            <a:off x="3500977" y="3077019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Freeform 45"/>
          <p:cNvSpPr/>
          <p:nvPr/>
        </p:nvSpPr>
        <p:spPr>
          <a:xfrm>
            <a:off x="3549888" y="2407939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>
            <a:off x="4896690" y="2393347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Freeform 47"/>
          <p:cNvSpPr/>
          <p:nvPr/>
        </p:nvSpPr>
        <p:spPr>
          <a:xfrm>
            <a:off x="4897319" y="3623896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>
            <a:off x="3849585" y="2397374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 49"/>
          <p:cNvSpPr/>
          <p:nvPr/>
        </p:nvSpPr>
        <p:spPr>
          <a:xfrm>
            <a:off x="3867175" y="3653606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38758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427678" y="2414768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2086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7654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2275 w 467958"/>
              <a:gd name="connsiteY7" fmla="*/ 844475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35686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24928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8285" y="931937"/>
                  <a:pt x="286138" y="914399"/>
                </a:cubicBezTo>
                <a:cubicBezTo>
                  <a:pt x="293991" y="896861"/>
                  <a:pt x="300659" y="880334"/>
                  <a:pt x="313033" y="849854"/>
                </a:cubicBezTo>
                <a:cubicBezTo>
                  <a:pt x="325407" y="819374"/>
                  <a:pt x="348692" y="760252"/>
                  <a:pt x="360381" y="731520"/>
                </a:cubicBezTo>
                <a:cubicBezTo>
                  <a:pt x="372070" y="702788"/>
                  <a:pt x="373305" y="706152"/>
                  <a:pt x="383166" y="677465"/>
                </a:cubicBezTo>
                <a:cubicBezTo>
                  <a:pt x="393027" y="648778"/>
                  <a:pt x="412589" y="598797"/>
                  <a:pt x="424928" y="559397"/>
                </a:cubicBezTo>
                <a:cubicBezTo>
                  <a:pt x="437267" y="519997"/>
                  <a:pt x="450925" y="480508"/>
                  <a:pt x="457200" y="441063"/>
                </a:cubicBezTo>
                <a:cubicBezTo>
                  <a:pt x="463475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5084948" y="3140816"/>
            <a:ext cx="603918" cy="731137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94496 w 753893"/>
              <a:gd name="connsiteY3" fmla="*/ 1295262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66459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81031 w 753893"/>
              <a:gd name="connsiteY5" fmla="*/ 946411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766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0" fmla="*/ 0 w 749031"/>
              <a:gd name="connsiteY0" fmla="*/ 1400783 h 1400783"/>
              <a:gd name="connsiteX1" fmla="*/ 116732 w 749031"/>
              <a:gd name="connsiteY1" fmla="*/ 1376464 h 1400783"/>
              <a:gd name="connsiteX2" fmla="*/ 219918 w 749031"/>
              <a:gd name="connsiteY2" fmla="*/ 1308633 h 1400783"/>
              <a:gd name="connsiteX3" fmla="*/ 284195 w 749031"/>
              <a:gd name="connsiteY3" fmla="*/ 1237436 h 1400783"/>
              <a:gd name="connsiteX4" fmla="*/ 324649 w 749031"/>
              <a:gd name="connsiteY4" fmla="*/ 1184834 h 1400783"/>
              <a:gd name="connsiteX5" fmla="*/ 382517 w 749031"/>
              <a:gd name="connsiteY5" fmla="*/ 1094890 h 1400783"/>
              <a:gd name="connsiteX6" fmla="*/ 481031 w 749031"/>
              <a:gd name="connsiteY6" fmla="*/ 883181 h 1400783"/>
              <a:gd name="connsiteX7" fmla="*/ 578212 w 749031"/>
              <a:gd name="connsiteY7" fmla="*/ 628100 h 1400783"/>
              <a:gd name="connsiteX8" fmla="*/ 654892 w 749031"/>
              <a:gd name="connsiteY8" fmla="*/ 386402 h 1400783"/>
              <a:gd name="connsiteX9" fmla="*/ 729574 w 749031"/>
              <a:gd name="connsiteY9" fmla="*/ 97276 h 1400783"/>
              <a:gd name="connsiteX10" fmla="*/ 749031 w 749031"/>
              <a:gd name="connsiteY10" fmla="*/ 0 h 1400783"/>
              <a:gd name="connsiteX0" fmla="*/ 0 w 729574"/>
              <a:gd name="connsiteY0" fmla="*/ 1303507 h 1303507"/>
              <a:gd name="connsiteX1" fmla="*/ 116732 w 729574"/>
              <a:gd name="connsiteY1" fmla="*/ 1279188 h 1303507"/>
              <a:gd name="connsiteX2" fmla="*/ 219918 w 729574"/>
              <a:gd name="connsiteY2" fmla="*/ 1211357 h 1303507"/>
              <a:gd name="connsiteX3" fmla="*/ 284195 w 729574"/>
              <a:gd name="connsiteY3" fmla="*/ 1140160 h 1303507"/>
              <a:gd name="connsiteX4" fmla="*/ 324649 w 729574"/>
              <a:gd name="connsiteY4" fmla="*/ 1087558 h 1303507"/>
              <a:gd name="connsiteX5" fmla="*/ 382517 w 729574"/>
              <a:gd name="connsiteY5" fmla="*/ 997614 h 1303507"/>
              <a:gd name="connsiteX6" fmla="*/ 481031 w 729574"/>
              <a:gd name="connsiteY6" fmla="*/ 785905 h 1303507"/>
              <a:gd name="connsiteX7" fmla="*/ 578212 w 729574"/>
              <a:gd name="connsiteY7" fmla="*/ 530824 h 1303507"/>
              <a:gd name="connsiteX8" fmla="*/ 654892 w 729574"/>
              <a:gd name="connsiteY8" fmla="*/ 289126 h 1303507"/>
              <a:gd name="connsiteX9" fmla="*/ 729574 w 729574"/>
              <a:gd name="connsiteY9" fmla="*/ 0 h 1303507"/>
              <a:gd name="connsiteX0" fmla="*/ 0 w 654892"/>
              <a:gd name="connsiteY0" fmla="*/ 1014381 h 1014381"/>
              <a:gd name="connsiteX1" fmla="*/ 116732 w 654892"/>
              <a:gd name="connsiteY1" fmla="*/ 990062 h 1014381"/>
              <a:gd name="connsiteX2" fmla="*/ 219918 w 654892"/>
              <a:gd name="connsiteY2" fmla="*/ 922231 h 1014381"/>
              <a:gd name="connsiteX3" fmla="*/ 284195 w 654892"/>
              <a:gd name="connsiteY3" fmla="*/ 851034 h 1014381"/>
              <a:gd name="connsiteX4" fmla="*/ 324649 w 654892"/>
              <a:gd name="connsiteY4" fmla="*/ 798432 h 1014381"/>
              <a:gd name="connsiteX5" fmla="*/ 382517 w 654892"/>
              <a:gd name="connsiteY5" fmla="*/ 708488 h 1014381"/>
              <a:gd name="connsiteX6" fmla="*/ 481031 w 654892"/>
              <a:gd name="connsiteY6" fmla="*/ 496779 h 1014381"/>
              <a:gd name="connsiteX7" fmla="*/ 578212 w 654892"/>
              <a:gd name="connsiteY7" fmla="*/ 241698 h 1014381"/>
              <a:gd name="connsiteX8" fmla="*/ 654892 w 654892"/>
              <a:gd name="connsiteY8" fmla="*/ 0 h 1014381"/>
              <a:gd name="connsiteX0" fmla="*/ 0 w 578212"/>
              <a:gd name="connsiteY0" fmla="*/ 772683 h 772683"/>
              <a:gd name="connsiteX1" fmla="*/ 116732 w 578212"/>
              <a:gd name="connsiteY1" fmla="*/ 748364 h 772683"/>
              <a:gd name="connsiteX2" fmla="*/ 219918 w 578212"/>
              <a:gd name="connsiteY2" fmla="*/ 680533 h 772683"/>
              <a:gd name="connsiteX3" fmla="*/ 284195 w 578212"/>
              <a:gd name="connsiteY3" fmla="*/ 609336 h 772683"/>
              <a:gd name="connsiteX4" fmla="*/ 324649 w 578212"/>
              <a:gd name="connsiteY4" fmla="*/ 556734 h 772683"/>
              <a:gd name="connsiteX5" fmla="*/ 382517 w 578212"/>
              <a:gd name="connsiteY5" fmla="*/ 466790 h 772683"/>
              <a:gd name="connsiteX6" fmla="*/ 481031 w 578212"/>
              <a:gd name="connsiteY6" fmla="*/ 255081 h 772683"/>
              <a:gd name="connsiteX7" fmla="*/ 578212 w 578212"/>
              <a:gd name="connsiteY7" fmla="*/ 0 h 772683"/>
              <a:gd name="connsiteX0" fmla="*/ 0 w 578212"/>
              <a:gd name="connsiteY0" fmla="*/ 734563 h 734563"/>
              <a:gd name="connsiteX1" fmla="*/ 116732 w 578212"/>
              <a:gd name="connsiteY1" fmla="*/ 710244 h 734563"/>
              <a:gd name="connsiteX2" fmla="*/ 219918 w 578212"/>
              <a:gd name="connsiteY2" fmla="*/ 642413 h 734563"/>
              <a:gd name="connsiteX3" fmla="*/ 284195 w 578212"/>
              <a:gd name="connsiteY3" fmla="*/ 571216 h 734563"/>
              <a:gd name="connsiteX4" fmla="*/ 324649 w 578212"/>
              <a:gd name="connsiteY4" fmla="*/ 518614 h 734563"/>
              <a:gd name="connsiteX5" fmla="*/ 382517 w 578212"/>
              <a:gd name="connsiteY5" fmla="*/ 428670 h 734563"/>
              <a:gd name="connsiteX6" fmla="*/ 481031 w 578212"/>
              <a:gd name="connsiteY6" fmla="*/ 216961 h 734563"/>
              <a:gd name="connsiteX7" fmla="*/ 578212 w 578212"/>
              <a:gd name="connsiteY7" fmla="*/ 0 h 734563"/>
              <a:gd name="connsiteX0" fmla="*/ 0 w 578212"/>
              <a:gd name="connsiteY0" fmla="*/ 734563 h 734563"/>
              <a:gd name="connsiteX1" fmla="*/ 116732 w 578212"/>
              <a:gd name="connsiteY1" fmla="*/ 710244 h 734563"/>
              <a:gd name="connsiteX2" fmla="*/ 219918 w 578212"/>
              <a:gd name="connsiteY2" fmla="*/ 642413 h 734563"/>
              <a:gd name="connsiteX3" fmla="*/ 284195 w 578212"/>
              <a:gd name="connsiteY3" fmla="*/ 571216 h 734563"/>
              <a:gd name="connsiteX4" fmla="*/ 324649 w 578212"/>
              <a:gd name="connsiteY4" fmla="*/ 518614 h 734563"/>
              <a:gd name="connsiteX5" fmla="*/ 382517 w 578212"/>
              <a:gd name="connsiteY5" fmla="*/ 428670 h 734563"/>
              <a:gd name="connsiteX6" fmla="*/ 491930 w 578212"/>
              <a:gd name="connsiteY6" fmla="*/ 216961 h 734563"/>
              <a:gd name="connsiteX7" fmla="*/ 578212 w 578212"/>
              <a:gd name="connsiteY7" fmla="*/ 0 h 73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212" h="734563">
                <a:moveTo>
                  <a:pt x="0" y="734563"/>
                </a:moveTo>
                <a:cubicBezTo>
                  <a:pt x="30804" y="728483"/>
                  <a:pt x="80079" y="725602"/>
                  <a:pt x="116732" y="710244"/>
                </a:cubicBezTo>
                <a:cubicBezTo>
                  <a:pt x="153385" y="694886"/>
                  <a:pt x="192007" y="665584"/>
                  <a:pt x="219918" y="642413"/>
                </a:cubicBezTo>
                <a:cubicBezTo>
                  <a:pt x="247829" y="619242"/>
                  <a:pt x="266740" y="591849"/>
                  <a:pt x="284195" y="571216"/>
                </a:cubicBezTo>
                <a:cubicBezTo>
                  <a:pt x="301650" y="550583"/>
                  <a:pt x="309120" y="542372"/>
                  <a:pt x="324649" y="518614"/>
                </a:cubicBezTo>
                <a:cubicBezTo>
                  <a:pt x="340178" y="494856"/>
                  <a:pt x="354637" y="478945"/>
                  <a:pt x="382517" y="428670"/>
                </a:cubicBezTo>
                <a:cubicBezTo>
                  <a:pt x="410397" y="378395"/>
                  <a:pt x="459314" y="288406"/>
                  <a:pt x="491930" y="216961"/>
                </a:cubicBezTo>
                <a:cubicBezTo>
                  <a:pt x="524546" y="145516"/>
                  <a:pt x="549235" y="82796"/>
                  <a:pt x="57821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85400" y="203670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reeform 53"/>
          <p:cNvSpPr/>
          <p:nvPr/>
        </p:nvSpPr>
        <p:spPr>
          <a:xfrm>
            <a:off x="6053636" y="2449989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5" name="Freeform 54"/>
          <p:cNvSpPr/>
          <p:nvPr/>
        </p:nvSpPr>
        <p:spPr>
          <a:xfrm>
            <a:off x="6297674" y="2518299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6" name="Freeform 55"/>
          <p:cNvSpPr/>
          <p:nvPr/>
        </p:nvSpPr>
        <p:spPr>
          <a:xfrm>
            <a:off x="6364815" y="2495918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Freeform 56"/>
          <p:cNvSpPr/>
          <p:nvPr/>
        </p:nvSpPr>
        <p:spPr>
          <a:xfrm>
            <a:off x="6876367" y="2444425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Freeform 57"/>
          <p:cNvSpPr/>
          <p:nvPr/>
        </p:nvSpPr>
        <p:spPr>
          <a:xfrm>
            <a:off x="7351235" y="2547429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Freeform 58"/>
          <p:cNvSpPr/>
          <p:nvPr/>
        </p:nvSpPr>
        <p:spPr>
          <a:xfrm>
            <a:off x="7475566" y="3706773"/>
            <a:ext cx="459289" cy="145354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Freeform 59"/>
          <p:cNvSpPr/>
          <p:nvPr/>
        </p:nvSpPr>
        <p:spPr>
          <a:xfrm>
            <a:off x="7896275" y="3151345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Freeform 60"/>
          <p:cNvSpPr/>
          <p:nvPr/>
        </p:nvSpPr>
        <p:spPr>
          <a:xfrm>
            <a:off x="5672701" y="2462801"/>
            <a:ext cx="409447" cy="708989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  <a:gd name="connsiteX0" fmla="*/ 0 w 399495"/>
              <a:gd name="connsiteY0" fmla="*/ 727944 h 727944"/>
              <a:gd name="connsiteX1" fmla="*/ 93510 w 399495"/>
              <a:gd name="connsiteY1" fmla="*/ 487443 h 727944"/>
              <a:gd name="connsiteX2" fmla="*/ 175344 w 399495"/>
              <a:gd name="connsiteY2" fmla="*/ 298870 h 727944"/>
              <a:gd name="connsiteX3" fmla="*/ 232271 w 399495"/>
              <a:gd name="connsiteY3" fmla="*/ 177899 h 727944"/>
              <a:gd name="connsiteX4" fmla="*/ 292757 w 399495"/>
              <a:gd name="connsiteY4" fmla="*/ 88949 h 727944"/>
              <a:gd name="connsiteX5" fmla="*/ 349685 w 399495"/>
              <a:gd name="connsiteY5" fmla="*/ 32022 h 727944"/>
              <a:gd name="connsiteX6" fmla="*/ 378148 w 399495"/>
              <a:gd name="connsiteY6" fmla="*/ 17790 h 727944"/>
              <a:gd name="connsiteX7" fmla="*/ 399495 w 399495"/>
              <a:gd name="connsiteY7" fmla="*/ 0 h 727944"/>
              <a:gd name="connsiteX0" fmla="*/ 0 w 399495"/>
              <a:gd name="connsiteY0" fmla="*/ 740779 h 740779"/>
              <a:gd name="connsiteX1" fmla="*/ 93510 w 399495"/>
              <a:gd name="connsiteY1" fmla="*/ 487443 h 740779"/>
              <a:gd name="connsiteX2" fmla="*/ 175344 w 399495"/>
              <a:gd name="connsiteY2" fmla="*/ 298870 h 740779"/>
              <a:gd name="connsiteX3" fmla="*/ 232271 w 399495"/>
              <a:gd name="connsiteY3" fmla="*/ 177899 h 740779"/>
              <a:gd name="connsiteX4" fmla="*/ 292757 w 399495"/>
              <a:gd name="connsiteY4" fmla="*/ 88949 h 740779"/>
              <a:gd name="connsiteX5" fmla="*/ 349685 w 399495"/>
              <a:gd name="connsiteY5" fmla="*/ 32022 h 740779"/>
              <a:gd name="connsiteX6" fmla="*/ 378148 w 399495"/>
              <a:gd name="connsiteY6" fmla="*/ 17790 h 740779"/>
              <a:gd name="connsiteX7" fmla="*/ 399495 w 399495"/>
              <a:gd name="connsiteY7" fmla="*/ 0 h 740779"/>
              <a:gd name="connsiteX0" fmla="*/ 0 w 403555"/>
              <a:gd name="connsiteY0" fmla="*/ 727943 h 727943"/>
              <a:gd name="connsiteX1" fmla="*/ 97570 w 403555"/>
              <a:gd name="connsiteY1" fmla="*/ 487443 h 727943"/>
              <a:gd name="connsiteX2" fmla="*/ 179404 w 403555"/>
              <a:gd name="connsiteY2" fmla="*/ 298870 h 727943"/>
              <a:gd name="connsiteX3" fmla="*/ 236331 w 403555"/>
              <a:gd name="connsiteY3" fmla="*/ 177899 h 727943"/>
              <a:gd name="connsiteX4" fmla="*/ 296817 w 403555"/>
              <a:gd name="connsiteY4" fmla="*/ 88949 h 727943"/>
              <a:gd name="connsiteX5" fmla="*/ 353745 w 403555"/>
              <a:gd name="connsiteY5" fmla="*/ 32022 h 727943"/>
              <a:gd name="connsiteX6" fmla="*/ 382208 w 403555"/>
              <a:gd name="connsiteY6" fmla="*/ 17790 h 727943"/>
              <a:gd name="connsiteX7" fmla="*/ 403555 w 403555"/>
              <a:gd name="connsiteY7" fmla="*/ 0 h 727943"/>
              <a:gd name="connsiteX0" fmla="*/ 0 w 399495"/>
              <a:gd name="connsiteY0" fmla="*/ 740780 h 740780"/>
              <a:gd name="connsiteX1" fmla="*/ 93510 w 399495"/>
              <a:gd name="connsiteY1" fmla="*/ 487443 h 740780"/>
              <a:gd name="connsiteX2" fmla="*/ 175344 w 399495"/>
              <a:gd name="connsiteY2" fmla="*/ 298870 h 740780"/>
              <a:gd name="connsiteX3" fmla="*/ 232271 w 399495"/>
              <a:gd name="connsiteY3" fmla="*/ 177899 h 740780"/>
              <a:gd name="connsiteX4" fmla="*/ 292757 w 399495"/>
              <a:gd name="connsiteY4" fmla="*/ 88949 h 740780"/>
              <a:gd name="connsiteX5" fmla="*/ 349685 w 399495"/>
              <a:gd name="connsiteY5" fmla="*/ 32022 h 740780"/>
              <a:gd name="connsiteX6" fmla="*/ 378148 w 399495"/>
              <a:gd name="connsiteY6" fmla="*/ 17790 h 740780"/>
              <a:gd name="connsiteX7" fmla="*/ 399495 w 399495"/>
              <a:gd name="connsiteY7" fmla="*/ 0 h 740780"/>
              <a:gd name="connsiteX0" fmla="*/ 0 w 403555"/>
              <a:gd name="connsiteY0" fmla="*/ 736501 h 736501"/>
              <a:gd name="connsiteX1" fmla="*/ 97570 w 403555"/>
              <a:gd name="connsiteY1" fmla="*/ 487443 h 736501"/>
              <a:gd name="connsiteX2" fmla="*/ 179404 w 403555"/>
              <a:gd name="connsiteY2" fmla="*/ 298870 h 736501"/>
              <a:gd name="connsiteX3" fmla="*/ 236331 w 403555"/>
              <a:gd name="connsiteY3" fmla="*/ 177899 h 736501"/>
              <a:gd name="connsiteX4" fmla="*/ 296817 w 403555"/>
              <a:gd name="connsiteY4" fmla="*/ 88949 h 736501"/>
              <a:gd name="connsiteX5" fmla="*/ 353745 w 403555"/>
              <a:gd name="connsiteY5" fmla="*/ 32022 h 736501"/>
              <a:gd name="connsiteX6" fmla="*/ 382208 w 403555"/>
              <a:gd name="connsiteY6" fmla="*/ 17790 h 736501"/>
              <a:gd name="connsiteX7" fmla="*/ 403555 w 403555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555" h="736501">
                <a:moveTo>
                  <a:pt x="0" y="736501"/>
                </a:moveTo>
                <a:cubicBezTo>
                  <a:pt x="30243" y="658819"/>
                  <a:pt x="67669" y="560381"/>
                  <a:pt x="97570" y="487443"/>
                </a:cubicBezTo>
                <a:cubicBezTo>
                  <a:pt x="127471" y="414505"/>
                  <a:pt x="156277" y="350461"/>
                  <a:pt x="179404" y="298870"/>
                </a:cubicBezTo>
                <a:cubicBezTo>
                  <a:pt x="202531" y="247279"/>
                  <a:pt x="216762" y="212886"/>
                  <a:pt x="236331" y="177899"/>
                </a:cubicBezTo>
                <a:cubicBezTo>
                  <a:pt x="255900" y="142912"/>
                  <a:pt x="277248" y="113262"/>
                  <a:pt x="296817" y="88949"/>
                </a:cubicBezTo>
                <a:cubicBezTo>
                  <a:pt x="316386" y="64636"/>
                  <a:pt x="339513" y="43882"/>
                  <a:pt x="353745" y="32022"/>
                </a:cubicBezTo>
                <a:cubicBezTo>
                  <a:pt x="367977" y="20162"/>
                  <a:pt x="373906" y="23127"/>
                  <a:pt x="382208" y="17790"/>
                </a:cubicBezTo>
                <a:cubicBezTo>
                  <a:pt x="390510" y="12453"/>
                  <a:pt x="401183" y="2372"/>
                  <a:pt x="40355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738242" y="2052495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69 L 0.02617 -0.10903 C 0.02552 -0.05347 0.02487 0.00232 0.02487 0.05787 C 0.02695 0.06759 0.02864 0.07639 0.03112 0.08704 L 0.04153 0.1 L 0.05325 0.10394 L 0.06822 0.09306 L 0.08177 0.06968 L 0.09283 0.03334 C 0.09583 0.01898 0.09987 0.00347 0.10312 -0.01157 C 0.10572 -0.02407 0.10794 -0.0368 0.11054 -0.04838 C 0.11054 -0.06875 0.11119 -0.08958 0.11119 -0.10949 L 0.11119 0.07361 C 0.11263 0.08033 0.11432 0.08634 0.11497 0.09167 L 0.12473 0.10278 L 0.13632 0.10139 L 0.14752 0.08843 L 0.15742 0.06551 C 0.16197 0.04792 0.16953 0.02037 0.17421 0.00278 " pathEditMode="relative" rAng="0" ptsTypes="AAAAAAAAAAAAAAAAAAA">
                                      <p:cBhvr>
                                        <p:cTn id="10" dur="1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14400"/>
                                  </p:stCondLst>
                                  <p:childTnLst>
                                    <p:animMotion origin="layout" path="M -0.00065 0.00069 C 0.00234 -0.01343 0.00989 -0.05116 0.01315 -0.06505 L 0.02474 -0.0926 L 0.03502 -0.10047 L 0.04427 -0.09861 L 0.05104 -0.08843 C 0.05182 -0.08056 0.05234 -0.07269 0.05312 -0.06482 L 0.05312 0.11342 C 0.05312 0.0875 0.05338 0.0618 0.05351 0.03564 L 0.06706 -0.02292 L 0.08216 -0.06644 L 0.09752 -0.08982 L 0.11094 -0.1 L 0.12422 -0.1 L 0.13541 -0.0882 C 0.13672 -0.08079 0.13802 -0.07385 0.13932 -0.06644 C 0.13971 -0.05533 0.14036 -0.04375 0.14088 -0.03218 C 0.14088 0.00301 0.14101 0.03703 0.14101 0.07176 C 0.14271 0.07893 0.14427 0.08657 0.14596 0.09444 L 0.15469 0.10463 L 0.16992 0.10092 L 0.18138 0.08912 L 0.19258 0.05926 L 0.20625 0.00532 " pathEditMode="relative" rAng="0" ptsTypes="AAAAAAAAAAAAAAAAAAAAAAAA">
                                      <p:cBhvr>
                                        <p:cTn id="37" dur="9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57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400"/>
                            </p:stCondLst>
                            <p:childTnLst>
                              <p:par>
                                <p:cTn id="63" presetID="4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7660" y="827443"/>
            <a:ext cx="7232891" cy="5342634"/>
            <a:chOff x="224676" y="630817"/>
            <a:chExt cx="7232891" cy="5342634"/>
          </a:xfrm>
        </p:grpSpPr>
        <p:grpSp>
          <p:nvGrpSpPr>
            <p:cNvPr id="18" name="Group 17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5" name="TextBox 24"/>
          <p:cNvSpPr txBox="1"/>
          <p:nvPr/>
        </p:nvSpPr>
        <p:spPr>
          <a:xfrm>
            <a:off x="4891311" y="800513"/>
            <a:ext cx="8125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Ďt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flipH="1" flipV="1">
            <a:off x="4951662" y="3083078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Freeform 26"/>
          <p:cNvSpPr/>
          <p:nvPr/>
        </p:nvSpPr>
        <p:spPr>
          <a:xfrm>
            <a:off x="5000573" y="2413998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6347375" y="2399406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6348004" y="3629955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300270" y="2403433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5317860" y="3659665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38758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878363" y="2420827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2086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7654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2275 w 467958"/>
              <a:gd name="connsiteY7" fmla="*/ 844475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35686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24928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8285" y="931937"/>
                  <a:pt x="286138" y="914399"/>
                </a:cubicBezTo>
                <a:cubicBezTo>
                  <a:pt x="293991" y="896861"/>
                  <a:pt x="300659" y="880334"/>
                  <a:pt x="313033" y="849854"/>
                </a:cubicBezTo>
                <a:cubicBezTo>
                  <a:pt x="325407" y="819374"/>
                  <a:pt x="348692" y="760252"/>
                  <a:pt x="360381" y="731520"/>
                </a:cubicBezTo>
                <a:cubicBezTo>
                  <a:pt x="372070" y="702788"/>
                  <a:pt x="373305" y="706152"/>
                  <a:pt x="383166" y="677465"/>
                </a:cubicBezTo>
                <a:cubicBezTo>
                  <a:pt x="393027" y="648778"/>
                  <a:pt x="412589" y="598797"/>
                  <a:pt x="424928" y="559397"/>
                </a:cubicBezTo>
                <a:cubicBezTo>
                  <a:pt x="437267" y="519997"/>
                  <a:pt x="450925" y="480508"/>
                  <a:pt x="457200" y="441063"/>
                </a:cubicBezTo>
                <a:cubicBezTo>
                  <a:pt x="463475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6535633" y="3146875"/>
            <a:ext cx="603918" cy="731137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94496 w 753893"/>
              <a:gd name="connsiteY3" fmla="*/ 1295262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66459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81031 w 753893"/>
              <a:gd name="connsiteY5" fmla="*/ 946411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766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0" fmla="*/ 0 w 749031"/>
              <a:gd name="connsiteY0" fmla="*/ 1400783 h 1400783"/>
              <a:gd name="connsiteX1" fmla="*/ 116732 w 749031"/>
              <a:gd name="connsiteY1" fmla="*/ 1376464 h 1400783"/>
              <a:gd name="connsiteX2" fmla="*/ 219918 w 749031"/>
              <a:gd name="connsiteY2" fmla="*/ 1308633 h 1400783"/>
              <a:gd name="connsiteX3" fmla="*/ 284195 w 749031"/>
              <a:gd name="connsiteY3" fmla="*/ 1237436 h 1400783"/>
              <a:gd name="connsiteX4" fmla="*/ 324649 w 749031"/>
              <a:gd name="connsiteY4" fmla="*/ 1184834 h 1400783"/>
              <a:gd name="connsiteX5" fmla="*/ 382517 w 749031"/>
              <a:gd name="connsiteY5" fmla="*/ 1094890 h 1400783"/>
              <a:gd name="connsiteX6" fmla="*/ 481031 w 749031"/>
              <a:gd name="connsiteY6" fmla="*/ 883181 h 1400783"/>
              <a:gd name="connsiteX7" fmla="*/ 578212 w 749031"/>
              <a:gd name="connsiteY7" fmla="*/ 628100 h 1400783"/>
              <a:gd name="connsiteX8" fmla="*/ 654892 w 749031"/>
              <a:gd name="connsiteY8" fmla="*/ 386402 h 1400783"/>
              <a:gd name="connsiteX9" fmla="*/ 729574 w 749031"/>
              <a:gd name="connsiteY9" fmla="*/ 97276 h 1400783"/>
              <a:gd name="connsiteX10" fmla="*/ 749031 w 749031"/>
              <a:gd name="connsiteY10" fmla="*/ 0 h 1400783"/>
              <a:gd name="connsiteX0" fmla="*/ 0 w 729574"/>
              <a:gd name="connsiteY0" fmla="*/ 1303507 h 1303507"/>
              <a:gd name="connsiteX1" fmla="*/ 116732 w 729574"/>
              <a:gd name="connsiteY1" fmla="*/ 1279188 h 1303507"/>
              <a:gd name="connsiteX2" fmla="*/ 219918 w 729574"/>
              <a:gd name="connsiteY2" fmla="*/ 1211357 h 1303507"/>
              <a:gd name="connsiteX3" fmla="*/ 284195 w 729574"/>
              <a:gd name="connsiteY3" fmla="*/ 1140160 h 1303507"/>
              <a:gd name="connsiteX4" fmla="*/ 324649 w 729574"/>
              <a:gd name="connsiteY4" fmla="*/ 1087558 h 1303507"/>
              <a:gd name="connsiteX5" fmla="*/ 382517 w 729574"/>
              <a:gd name="connsiteY5" fmla="*/ 997614 h 1303507"/>
              <a:gd name="connsiteX6" fmla="*/ 481031 w 729574"/>
              <a:gd name="connsiteY6" fmla="*/ 785905 h 1303507"/>
              <a:gd name="connsiteX7" fmla="*/ 578212 w 729574"/>
              <a:gd name="connsiteY7" fmla="*/ 530824 h 1303507"/>
              <a:gd name="connsiteX8" fmla="*/ 654892 w 729574"/>
              <a:gd name="connsiteY8" fmla="*/ 289126 h 1303507"/>
              <a:gd name="connsiteX9" fmla="*/ 729574 w 729574"/>
              <a:gd name="connsiteY9" fmla="*/ 0 h 1303507"/>
              <a:gd name="connsiteX0" fmla="*/ 0 w 654892"/>
              <a:gd name="connsiteY0" fmla="*/ 1014381 h 1014381"/>
              <a:gd name="connsiteX1" fmla="*/ 116732 w 654892"/>
              <a:gd name="connsiteY1" fmla="*/ 990062 h 1014381"/>
              <a:gd name="connsiteX2" fmla="*/ 219918 w 654892"/>
              <a:gd name="connsiteY2" fmla="*/ 922231 h 1014381"/>
              <a:gd name="connsiteX3" fmla="*/ 284195 w 654892"/>
              <a:gd name="connsiteY3" fmla="*/ 851034 h 1014381"/>
              <a:gd name="connsiteX4" fmla="*/ 324649 w 654892"/>
              <a:gd name="connsiteY4" fmla="*/ 798432 h 1014381"/>
              <a:gd name="connsiteX5" fmla="*/ 382517 w 654892"/>
              <a:gd name="connsiteY5" fmla="*/ 708488 h 1014381"/>
              <a:gd name="connsiteX6" fmla="*/ 481031 w 654892"/>
              <a:gd name="connsiteY6" fmla="*/ 496779 h 1014381"/>
              <a:gd name="connsiteX7" fmla="*/ 578212 w 654892"/>
              <a:gd name="connsiteY7" fmla="*/ 241698 h 1014381"/>
              <a:gd name="connsiteX8" fmla="*/ 654892 w 654892"/>
              <a:gd name="connsiteY8" fmla="*/ 0 h 1014381"/>
              <a:gd name="connsiteX0" fmla="*/ 0 w 578212"/>
              <a:gd name="connsiteY0" fmla="*/ 772683 h 772683"/>
              <a:gd name="connsiteX1" fmla="*/ 116732 w 578212"/>
              <a:gd name="connsiteY1" fmla="*/ 748364 h 772683"/>
              <a:gd name="connsiteX2" fmla="*/ 219918 w 578212"/>
              <a:gd name="connsiteY2" fmla="*/ 680533 h 772683"/>
              <a:gd name="connsiteX3" fmla="*/ 284195 w 578212"/>
              <a:gd name="connsiteY3" fmla="*/ 609336 h 772683"/>
              <a:gd name="connsiteX4" fmla="*/ 324649 w 578212"/>
              <a:gd name="connsiteY4" fmla="*/ 556734 h 772683"/>
              <a:gd name="connsiteX5" fmla="*/ 382517 w 578212"/>
              <a:gd name="connsiteY5" fmla="*/ 466790 h 772683"/>
              <a:gd name="connsiteX6" fmla="*/ 481031 w 578212"/>
              <a:gd name="connsiteY6" fmla="*/ 255081 h 772683"/>
              <a:gd name="connsiteX7" fmla="*/ 578212 w 578212"/>
              <a:gd name="connsiteY7" fmla="*/ 0 h 772683"/>
              <a:gd name="connsiteX0" fmla="*/ 0 w 578212"/>
              <a:gd name="connsiteY0" fmla="*/ 734563 h 734563"/>
              <a:gd name="connsiteX1" fmla="*/ 116732 w 578212"/>
              <a:gd name="connsiteY1" fmla="*/ 710244 h 734563"/>
              <a:gd name="connsiteX2" fmla="*/ 219918 w 578212"/>
              <a:gd name="connsiteY2" fmla="*/ 642413 h 734563"/>
              <a:gd name="connsiteX3" fmla="*/ 284195 w 578212"/>
              <a:gd name="connsiteY3" fmla="*/ 571216 h 734563"/>
              <a:gd name="connsiteX4" fmla="*/ 324649 w 578212"/>
              <a:gd name="connsiteY4" fmla="*/ 518614 h 734563"/>
              <a:gd name="connsiteX5" fmla="*/ 382517 w 578212"/>
              <a:gd name="connsiteY5" fmla="*/ 428670 h 734563"/>
              <a:gd name="connsiteX6" fmla="*/ 481031 w 578212"/>
              <a:gd name="connsiteY6" fmla="*/ 216961 h 734563"/>
              <a:gd name="connsiteX7" fmla="*/ 578212 w 578212"/>
              <a:gd name="connsiteY7" fmla="*/ 0 h 734563"/>
              <a:gd name="connsiteX0" fmla="*/ 0 w 578212"/>
              <a:gd name="connsiteY0" fmla="*/ 734563 h 734563"/>
              <a:gd name="connsiteX1" fmla="*/ 116732 w 578212"/>
              <a:gd name="connsiteY1" fmla="*/ 710244 h 734563"/>
              <a:gd name="connsiteX2" fmla="*/ 219918 w 578212"/>
              <a:gd name="connsiteY2" fmla="*/ 642413 h 734563"/>
              <a:gd name="connsiteX3" fmla="*/ 284195 w 578212"/>
              <a:gd name="connsiteY3" fmla="*/ 571216 h 734563"/>
              <a:gd name="connsiteX4" fmla="*/ 324649 w 578212"/>
              <a:gd name="connsiteY4" fmla="*/ 518614 h 734563"/>
              <a:gd name="connsiteX5" fmla="*/ 382517 w 578212"/>
              <a:gd name="connsiteY5" fmla="*/ 428670 h 734563"/>
              <a:gd name="connsiteX6" fmla="*/ 491930 w 578212"/>
              <a:gd name="connsiteY6" fmla="*/ 216961 h 734563"/>
              <a:gd name="connsiteX7" fmla="*/ 578212 w 578212"/>
              <a:gd name="connsiteY7" fmla="*/ 0 h 73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212" h="734563">
                <a:moveTo>
                  <a:pt x="0" y="734563"/>
                </a:moveTo>
                <a:cubicBezTo>
                  <a:pt x="30804" y="728483"/>
                  <a:pt x="80079" y="725602"/>
                  <a:pt x="116732" y="710244"/>
                </a:cubicBezTo>
                <a:cubicBezTo>
                  <a:pt x="153385" y="694886"/>
                  <a:pt x="192007" y="665584"/>
                  <a:pt x="219918" y="642413"/>
                </a:cubicBezTo>
                <a:cubicBezTo>
                  <a:pt x="247829" y="619242"/>
                  <a:pt x="266740" y="591849"/>
                  <a:pt x="284195" y="571216"/>
                </a:cubicBezTo>
                <a:cubicBezTo>
                  <a:pt x="301650" y="550583"/>
                  <a:pt x="309120" y="542372"/>
                  <a:pt x="324649" y="518614"/>
                </a:cubicBezTo>
                <a:cubicBezTo>
                  <a:pt x="340178" y="494856"/>
                  <a:pt x="354637" y="478945"/>
                  <a:pt x="382517" y="428670"/>
                </a:cubicBezTo>
                <a:cubicBezTo>
                  <a:pt x="410397" y="378395"/>
                  <a:pt x="459314" y="288406"/>
                  <a:pt x="491930" y="216961"/>
                </a:cubicBezTo>
                <a:cubicBezTo>
                  <a:pt x="524546" y="145516"/>
                  <a:pt x="549235" y="82796"/>
                  <a:pt x="57821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4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036085" y="2042768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7310778" y="1674590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14591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4319 w 97277"/>
              <a:gd name="connsiteY10" fmla="*/ 2042809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6945304" y="2396230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7388898" y="3757456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" fmla="*/ 0 w 352379"/>
              <a:gd name="connsiteY0" fmla="*/ 44606 h 84750"/>
              <a:gd name="connsiteX1" fmla="*/ 6690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5430"/>
              <a:gd name="connsiteX1" fmla="*/ 6690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861"/>
              <a:gd name="connsiteX1" fmla="*/ 62448 w 352379"/>
              <a:gd name="connsiteY1" fmla="*/ 71369 h 84861"/>
              <a:gd name="connsiteX2" fmla="*/ 142736 w 352379"/>
              <a:gd name="connsiteY2" fmla="*/ 84750 h 84861"/>
              <a:gd name="connsiteX3" fmla="*/ 209643 w 352379"/>
              <a:gd name="connsiteY3" fmla="*/ 75829 h 84861"/>
              <a:gd name="connsiteX4" fmla="*/ 289932 w 352379"/>
              <a:gd name="connsiteY4" fmla="*/ 44605 h 84861"/>
              <a:gd name="connsiteX5" fmla="*/ 352379 w 352379"/>
              <a:gd name="connsiteY5" fmla="*/ 0 h 84861"/>
              <a:gd name="connsiteX6" fmla="*/ 352379 w 352379"/>
              <a:gd name="connsiteY6" fmla="*/ 0 h 84861"/>
              <a:gd name="connsiteX0" fmla="*/ 0 w 352379"/>
              <a:gd name="connsiteY0" fmla="*/ 44606 h 85430"/>
              <a:gd name="connsiteX1" fmla="*/ 6244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750"/>
              <a:gd name="connsiteX1" fmla="*/ 6244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84750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345"/>
              <a:gd name="connsiteX1" fmla="*/ 62448 w 352379"/>
              <a:gd name="connsiteY1" fmla="*/ 75829 h 89345"/>
              <a:gd name="connsiteX2" fmla="*/ 142736 w 352379"/>
              <a:gd name="connsiteY2" fmla="*/ 89210 h 89345"/>
              <a:gd name="connsiteX3" fmla="*/ 209643 w 352379"/>
              <a:gd name="connsiteY3" fmla="*/ 80289 h 89345"/>
              <a:gd name="connsiteX4" fmla="*/ 289932 w 352379"/>
              <a:gd name="connsiteY4" fmla="*/ 44605 h 89345"/>
              <a:gd name="connsiteX5" fmla="*/ 352379 w 352379"/>
              <a:gd name="connsiteY5" fmla="*/ 0 h 89345"/>
              <a:gd name="connsiteX6" fmla="*/ 352379 w 352379"/>
              <a:gd name="connsiteY6" fmla="*/ 0 h 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7732356" y="3119607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56839 w 356839"/>
              <a:gd name="connsiteY5" fmla="*/ 0 h 646770"/>
              <a:gd name="connsiteX6" fmla="*/ 356839 w 356839"/>
              <a:gd name="connsiteY6" fmla="*/ 0 h 64677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30077 w 356839"/>
              <a:gd name="connsiteY5" fmla="*/ 62446 h 646770"/>
              <a:gd name="connsiteX6" fmla="*/ 356839 w 356839"/>
              <a:gd name="connsiteY6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7139551" y="2403069"/>
            <a:ext cx="175015" cy="758126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637161"/>
              <a:gd name="connsiteY0" fmla="*/ 1439694 h 1439694"/>
              <a:gd name="connsiteX1" fmla="*/ 116732 w 637161"/>
              <a:gd name="connsiteY1" fmla="*/ 1366736 h 1439694"/>
              <a:gd name="connsiteX2" fmla="*/ 150778 w 637161"/>
              <a:gd name="connsiteY2" fmla="*/ 1332689 h 1439694"/>
              <a:gd name="connsiteX3" fmla="*/ 194554 w 637161"/>
              <a:gd name="connsiteY3" fmla="*/ 1279187 h 1439694"/>
              <a:gd name="connsiteX4" fmla="*/ 282102 w 637161"/>
              <a:gd name="connsiteY4" fmla="*/ 1147863 h 1439694"/>
              <a:gd name="connsiteX5" fmla="*/ 398835 w 637161"/>
              <a:gd name="connsiteY5" fmla="*/ 914400 h 1439694"/>
              <a:gd name="connsiteX6" fmla="*/ 481519 w 637161"/>
              <a:gd name="connsiteY6" fmla="*/ 680936 h 1439694"/>
              <a:gd name="connsiteX7" fmla="*/ 554476 w 637161"/>
              <a:gd name="connsiteY7" fmla="*/ 428017 h 1439694"/>
              <a:gd name="connsiteX8" fmla="*/ 612842 w 637161"/>
              <a:gd name="connsiteY8" fmla="*/ 160506 h 1439694"/>
              <a:gd name="connsiteX9" fmla="*/ 632299 w 637161"/>
              <a:gd name="connsiteY9" fmla="*/ 63230 h 1439694"/>
              <a:gd name="connsiteX10" fmla="*/ 637161 w 637161"/>
              <a:gd name="connsiteY10" fmla="*/ 0 h 1439694"/>
              <a:gd name="connsiteX11" fmla="*/ 637161 w 637161"/>
              <a:gd name="connsiteY11" fmla="*/ 0 h 1439694"/>
              <a:gd name="connsiteX0" fmla="*/ 0 w 520429"/>
              <a:gd name="connsiteY0" fmla="*/ 1366736 h 1366736"/>
              <a:gd name="connsiteX1" fmla="*/ 34046 w 520429"/>
              <a:gd name="connsiteY1" fmla="*/ 1332689 h 1366736"/>
              <a:gd name="connsiteX2" fmla="*/ 77822 w 520429"/>
              <a:gd name="connsiteY2" fmla="*/ 1279187 h 1366736"/>
              <a:gd name="connsiteX3" fmla="*/ 165370 w 520429"/>
              <a:gd name="connsiteY3" fmla="*/ 1147863 h 1366736"/>
              <a:gd name="connsiteX4" fmla="*/ 282103 w 520429"/>
              <a:gd name="connsiteY4" fmla="*/ 914400 h 1366736"/>
              <a:gd name="connsiteX5" fmla="*/ 364787 w 520429"/>
              <a:gd name="connsiteY5" fmla="*/ 680936 h 1366736"/>
              <a:gd name="connsiteX6" fmla="*/ 437744 w 520429"/>
              <a:gd name="connsiteY6" fmla="*/ 428017 h 1366736"/>
              <a:gd name="connsiteX7" fmla="*/ 496110 w 520429"/>
              <a:gd name="connsiteY7" fmla="*/ 160506 h 1366736"/>
              <a:gd name="connsiteX8" fmla="*/ 515567 w 520429"/>
              <a:gd name="connsiteY8" fmla="*/ 63230 h 1366736"/>
              <a:gd name="connsiteX9" fmla="*/ 520429 w 520429"/>
              <a:gd name="connsiteY9" fmla="*/ 0 h 1366736"/>
              <a:gd name="connsiteX10" fmla="*/ 520429 w 520429"/>
              <a:gd name="connsiteY10" fmla="*/ 0 h 1366736"/>
              <a:gd name="connsiteX0" fmla="*/ 0 w 486383"/>
              <a:gd name="connsiteY0" fmla="*/ 1332689 h 1332689"/>
              <a:gd name="connsiteX1" fmla="*/ 43776 w 486383"/>
              <a:gd name="connsiteY1" fmla="*/ 1279187 h 1332689"/>
              <a:gd name="connsiteX2" fmla="*/ 131324 w 486383"/>
              <a:gd name="connsiteY2" fmla="*/ 1147863 h 1332689"/>
              <a:gd name="connsiteX3" fmla="*/ 248057 w 486383"/>
              <a:gd name="connsiteY3" fmla="*/ 914400 h 1332689"/>
              <a:gd name="connsiteX4" fmla="*/ 330741 w 486383"/>
              <a:gd name="connsiteY4" fmla="*/ 680936 h 1332689"/>
              <a:gd name="connsiteX5" fmla="*/ 403698 w 486383"/>
              <a:gd name="connsiteY5" fmla="*/ 428017 h 1332689"/>
              <a:gd name="connsiteX6" fmla="*/ 462064 w 486383"/>
              <a:gd name="connsiteY6" fmla="*/ 160506 h 1332689"/>
              <a:gd name="connsiteX7" fmla="*/ 481521 w 486383"/>
              <a:gd name="connsiteY7" fmla="*/ 63230 h 1332689"/>
              <a:gd name="connsiteX8" fmla="*/ 486383 w 486383"/>
              <a:gd name="connsiteY8" fmla="*/ 0 h 1332689"/>
              <a:gd name="connsiteX9" fmla="*/ 486383 w 486383"/>
              <a:gd name="connsiteY9" fmla="*/ 0 h 1332689"/>
              <a:gd name="connsiteX0" fmla="*/ 0 w 442607"/>
              <a:gd name="connsiteY0" fmla="*/ 1279187 h 1279187"/>
              <a:gd name="connsiteX1" fmla="*/ 87548 w 442607"/>
              <a:gd name="connsiteY1" fmla="*/ 1147863 h 1279187"/>
              <a:gd name="connsiteX2" fmla="*/ 204281 w 442607"/>
              <a:gd name="connsiteY2" fmla="*/ 914400 h 1279187"/>
              <a:gd name="connsiteX3" fmla="*/ 286965 w 442607"/>
              <a:gd name="connsiteY3" fmla="*/ 680936 h 1279187"/>
              <a:gd name="connsiteX4" fmla="*/ 359922 w 442607"/>
              <a:gd name="connsiteY4" fmla="*/ 428017 h 1279187"/>
              <a:gd name="connsiteX5" fmla="*/ 418288 w 442607"/>
              <a:gd name="connsiteY5" fmla="*/ 160506 h 1279187"/>
              <a:gd name="connsiteX6" fmla="*/ 437745 w 442607"/>
              <a:gd name="connsiteY6" fmla="*/ 63230 h 1279187"/>
              <a:gd name="connsiteX7" fmla="*/ 442607 w 442607"/>
              <a:gd name="connsiteY7" fmla="*/ 0 h 1279187"/>
              <a:gd name="connsiteX8" fmla="*/ 442607 w 442607"/>
              <a:gd name="connsiteY8" fmla="*/ 0 h 1279187"/>
              <a:gd name="connsiteX0" fmla="*/ 0 w 355059"/>
              <a:gd name="connsiteY0" fmla="*/ 1147863 h 1147863"/>
              <a:gd name="connsiteX1" fmla="*/ 116733 w 355059"/>
              <a:gd name="connsiteY1" fmla="*/ 914400 h 1147863"/>
              <a:gd name="connsiteX2" fmla="*/ 199417 w 355059"/>
              <a:gd name="connsiteY2" fmla="*/ 680936 h 1147863"/>
              <a:gd name="connsiteX3" fmla="*/ 272374 w 355059"/>
              <a:gd name="connsiteY3" fmla="*/ 428017 h 1147863"/>
              <a:gd name="connsiteX4" fmla="*/ 330740 w 355059"/>
              <a:gd name="connsiteY4" fmla="*/ 160506 h 1147863"/>
              <a:gd name="connsiteX5" fmla="*/ 350197 w 355059"/>
              <a:gd name="connsiteY5" fmla="*/ 63230 h 1147863"/>
              <a:gd name="connsiteX6" fmla="*/ 355059 w 355059"/>
              <a:gd name="connsiteY6" fmla="*/ 0 h 1147863"/>
              <a:gd name="connsiteX7" fmla="*/ 355059 w 355059"/>
              <a:gd name="connsiteY7" fmla="*/ 0 h 1147863"/>
              <a:gd name="connsiteX0" fmla="*/ 0 w 238326"/>
              <a:gd name="connsiteY0" fmla="*/ 914400 h 914400"/>
              <a:gd name="connsiteX1" fmla="*/ 82684 w 238326"/>
              <a:gd name="connsiteY1" fmla="*/ 680936 h 914400"/>
              <a:gd name="connsiteX2" fmla="*/ 155641 w 238326"/>
              <a:gd name="connsiteY2" fmla="*/ 428017 h 914400"/>
              <a:gd name="connsiteX3" fmla="*/ 214007 w 238326"/>
              <a:gd name="connsiteY3" fmla="*/ 160506 h 914400"/>
              <a:gd name="connsiteX4" fmla="*/ 233464 w 238326"/>
              <a:gd name="connsiteY4" fmla="*/ 63230 h 914400"/>
              <a:gd name="connsiteX5" fmla="*/ 238326 w 238326"/>
              <a:gd name="connsiteY5" fmla="*/ 0 h 914400"/>
              <a:gd name="connsiteX6" fmla="*/ 238326 w 238326"/>
              <a:gd name="connsiteY6" fmla="*/ 0 h 914400"/>
              <a:gd name="connsiteX0" fmla="*/ 0 w 155642"/>
              <a:gd name="connsiteY0" fmla="*/ 680936 h 680936"/>
              <a:gd name="connsiteX1" fmla="*/ 72957 w 155642"/>
              <a:gd name="connsiteY1" fmla="*/ 428017 h 680936"/>
              <a:gd name="connsiteX2" fmla="*/ 131323 w 155642"/>
              <a:gd name="connsiteY2" fmla="*/ 160506 h 680936"/>
              <a:gd name="connsiteX3" fmla="*/ 150780 w 155642"/>
              <a:gd name="connsiteY3" fmla="*/ 63230 h 680936"/>
              <a:gd name="connsiteX4" fmla="*/ 155642 w 155642"/>
              <a:gd name="connsiteY4" fmla="*/ 0 h 680936"/>
              <a:gd name="connsiteX5" fmla="*/ 155642 w 155642"/>
              <a:gd name="connsiteY5" fmla="*/ 0 h 680936"/>
              <a:gd name="connsiteX0" fmla="*/ 0 w 172977"/>
              <a:gd name="connsiteY0" fmla="*/ 763275 h 763275"/>
              <a:gd name="connsiteX1" fmla="*/ 90292 w 172977"/>
              <a:gd name="connsiteY1" fmla="*/ 428017 h 763275"/>
              <a:gd name="connsiteX2" fmla="*/ 148658 w 172977"/>
              <a:gd name="connsiteY2" fmla="*/ 160506 h 763275"/>
              <a:gd name="connsiteX3" fmla="*/ 168115 w 172977"/>
              <a:gd name="connsiteY3" fmla="*/ 63230 h 763275"/>
              <a:gd name="connsiteX4" fmla="*/ 172977 w 172977"/>
              <a:gd name="connsiteY4" fmla="*/ 0 h 763275"/>
              <a:gd name="connsiteX5" fmla="*/ 172977 w 172977"/>
              <a:gd name="connsiteY5" fmla="*/ 0 h 763275"/>
              <a:gd name="connsiteX0" fmla="*/ 0 w 181644"/>
              <a:gd name="connsiteY0" fmla="*/ 763275 h 763275"/>
              <a:gd name="connsiteX1" fmla="*/ 98959 w 181644"/>
              <a:gd name="connsiteY1" fmla="*/ 428017 h 763275"/>
              <a:gd name="connsiteX2" fmla="*/ 157325 w 181644"/>
              <a:gd name="connsiteY2" fmla="*/ 160506 h 763275"/>
              <a:gd name="connsiteX3" fmla="*/ 176782 w 181644"/>
              <a:gd name="connsiteY3" fmla="*/ 63230 h 763275"/>
              <a:gd name="connsiteX4" fmla="*/ 181644 w 181644"/>
              <a:gd name="connsiteY4" fmla="*/ 0 h 763275"/>
              <a:gd name="connsiteX5" fmla="*/ 181644 w 181644"/>
              <a:gd name="connsiteY5" fmla="*/ 0 h 763275"/>
              <a:gd name="connsiteX0" fmla="*/ 0 w 177310"/>
              <a:gd name="connsiteY0" fmla="*/ 767609 h 767609"/>
              <a:gd name="connsiteX1" fmla="*/ 94625 w 177310"/>
              <a:gd name="connsiteY1" fmla="*/ 428017 h 767609"/>
              <a:gd name="connsiteX2" fmla="*/ 15299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5299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51016 w 177310"/>
              <a:gd name="connsiteY2" fmla="*/ 168253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72448 w 177310"/>
              <a:gd name="connsiteY3" fmla="*/ 63230 h 767609"/>
              <a:gd name="connsiteX4" fmla="*/ 170676 w 177310"/>
              <a:gd name="connsiteY4" fmla="*/ 27333 h 767609"/>
              <a:gd name="connsiteX5" fmla="*/ 177310 w 177310"/>
              <a:gd name="connsiteY5" fmla="*/ 0 h 767609"/>
              <a:gd name="connsiteX6" fmla="*/ 177310 w 177310"/>
              <a:gd name="connsiteY6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0676 w 177310"/>
              <a:gd name="connsiteY4" fmla="*/ 27333 h 767609"/>
              <a:gd name="connsiteX5" fmla="*/ 177310 w 177310"/>
              <a:gd name="connsiteY5" fmla="*/ 0 h 767609"/>
              <a:gd name="connsiteX6" fmla="*/ 177310 w 177310"/>
              <a:gd name="connsiteY6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2774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2774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9285"/>
              <a:gd name="connsiteY0" fmla="*/ 763735 h 763735"/>
              <a:gd name="connsiteX1" fmla="*/ 84749 w 179285"/>
              <a:gd name="connsiteY1" fmla="*/ 428017 h 763735"/>
              <a:gd name="connsiteX2" fmla="*/ 147065 w 179285"/>
              <a:gd name="connsiteY2" fmla="*/ 152759 h 763735"/>
              <a:gd name="connsiteX3" fmla="*/ 168498 w 179285"/>
              <a:gd name="connsiteY3" fmla="*/ 63230 h 763735"/>
              <a:gd name="connsiteX4" fmla="*/ 179285 w 179285"/>
              <a:gd name="connsiteY4" fmla="*/ 0 h 763735"/>
              <a:gd name="connsiteX5" fmla="*/ 179285 w 179285"/>
              <a:gd name="connsiteY5" fmla="*/ 0 h 763735"/>
              <a:gd name="connsiteX0" fmla="*/ 0 w 179285"/>
              <a:gd name="connsiteY0" fmla="*/ 759862 h 759862"/>
              <a:gd name="connsiteX1" fmla="*/ 84749 w 179285"/>
              <a:gd name="connsiteY1" fmla="*/ 428017 h 759862"/>
              <a:gd name="connsiteX2" fmla="*/ 147065 w 179285"/>
              <a:gd name="connsiteY2" fmla="*/ 152759 h 759862"/>
              <a:gd name="connsiteX3" fmla="*/ 168498 w 179285"/>
              <a:gd name="connsiteY3" fmla="*/ 63230 h 759862"/>
              <a:gd name="connsiteX4" fmla="*/ 179285 w 179285"/>
              <a:gd name="connsiteY4" fmla="*/ 0 h 759862"/>
              <a:gd name="connsiteX5" fmla="*/ 179285 w 179285"/>
              <a:gd name="connsiteY5" fmla="*/ 0 h 759862"/>
              <a:gd name="connsiteX0" fmla="*/ 0 w 179285"/>
              <a:gd name="connsiteY0" fmla="*/ 759862 h 759862"/>
              <a:gd name="connsiteX1" fmla="*/ 84749 w 179285"/>
              <a:gd name="connsiteY1" fmla="*/ 428017 h 759862"/>
              <a:gd name="connsiteX2" fmla="*/ 147065 w 179285"/>
              <a:gd name="connsiteY2" fmla="*/ 152759 h 759862"/>
              <a:gd name="connsiteX3" fmla="*/ 168498 w 179285"/>
              <a:gd name="connsiteY3" fmla="*/ 63230 h 759862"/>
              <a:gd name="connsiteX4" fmla="*/ 179285 w 179285"/>
              <a:gd name="connsiteY4" fmla="*/ 0 h 759862"/>
              <a:gd name="connsiteX5" fmla="*/ 179285 w 179285"/>
              <a:gd name="connsiteY5" fmla="*/ 0 h 759862"/>
              <a:gd name="connsiteX0" fmla="*/ 0 w 179285"/>
              <a:gd name="connsiteY0" fmla="*/ 759862 h 759862"/>
              <a:gd name="connsiteX1" fmla="*/ 34391 w 179285"/>
              <a:gd name="connsiteY1" fmla="*/ 623816 h 759862"/>
              <a:gd name="connsiteX2" fmla="*/ 84749 w 179285"/>
              <a:gd name="connsiteY2" fmla="*/ 428017 h 759862"/>
              <a:gd name="connsiteX3" fmla="*/ 147065 w 179285"/>
              <a:gd name="connsiteY3" fmla="*/ 152759 h 759862"/>
              <a:gd name="connsiteX4" fmla="*/ 168498 w 179285"/>
              <a:gd name="connsiteY4" fmla="*/ 63230 h 759862"/>
              <a:gd name="connsiteX5" fmla="*/ 179285 w 179285"/>
              <a:gd name="connsiteY5" fmla="*/ 0 h 759862"/>
              <a:gd name="connsiteX6" fmla="*/ 179285 w 179285"/>
              <a:gd name="connsiteY6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47065 w 179285"/>
              <a:gd name="connsiteY3" fmla="*/ 152759 h 759862"/>
              <a:gd name="connsiteX4" fmla="*/ 168498 w 179285"/>
              <a:gd name="connsiteY4" fmla="*/ 63230 h 759862"/>
              <a:gd name="connsiteX5" fmla="*/ 179285 w 179285"/>
              <a:gd name="connsiteY5" fmla="*/ 0 h 759862"/>
              <a:gd name="connsiteX6" fmla="*/ 179285 w 179285"/>
              <a:gd name="connsiteY6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35123 w 179285"/>
              <a:gd name="connsiteY3" fmla="*/ 205503 h 759862"/>
              <a:gd name="connsiteX4" fmla="*/ 147065 w 179285"/>
              <a:gd name="connsiteY4" fmla="*/ 152759 h 759862"/>
              <a:gd name="connsiteX5" fmla="*/ 168498 w 179285"/>
              <a:gd name="connsiteY5" fmla="*/ 63230 h 759862"/>
              <a:gd name="connsiteX6" fmla="*/ 179285 w 179285"/>
              <a:gd name="connsiteY6" fmla="*/ 0 h 759862"/>
              <a:gd name="connsiteX7" fmla="*/ 179285 w 179285"/>
              <a:gd name="connsiteY7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35123 w 179285"/>
              <a:gd name="connsiteY3" fmla="*/ 205503 h 759862"/>
              <a:gd name="connsiteX4" fmla="*/ 149040 w 179285"/>
              <a:gd name="connsiteY4" fmla="*/ 156632 h 759862"/>
              <a:gd name="connsiteX5" fmla="*/ 168498 w 179285"/>
              <a:gd name="connsiteY5" fmla="*/ 63230 h 759862"/>
              <a:gd name="connsiteX6" fmla="*/ 179285 w 179285"/>
              <a:gd name="connsiteY6" fmla="*/ 0 h 759862"/>
              <a:gd name="connsiteX7" fmla="*/ 179285 w 179285"/>
              <a:gd name="connsiteY7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37098 w 179285"/>
              <a:gd name="connsiteY3" fmla="*/ 205503 h 759862"/>
              <a:gd name="connsiteX4" fmla="*/ 149040 w 179285"/>
              <a:gd name="connsiteY4" fmla="*/ 156632 h 759862"/>
              <a:gd name="connsiteX5" fmla="*/ 168498 w 179285"/>
              <a:gd name="connsiteY5" fmla="*/ 63230 h 759862"/>
              <a:gd name="connsiteX6" fmla="*/ 179285 w 179285"/>
              <a:gd name="connsiteY6" fmla="*/ 0 h 759862"/>
              <a:gd name="connsiteX7" fmla="*/ 179285 w 179285"/>
              <a:gd name="connsiteY7" fmla="*/ 0 h 75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85" h="759862">
                <a:moveTo>
                  <a:pt x="0" y="759862"/>
                </a:moveTo>
                <a:cubicBezTo>
                  <a:pt x="6061" y="737188"/>
                  <a:pt x="20266" y="686870"/>
                  <a:pt x="34391" y="631562"/>
                </a:cubicBezTo>
                <a:cubicBezTo>
                  <a:pt x="48516" y="576255"/>
                  <a:pt x="67631" y="499027"/>
                  <a:pt x="84749" y="428017"/>
                </a:cubicBezTo>
                <a:cubicBezTo>
                  <a:pt x="101867" y="357007"/>
                  <a:pt x="126712" y="251379"/>
                  <a:pt x="137098" y="205503"/>
                </a:cubicBezTo>
                <a:cubicBezTo>
                  <a:pt x="147484" y="159627"/>
                  <a:pt x="143807" y="180344"/>
                  <a:pt x="149040" y="156632"/>
                </a:cubicBezTo>
                <a:cubicBezTo>
                  <a:pt x="154273" y="132920"/>
                  <a:pt x="163457" y="89335"/>
                  <a:pt x="168498" y="63230"/>
                </a:cubicBezTo>
                <a:cubicBezTo>
                  <a:pt x="173539" y="37125"/>
                  <a:pt x="177487" y="10538"/>
                  <a:pt x="179285" y="0"/>
                </a:cubicBezTo>
                <a:lnTo>
                  <a:pt x="1792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7315795" y="1677746"/>
            <a:ext cx="0" cy="737667"/>
          </a:xfrm>
          <a:custGeom>
            <a:avLst/>
            <a:gdLst>
              <a:gd name="connsiteX0" fmla="*/ 0 w 0"/>
              <a:gd name="connsiteY0" fmla="*/ 737667 h 737667"/>
              <a:gd name="connsiteX1" fmla="*/ 0 w 0"/>
              <a:gd name="connsiteY1" fmla="*/ 530199 h 737667"/>
              <a:gd name="connsiteX2" fmla="*/ 0 w 0"/>
              <a:gd name="connsiteY2" fmla="*/ 0 h 737667"/>
              <a:gd name="connsiteX3" fmla="*/ 0 w 0"/>
              <a:gd name="connsiteY3" fmla="*/ 0 h 7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737667">
                <a:moveTo>
                  <a:pt x="0" y="737667"/>
                </a:moveTo>
                <a:lnTo>
                  <a:pt x="0" y="5301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186206" y="204276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L 0.02617 -0.10903 C 0.02552 -0.05347 0.02487 0.00231 0.02487 0.05787 C 0.02695 0.06759 0.02864 0.07639 0.03112 0.08703 L 0.04153 0.1 L 0.05325 0.10393 L 0.06822 0.09305 L 0.08177 0.06967 L 0.09283 0.03333 C 0.09583 0.01898 0.09987 0.00347 0.10312 -0.01158 C 0.10572 -0.02408 0.10794 -0.03681 0.11054 -0.04838 C 0.11054 -0.06875 0.11119 -0.08959 0.11119 -0.10949 L 0.11119 0.07361 C 0.11263 0.08032 0.11432 0.08634 0.11497 0.09166 L 0.12474 0.10278 L 0.13632 0.10139 L 0.14752 0.08842 L 0.15742 0.06551 C 0.16197 0.04791 0.16953 0.02037 0.17421 0.00278 " pathEditMode="relative" rAng="0" ptsTypes="AAAAAAAAAAAAAAAAAAA">
                                      <p:cBhvr>
                                        <p:cTn id="10" dur="1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-0.00065 0.00231 C 0.00325 -0.01922 0.00156 -0.02477 0.00664 -0.04584 C 0.00833 -0.06759 0.0125 -0.09213 0.01419 -0.11389 L 0.01419 -0.20949 L 0.01419 0.06828 C 0.01458 0.07523 0.01523 0.08194 0.01575 0.08889 L 0.02422 0.1044 L 0.04232 0.10301 L 0.05859 0.07222 L 0.07969 -0.00023 L -0.01328 -0.10533 L 0.04531 -0.10394 " pathEditMode="relative" rAng="0" ptsTypes="AAAAAAAAAAAA">
                                      <p:cBhvr>
                                        <p:cTn id="37" dur="8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54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1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7660" y="827443"/>
            <a:ext cx="7232891" cy="5342634"/>
            <a:chOff x="224676" y="630817"/>
            <a:chExt cx="7232891" cy="5342634"/>
          </a:xfrm>
        </p:grpSpPr>
        <p:grpSp>
          <p:nvGrpSpPr>
            <p:cNvPr id="18" name="Group 17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5" name="TextBox 24"/>
          <p:cNvSpPr txBox="1"/>
          <p:nvPr/>
        </p:nvSpPr>
        <p:spPr>
          <a:xfrm>
            <a:off x="4891311" y="800513"/>
            <a:ext cx="8125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Ŕt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flipH="1" flipV="1">
            <a:off x="4951662" y="3083078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Freeform 26"/>
          <p:cNvSpPr/>
          <p:nvPr/>
        </p:nvSpPr>
        <p:spPr>
          <a:xfrm>
            <a:off x="5000573" y="2413998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6347375" y="2399406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6348004" y="3629955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300270" y="2403433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5317860" y="3659665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38758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878363" y="2420827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2086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7654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02275 w 467958"/>
              <a:gd name="connsiteY7" fmla="*/ 844475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19549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35686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3033 w 467958"/>
              <a:gd name="connsiteY7" fmla="*/ 849854 h 1333948"/>
              <a:gd name="connsiteX8" fmla="*/ 360381 w 467958"/>
              <a:gd name="connsiteY8" fmla="*/ 731520 h 1333948"/>
              <a:gd name="connsiteX9" fmla="*/ 383166 w 467958"/>
              <a:gd name="connsiteY9" fmla="*/ 677465 h 1333948"/>
              <a:gd name="connsiteX10" fmla="*/ 424928 w 467958"/>
              <a:gd name="connsiteY10" fmla="*/ 559397 h 1333948"/>
              <a:gd name="connsiteX11" fmla="*/ 457200 w 467958"/>
              <a:gd name="connsiteY11" fmla="*/ 441063 h 1333948"/>
              <a:gd name="connsiteX12" fmla="*/ 462579 w 467958"/>
              <a:gd name="connsiteY12" fmla="*/ 322729 h 1333948"/>
              <a:gd name="connsiteX13" fmla="*/ 462580 w 467958"/>
              <a:gd name="connsiteY13" fmla="*/ 204395 h 1333948"/>
              <a:gd name="connsiteX14" fmla="*/ 462579 w 467958"/>
              <a:gd name="connsiteY14" fmla="*/ 59167 h 1333948"/>
              <a:gd name="connsiteX15" fmla="*/ 467958 w 467958"/>
              <a:gd name="connsiteY15" fmla="*/ 0 h 1333948"/>
              <a:gd name="connsiteX16" fmla="*/ 467958 w 467958"/>
              <a:gd name="connsiteY16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8285" y="931937"/>
                  <a:pt x="286138" y="914399"/>
                </a:cubicBezTo>
                <a:cubicBezTo>
                  <a:pt x="293991" y="896861"/>
                  <a:pt x="300659" y="880334"/>
                  <a:pt x="313033" y="849854"/>
                </a:cubicBezTo>
                <a:cubicBezTo>
                  <a:pt x="325407" y="819374"/>
                  <a:pt x="348692" y="760252"/>
                  <a:pt x="360381" y="731520"/>
                </a:cubicBezTo>
                <a:cubicBezTo>
                  <a:pt x="372070" y="702788"/>
                  <a:pt x="373305" y="706152"/>
                  <a:pt x="383166" y="677465"/>
                </a:cubicBezTo>
                <a:cubicBezTo>
                  <a:pt x="393027" y="648778"/>
                  <a:pt x="412589" y="598797"/>
                  <a:pt x="424928" y="559397"/>
                </a:cubicBezTo>
                <a:cubicBezTo>
                  <a:pt x="437267" y="519997"/>
                  <a:pt x="450925" y="480508"/>
                  <a:pt x="457200" y="441063"/>
                </a:cubicBezTo>
                <a:cubicBezTo>
                  <a:pt x="463475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6535633" y="3146875"/>
            <a:ext cx="603918" cy="731137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94496 w 753893"/>
              <a:gd name="connsiteY3" fmla="*/ 1295262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66459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62763 w 753893"/>
              <a:gd name="connsiteY6" fmla="*/ 675117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70731 w 753893"/>
              <a:gd name="connsiteY5" fmla="*/ 924795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77368 w 753893"/>
              <a:gd name="connsiteY4" fmla="*/ 1147312 h 1464013"/>
              <a:gd name="connsiteX5" fmla="*/ 481031 w 753893"/>
              <a:gd name="connsiteY5" fmla="*/ 946411 h 1464013"/>
              <a:gd name="connsiteX6" fmla="*/ 578212 w 753893"/>
              <a:gd name="connsiteY6" fmla="*/ 691330 h 1464013"/>
              <a:gd name="connsiteX7" fmla="*/ 649742 w 753893"/>
              <a:gd name="connsiteY7" fmla="*/ 438825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289858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47312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49742 w 753893"/>
              <a:gd name="connsiteY8" fmla="*/ 438825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8 w 753893"/>
              <a:gd name="connsiteY5" fmla="*/ 1163524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77368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766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918 w 753893"/>
              <a:gd name="connsiteY2" fmla="*/ 1371863 h 1464013"/>
              <a:gd name="connsiteX3" fmla="*/ 284195 w 753893"/>
              <a:gd name="connsiteY3" fmla="*/ 1300666 h 1464013"/>
              <a:gd name="connsiteX4" fmla="*/ 324649 w 753893"/>
              <a:gd name="connsiteY4" fmla="*/ 1248064 h 1464013"/>
              <a:gd name="connsiteX5" fmla="*/ 382517 w 753893"/>
              <a:gd name="connsiteY5" fmla="*/ 1158120 h 1464013"/>
              <a:gd name="connsiteX6" fmla="*/ 481031 w 753893"/>
              <a:gd name="connsiteY6" fmla="*/ 946411 h 1464013"/>
              <a:gd name="connsiteX7" fmla="*/ 578212 w 753893"/>
              <a:gd name="connsiteY7" fmla="*/ 691330 h 1464013"/>
              <a:gd name="connsiteX8" fmla="*/ 654892 w 753893"/>
              <a:gd name="connsiteY8" fmla="*/ 449632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0" fmla="*/ 0 w 749031"/>
              <a:gd name="connsiteY0" fmla="*/ 1400783 h 1400783"/>
              <a:gd name="connsiteX1" fmla="*/ 116732 w 749031"/>
              <a:gd name="connsiteY1" fmla="*/ 1376464 h 1400783"/>
              <a:gd name="connsiteX2" fmla="*/ 219918 w 749031"/>
              <a:gd name="connsiteY2" fmla="*/ 1308633 h 1400783"/>
              <a:gd name="connsiteX3" fmla="*/ 284195 w 749031"/>
              <a:gd name="connsiteY3" fmla="*/ 1237436 h 1400783"/>
              <a:gd name="connsiteX4" fmla="*/ 324649 w 749031"/>
              <a:gd name="connsiteY4" fmla="*/ 1184834 h 1400783"/>
              <a:gd name="connsiteX5" fmla="*/ 382517 w 749031"/>
              <a:gd name="connsiteY5" fmla="*/ 1094890 h 1400783"/>
              <a:gd name="connsiteX6" fmla="*/ 481031 w 749031"/>
              <a:gd name="connsiteY6" fmla="*/ 883181 h 1400783"/>
              <a:gd name="connsiteX7" fmla="*/ 578212 w 749031"/>
              <a:gd name="connsiteY7" fmla="*/ 628100 h 1400783"/>
              <a:gd name="connsiteX8" fmla="*/ 654892 w 749031"/>
              <a:gd name="connsiteY8" fmla="*/ 386402 h 1400783"/>
              <a:gd name="connsiteX9" fmla="*/ 729574 w 749031"/>
              <a:gd name="connsiteY9" fmla="*/ 97276 h 1400783"/>
              <a:gd name="connsiteX10" fmla="*/ 749031 w 749031"/>
              <a:gd name="connsiteY10" fmla="*/ 0 h 1400783"/>
              <a:gd name="connsiteX0" fmla="*/ 0 w 729574"/>
              <a:gd name="connsiteY0" fmla="*/ 1303507 h 1303507"/>
              <a:gd name="connsiteX1" fmla="*/ 116732 w 729574"/>
              <a:gd name="connsiteY1" fmla="*/ 1279188 h 1303507"/>
              <a:gd name="connsiteX2" fmla="*/ 219918 w 729574"/>
              <a:gd name="connsiteY2" fmla="*/ 1211357 h 1303507"/>
              <a:gd name="connsiteX3" fmla="*/ 284195 w 729574"/>
              <a:gd name="connsiteY3" fmla="*/ 1140160 h 1303507"/>
              <a:gd name="connsiteX4" fmla="*/ 324649 w 729574"/>
              <a:gd name="connsiteY4" fmla="*/ 1087558 h 1303507"/>
              <a:gd name="connsiteX5" fmla="*/ 382517 w 729574"/>
              <a:gd name="connsiteY5" fmla="*/ 997614 h 1303507"/>
              <a:gd name="connsiteX6" fmla="*/ 481031 w 729574"/>
              <a:gd name="connsiteY6" fmla="*/ 785905 h 1303507"/>
              <a:gd name="connsiteX7" fmla="*/ 578212 w 729574"/>
              <a:gd name="connsiteY7" fmla="*/ 530824 h 1303507"/>
              <a:gd name="connsiteX8" fmla="*/ 654892 w 729574"/>
              <a:gd name="connsiteY8" fmla="*/ 289126 h 1303507"/>
              <a:gd name="connsiteX9" fmla="*/ 729574 w 729574"/>
              <a:gd name="connsiteY9" fmla="*/ 0 h 1303507"/>
              <a:gd name="connsiteX0" fmla="*/ 0 w 654892"/>
              <a:gd name="connsiteY0" fmla="*/ 1014381 h 1014381"/>
              <a:gd name="connsiteX1" fmla="*/ 116732 w 654892"/>
              <a:gd name="connsiteY1" fmla="*/ 990062 h 1014381"/>
              <a:gd name="connsiteX2" fmla="*/ 219918 w 654892"/>
              <a:gd name="connsiteY2" fmla="*/ 922231 h 1014381"/>
              <a:gd name="connsiteX3" fmla="*/ 284195 w 654892"/>
              <a:gd name="connsiteY3" fmla="*/ 851034 h 1014381"/>
              <a:gd name="connsiteX4" fmla="*/ 324649 w 654892"/>
              <a:gd name="connsiteY4" fmla="*/ 798432 h 1014381"/>
              <a:gd name="connsiteX5" fmla="*/ 382517 w 654892"/>
              <a:gd name="connsiteY5" fmla="*/ 708488 h 1014381"/>
              <a:gd name="connsiteX6" fmla="*/ 481031 w 654892"/>
              <a:gd name="connsiteY6" fmla="*/ 496779 h 1014381"/>
              <a:gd name="connsiteX7" fmla="*/ 578212 w 654892"/>
              <a:gd name="connsiteY7" fmla="*/ 241698 h 1014381"/>
              <a:gd name="connsiteX8" fmla="*/ 654892 w 654892"/>
              <a:gd name="connsiteY8" fmla="*/ 0 h 1014381"/>
              <a:gd name="connsiteX0" fmla="*/ 0 w 578212"/>
              <a:gd name="connsiteY0" fmla="*/ 772683 h 772683"/>
              <a:gd name="connsiteX1" fmla="*/ 116732 w 578212"/>
              <a:gd name="connsiteY1" fmla="*/ 748364 h 772683"/>
              <a:gd name="connsiteX2" fmla="*/ 219918 w 578212"/>
              <a:gd name="connsiteY2" fmla="*/ 680533 h 772683"/>
              <a:gd name="connsiteX3" fmla="*/ 284195 w 578212"/>
              <a:gd name="connsiteY3" fmla="*/ 609336 h 772683"/>
              <a:gd name="connsiteX4" fmla="*/ 324649 w 578212"/>
              <a:gd name="connsiteY4" fmla="*/ 556734 h 772683"/>
              <a:gd name="connsiteX5" fmla="*/ 382517 w 578212"/>
              <a:gd name="connsiteY5" fmla="*/ 466790 h 772683"/>
              <a:gd name="connsiteX6" fmla="*/ 481031 w 578212"/>
              <a:gd name="connsiteY6" fmla="*/ 255081 h 772683"/>
              <a:gd name="connsiteX7" fmla="*/ 578212 w 578212"/>
              <a:gd name="connsiteY7" fmla="*/ 0 h 772683"/>
              <a:gd name="connsiteX0" fmla="*/ 0 w 578212"/>
              <a:gd name="connsiteY0" fmla="*/ 734563 h 734563"/>
              <a:gd name="connsiteX1" fmla="*/ 116732 w 578212"/>
              <a:gd name="connsiteY1" fmla="*/ 710244 h 734563"/>
              <a:gd name="connsiteX2" fmla="*/ 219918 w 578212"/>
              <a:gd name="connsiteY2" fmla="*/ 642413 h 734563"/>
              <a:gd name="connsiteX3" fmla="*/ 284195 w 578212"/>
              <a:gd name="connsiteY3" fmla="*/ 571216 h 734563"/>
              <a:gd name="connsiteX4" fmla="*/ 324649 w 578212"/>
              <a:gd name="connsiteY4" fmla="*/ 518614 h 734563"/>
              <a:gd name="connsiteX5" fmla="*/ 382517 w 578212"/>
              <a:gd name="connsiteY5" fmla="*/ 428670 h 734563"/>
              <a:gd name="connsiteX6" fmla="*/ 481031 w 578212"/>
              <a:gd name="connsiteY6" fmla="*/ 216961 h 734563"/>
              <a:gd name="connsiteX7" fmla="*/ 578212 w 578212"/>
              <a:gd name="connsiteY7" fmla="*/ 0 h 734563"/>
              <a:gd name="connsiteX0" fmla="*/ 0 w 578212"/>
              <a:gd name="connsiteY0" fmla="*/ 734563 h 734563"/>
              <a:gd name="connsiteX1" fmla="*/ 116732 w 578212"/>
              <a:gd name="connsiteY1" fmla="*/ 710244 h 734563"/>
              <a:gd name="connsiteX2" fmla="*/ 219918 w 578212"/>
              <a:gd name="connsiteY2" fmla="*/ 642413 h 734563"/>
              <a:gd name="connsiteX3" fmla="*/ 284195 w 578212"/>
              <a:gd name="connsiteY3" fmla="*/ 571216 h 734563"/>
              <a:gd name="connsiteX4" fmla="*/ 324649 w 578212"/>
              <a:gd name="connsiteY4" fmla="*/ 518614 h 734563"/>
              <a:gd name="connsiteX5" fmla="*/ 382517 w 578212"/>
              <a:gd name="connsiteY5" fmla="*/ 428670 h 734563"/>
              <a:gd name="connsiteX6" fmla="*/ 491930 w 578212"/>
              <a:gd name="connsiteY6" fmla="*/ 216961 h 734563"/>
              <a:gd name="connsiteX7" fmla="*/ 578212 w 578212"/>
              <a:gd name="connsiteY7" fmla="*/ 0 h 73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212" h="734563">
                <a:moveTo>
                  <a:pt x="0" y="734563"/>
                </a:moveTo>
                <a:cubicBezTo>
                  <a:pt x="30804" y="728483"/>
                  <a:pt x="80079" y="725602"/>
                  <a:pt x="116732" y="710244"/>
                </a:cubicBezTo>
                <a:cubicBezTo>
                  <a:pt x="153385" y="694886"/>
                  <a:pt x="192007" y="665584"/>
                  <a:pt x="219918" y="642413"/>
                </a:cubicBezTo>
                <a:cubicBezTo>
                  <a:pt x="247829" y="619242"/>
                  <a:pt x="266740" y="591849"/>
                  <a:pt x="284195" y="571216"/>
                </a:cubicBezTo>
                <a:cubicBezTo>
                  <a:pt x="301650" y="550583"/>
                  <a:pt x="309120" y="542372"/>
                  <a:pt x="324649" y="518614"/>
                </a:cubicBezTo>
                <a:cubicBezTo>
                  <a:pt x="340178" y="494856"/>
                  <a:pt x="354637" y="478945"/>
                  <a:pt x="382517" y="428670"/>
                </a:cubicBezTo>
                <a:cubicBezTo>
                  <a:pt x="410397" y="378395"/>
                  <a:pt x="459314" y="288406"/>
                  <a:pt x="491930" y="216961"/>
                </a:cubicBezTo>
                <a:cubicBezTo>
                  <a:pt x="524546" y="145516"/>
                  <a:pt x="549235" y="82796"/>
                  <a:pt x="57821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4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036085" y="2042768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7310778" y="1674590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14591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4319 w 97277"/>
              <a:gd name="connsiteY10" fmla="*/ 2042809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6945304" y="2396230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7388898" y="3757456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" fmla="*/ 0 w 352379"/>
              <a:gd name="connsiteY0" fmla="*/ 44606 h 84750"/>
              <a:gd name="connsiteX1" fmla="*/ 6690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5430"/>
              <a:gd name="connsiteX1" fmla="*/ 6690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861"/>
              <a:gd name="connsiteX1" fmla="*/ 62448 w 352379"/>
              <a:gd name="connsiteY1" fmla="*/ 71369 h 84861"/>
              <a:gd name="connsiteX2" fmla="*/ 142736 w 352379"/>
              <a:gd name="connsiteY2" fmla="*/ 84750 h 84861"/>
              <a:gd name="connsiteX3" fmla="*/ 209643 w 352379"/>
              <a:gd name="connsiteY3" fmla="*/ 75829 h 84861"/>
              <a:gd name="connsiteX4" fmla="*/ 289932 w 352379"/>
              <a:gd name="connsiteY4" fmla="*/ 44605 h 84861"/>
              <a:gd name="connsiteX5" fmla="*/ 352379 w 352379"/>
              <a:gd name="connsiteY5" fmla="*/ 0 h 84861"/>
              <a:gd name="connsiteX6" fmla="*/ 352379 w 352379"/>
              <a:gd name="connsiteY6" fmla="*/ 0 h 84861"/>
              <a:gd name="connsiteX0" fmla="*/ 0 w 352379"/>
              <a:gd name="connsiteY0" fmla="*/ 44606 h 85430"/>
              <a:gd name="connsiteX1" fmla="*/ 6244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750"/>
              <a:gd name="connsiteX1" fmla="*/ 6244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84750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345"/>
              <a:gd name="connsiteX1" fmla="*/ 62448 w 352379"/>
              <a:gd name="connsiteY1" fmla="*/ 75829 h 89345"/>
              <a:gd name="connsiteX2" fmla="*/ 142736 w 352379"/>
              <a:gd name="connsiteY2" fmla="*/ 89210 h 89345"/>
              <a:gd name="connsiteX3" fmla="*/ 209643 w 352379"/>
              <a:gd name="connsiteY3" fmla="*/ 80289 h 89345"/>
              <a:gd name="connsiteX4" fmla="*/ 289932 w 352379"/>
              <a:gd name="connsiteY4" fmla="*/ 44605 h 89345"/>
              <a:gd name="connsiteX5" fmla="*/ 352379 w 352379"/>
              <a:gd name="connsiteY5" fmla="*/ 0 h 89345"/>
              <a:gd name="connsiteX6" fmla="*/ 352379 w 352379"/>
              <a:gd name="connsiteY6" fmla="*/ 0 h 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7732356" y="3119607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56839 w 356839"/>
              <a:gd name="connsiteY5" fmla="*/ 0 h 646770"/>
              <a:gd name="connsiteX6" fmla="*/ 356839 w 356839"/>
              <a:gd name="connsiteY6" fmla="*/ 0 h 64677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30077 w 356839"/>
              <a:gd name="connsiteY5" fmla="*/ 62446 h 646770"/>
              <a:gd name="connsiteX6" fmla="*/ 356839 w 356839"/>
              <a:gd name="connsiteY6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7139551" y="2403069"/>
            <a:ext cx="175015" cy="758126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637161"/>
              <a:gd name="connsiteY0" fmla="*/ 1439694 h 1439694"/>
              <a:gd name="connsiteX1" fmla="*/ 116732 w 637161"/>
              <a:gd name="connsiteY1" fmla="*/ 1366736 h 1439694"/>
              <a:gd name="connsiteX2" fmla="*/ 150778 w 637161"/>
              <a:gd name="connsiteY2" fmla="*/ 1332689 h 1439694"/>
              <a:gd name="connsiteX3" fmla="*/ 194554 w 637161"/>
              <a:gd name="connsiteY3" fmla="*/ 1279187 h 1439694"/>
              <a:gd name="connsiteX4" fmla="*/ 282102 w 637161"/>
              <a:gd name="connsiteY4" fmla="*/ 1147863 h 1439694"/>
              <a:gd name="connsiteX5" fmla="*/ 398835 w 637161"/>
              <a:gd name="connsiteY5" fmla="*/ 914400 h 1439694"/>
              <a:gd name="connsiteX6" fmla="*/ 481519 w 637161"/>
              <a:gd name="connsiteY6" fmla="*/ 680936 h 1439694"/>
              <a:gd name="connsiteX7" fmla="*/ 554476 w 637161"/>
              <a:gd name="connsiteY7" fmla="*/ 428017 h 1439694"/>
              <a:gd name="connsiteX8" fmla="*/ 612842 w 637161"/>
              <a:gd name="connsiteY8" fmla="*/ 160506 h 1439694"/>
              <a:gd name="connsiteX9" fmla="*/ 632299 w 637161"/>
              <a:gd name="connsiteY9" fmla="*/ 63230 h 1439694"/>
              <a:gd name="connsiteX10" fmla="*/ 637161 w 637161"/>
              <a:gd name="connsiteY10" fmla="*/ 0 h 1439694"/>
              <a:gd name="connsiteX11" fmla="*/ 637161 w 637161"/>
              <a:gd name="connsiteY11" fmla="*/ 0 h 1439694"/>
              <a:gd name="connsiteX0" fmla="*/ 0 w 520429"/>
              <a:gd name="connsiteY0" fmla="*/ 1366736 h 1366736"/>
              <a:gd name="connsiteX1" fmla="*/ 34046 w 520429"/>
              <a:gd name="connsiteY1" fmla="*/ 1332689 h 1366736"/>
              <a:gd name="connsiteX2" fmla="*/ 77822 w 520429"/>
              <a:gd name="connsiteY2" fmla="*/ 1279187 h 1366736"/>
              <a:gd name="connsiteX3" fmla="*/ 165370 w 520429"/>
              <a:gd name="connsiteY3" fmla="*/ 1147863 h 1366736"/>
              <a:gd name="connsiteX4" fmla="*/ 282103 w 520429"/>
              <a:gd name="connsiteY4" fmla="*/ 914400 h 1366736"/>
              <a:gd name="connsiteX5" fmla="*/ 364787 w 520429"/>
              <a:gd name="connsiteY5" fmla="*/ 680936 h 1366736"/>
              <a:gd name="connsiteX6" fmla="*/ 437744 w 520429"/>
              <a:gd name="connsiteY6" fmla="*/ 428017 h 1366736"/>
              <a:gd name="connsiteX7" fmla="*/ 496110 w 520429"/>
              <a:gd name="connsiteY7" fmla="*/ 160506 h 1366736"/>
              <a:gd name="connsiteX8" fmla="*/ 515567 w 520429"/>
              <a:gd name="connsiteY8" fmla="*/ 63230 h 1366736"/>
              <a:gd name="connsiteX9" fmla="*/ 520429 w 520429"/>
              <a:gd name="connsiteY9" fmla="*/ 0 h 1366736"/>
              <a:gd name="connsiteX10" fmla="*/ 520429 w 520429"/>
              <a:gd name="connsiteY10" fmla="*/ 0 h 1366736"/>
              <a:gd name="connsiteX0" fmla="*/ 0 w 486383"/>
              <a:gd name="connsiteY0" fmla="*/ 1332689 h 1332689"/>
              <a:gd name="connsiteX1" fmla="*/ 43776 w 486383"/>
              <a:gd name="connsiteY1" fmla="*/ 1279187 h 1332689"/>
              <a:gd name="connsiteX2" fmla="*/ 131324 w 486383"/>
              <a:gd name="connsiteY2" fmla="*/ 1147863 h 1332689"/>
              <a:gd name="connsiteX3" fmla="*/ 248057 w 486383"/>
              <a:gd name="connsiteY3" fmla="*/ 914400 h 1332689"/>
              <a:gd name="connsiteX4" fmla="*/ 330741 w 486383"/>
              <a:gd name="connsiteY4" fmla="*/ 680936 h 1332689"/>
              <a:gd name="connsiteX5" fmla="*/ 403698 w 486383"/>
              <a:gd name="connsiteY5" fmla="*/ 428017 h 1332689"/>
              <a:gd name="connsiteX6" fmla="*/ 462064 w 486383"/>
              <a:gd name="connsiteY6" fmla="*/ 160506 h 1332689"/>
              <a:gd name="connsiteX7" fmla="*/ 481521 w 486383"/>
              <a:gd name="connsiteY7" fmla="*/ 63230 h 1332689"/>
              <a:gd name="connsiteX8" fmla="*/ 486383 w 486383"/>
              <a:gd name="connsiteY8" fmla="*/ 0 h 1332689"/>
              <a:gd name="connsiteX9" fmla="*/ 486383 w 486383"/>
              <a:gd name="connsiteY9" fmla="*/ 0 h 1332689"/>
              <a:gd name="connsiteX0" fmla="*/ 0 w 442607"/>
              <a:gd name="connsiteY0" fmla="*/ 1279187 h 1279187"/>
              <a:gd name="connsiteX1" fmla="*/ 87548 w 442607"/>
              <a:gd name="connsiteY1" fmla="*/ 1147863 h 1279187"/>
              <a:gd name="connsiteX2" fmla="*/ 204281 w 442607"/>
              <a:gd name="connsiteY2" fmla="*/ 914400 h 1279187"/>
              <a:gd name="connsiteX3" fmla="*/ 286965 w 442607"/>
              <a:gd name="connsiteY3" fmla="*/ 680936 h 1279187"/>
              <a:gd name="connsiteX4" fmla="*/ 359922 w 442607"/>
              <a:gd name="connsiteY4" fmla="*/ 428017 h 1279187"/>
              <a:gd name="connsiteX5" fmla="*/ 418288 w 442607"/>
              <a:gd name="connsiteY5" fmla="*/ 160506 h 1279187"/>
              <a:gd name="connsiteX6" fmla="*/ 437745 w 442607"/>
              <a:gd name="connsiteY6" fmla="*/ 63230 h 1279187"/>
              <a:gd name="connsiteX7" fmla="*/ 442607 w 442607"/>
              <a:gd name="connsiteY7" fmla="*/ 0 h 1279187"/>
              <a:gd name="connsiteX8" fmla="*/ 442607 w 442607"/>
              <a:gd name="connsiteY8" fmla="*/ 0 h 1279187"/>
              <a:gd name="connsiteX0" fmla="*/ 0 w 355059"/>
              <a:gd name="connsiteY0" fmla="*/ 1147863 h 1147863"/>
              <a:gd name="connsiteX1" fmla="*/ 116733 w 355059"/>
              <a:gd name="connsiteY1" fmla="*/ 914400 h 1147863"/>
              <a:gd name="connsiteX2" fmla="*/ 199417 w 355059"/>
              <a:gd name="connsiteY2" fmla="*/ 680936 h 1147863"/>
              <a:gd name="connsiteX3" fmla="*/ 272374 w 355059"/>
              <a:gd name="connsiteY3" fmla="*/ 428017 h 1147863"/>
              <a:gd name="connsiteX4" fmla="*/ 330740 w 355059"/>
              <a:gd name="connsiteY4" fmla="*/ 160506 h 1147863"/>
              <a:gd name="connsiteX5" fmla="*/ 350197 w 355059"/>
              <a:gd name="connsiteY5" fmla="*/ 63230 h 1147863"/>
              <a:gd name="connsiteX6" fmla="*/ 355059 w 355059"/>
              <a:gd name="connsiteY6" fmla="*/ 0 h 1147863"/>
              <a:gd name="connsiteX7" fmla="*/ 355059 w 355059"/>
              <a:gd name="connsiteY7" fmla="*/ 0 h 1147863"/>
              <a:gd name="connsiteX0" fmla="*/ 0 w 238326"/>
              <a:gd name="connsiteY0" fmla="*/ 914400 h 914400"/>
              <a:gd name="connsiteX1" fmla="*/ 82684 w 238326"/>
              <a:gd name="connsiteY1" fmla="*/ 680936 h 914400"/>
              <a:gd name="connsiteX2" fmla="*/ 155641 w 238326"/>
              <a:gd name="connsiteY2" fmla="*/ 428017 h 914400"/>
              <a:gd name="connsiteX3" fmla="*/ 214007 w 238326"/>
              <a:gd name="connsiteY3" fmla="*/ 160506 h 914400"/>
              <a:gd name="connsiteX4" fmla="*/ 233464 w 238326"/>
              <a:gd name="connsiteY4" fmla="*/ 63230 h 914400"/>
              <a:gd name="connsiteX5" fmla="*/ 238326 w 238326"/>
              <a:gd name="connsiteY5" fmla="*/ 0 h 914400"/>
              <a:gd name="connsiteX6" fmla="*/ 238326 w 238326"/>
              <a:gd name="connsiteY6" fmla="*/ 0 h 914400"/>
              <a:gd name="connsiteX0" fmla="*/ 0 w 155642"/>
              <a:gd name="connsiteY0" fmla="*/ 680936 h 680936"/>
              <a:gd name="connsiteX1" fmla="*/ 72957 w 155642"/>
              <a:gd name="connsiteY1" fmla="*/ 428017 h 680936"/>
              <a:gd name="connsiteX2" fmla="*/ 131323 w 155642"/>
              <a:gd name="connsiteY2" fmla="*/ 160506 h 680936"/>
              <a:gd name="connsiteX3" fmla="*/ 150780 w 155642"/>
              <a:gd name="connsiteY3" fmla="*/ 63230 h 680936"/>
              <a:gd name="connsiteX4" fmla="*/ 155642 w 155642"/>
              <a:gd name="connsiteY4" fmla="*/ 0 h 680936"/>
              <a:gd name="connsiteX5" fmla="*/ 155642 w 155642"/>
              <a:gd name="connsiteY5" fmla="*/ 0 h 680936"/>
              <a:gd name="connsiteX0" fmla="*/ 0 w 172977"/>
              <a:gd name="connsiteY0" fmla="*/ 763275 h 763275"/>
              <a:gd name="connsiteX1" fmla="*/ 90292 w 172977"/>
              <a:gd name="connsiteY1" fmla="*/ 428017 h 763275"/>
              <a:gd name="connsiteX2" fmla="*/ 148658 w 172977"/>
              <a:gd name="connsiteY2" fmla="*/ 160506 h 763275"/>
              <a:gd name="connsiteX3" fmla="*/ 168115 w 172977"/>
              <a:gd name="connsiteY3" fmla="*/ 63230 h 763275"/>
              <a:gd name="connsiteX4" fmla="*/ 172977 w 172977"/>
              <a:gd name="connsiteY4" fmla="*/ 0 h 763275"/>
              <a:gd name="connsiteX5" fmla="*/ 172977 w 172977"/>
              <a:gd name="connsiteY5" fmla="*/ 0 h 763275"/>
              <a:gd name="connsiteX0" fmla="*/ 0 w 181644"/>
              <a:gd name="connsiteY0" fmla="*/ 763275 h 763275"/>
              <a:gd name="connsiteX1" fmla="*/ 98959 w 181644"/>
              <a:gd name="connsiteY1" fmla="*/ 428017 h 763275"/>
              <a:gd name="connsiteX2" fmla="*/ 157325 w 181644"/>
              <a:gd name="connsiteY2" fmla="*/ 160506 h 763275"/>
              <a:gd name="connsiteX3" fmla="*/ 176782 w 181644"/>
              <a:gd name="connsiteY3" fmla="*/ 63230 h 763275"/>
              <a:gd name="connsiteX4" fmla="*/ 181644 w 181644"/>
              <a:gd name="connsiteY4" fmla="*/ 0 h 763275"/>
              <a:gd name="connsiteX5" fmla="*/ 181644 w 181644"/>
              <a:gd name="connsiteY5" fmla="*/ 0 h 763275"/>
              <a:gd name="connsiteX0" fmla="*/ 0 w 177310"/>
              <a:gd name="connsiteY0" fmla="*/ 767609 h 767609"/>
              <a:gd name="connsiteX1" fmla="*/ 94625 w 177310"/>
              <a:gd name="connsiteY1" fmla="*/ 428017 h 767609"/>
              <a:gd name="connsiteX2" fmla="*/ 15299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5299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904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51016 w 177310"/>
              <a:gd name="connsiteY2" fmla="*/ 168253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72448 w 177310"/>
              <a:gd name="connsiteY3" fmla="*/ 63230 h 767609"/>
              <a:gd name="connsiteX4" fmla="*/ 170676 w 177310"/>
              <a:gd name="connsiteY4" fmla="*/ 27333 h 767609"/>
              <a:gd name="connsiteX5" fmla="*/ 177310 w 177310"/>
              <a:gd name="connsiteY5" fmla="*/ 0 h 767609"/>
              <a:gd name="connsiteX6" fmla="*/ 177310 w 177310"/>
              <a:gd name="connsiteY6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0676 w 177310"/>
              <a:gd name="connsiteY4" fmla="*/ 27333 h 767609"/>
              <a:gd name="connsiteX5" fmla="*/ 177310 w 177310"/>
              <a:gd name="connsiteY5" fmla="*/ 0 h 767609"/>
              <a:gd name="connsiteX6" fmla="*/ 177310 w 177310"/>
              <a:gd name="connsiteY6" fmla="*/ 0 h 767609"/>
              <a:gd name="connsiteX0" fmla="*/ 0 w 177310"/>
              <a:gd name="connsiteY0" fmla="*/ 767609 h 767609"/>
              <a:gd name="connsiteX1" fmla="*/ 88699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2774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7310"/>
              <a:gd name="connsiteY0" fmla="*/ 767609 h 767609"/>
              <a:gd name="connsiteX1" fmla="*/ 82774 w 177310"/>
              <a:gd name="connsiteY1" fmla="*/ 428017 h 767609"/>
              <a:gd name="connsiteX2" fmla="*/ 145090 w 177310"/>
              <a:gd name="connsiteY2" fmla="*/ 152759 h 767609"/>
              <a:gd name="connsiteX3" fmla="*/ 166523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  <a:gd name="connsiteX0" fmla="*/ 0 w 179285"/>
              <a:gd name="connsiteY0" fmla="*/ 763735 h 763735"/>
              <a:gd name="connsiteX1" fmla="*/ 84749 w 179285"/>
              <a:gd name="connsiteY1" fmla="*/ 428017 h 763735"/>
              <a:gd name="connsiteX2" fmla="*/ 147065 w 179285"/>
              <a:gd name="connsiteY2" fmla="*/ 152759 h 763735"/>
              <a:gd name="connsiteX3" fmla="*/ 168498 w 179285"/>
              <a:gd name="connsiteY3" fmla="*/ 63230 h 763735"/>
              <a:gd name="connsiteX4" fmla="*/ 179285 w 179285"/>
              <a:gd name="connsiteY4" fmla="*/ 0 h 763735"/>
              <a:gd name="connsiteX5" fmla="*/ 179285 w 179285"/>
              <a:gd name="connsiteY5" fmla="*/ 0 h 763735"/>
              <a:gd name="connsiteX0" fmla="*/ 0 w 179285"/>
              <a:gd name="connsiteY0" fmla="*/ 759862 h 759862"/>
              <a:gd name="connsiteX1" fmla="*/ 84749 w 179285"/>
              <a:gd name="connsiteY1" fmla="*/ 428017 h 759862"/>
              <a:gd name="connsiteX2" fmla="*/ 147065 w 179285"/>
              <a:gd name="connsiteY2" fmla="*/ 152759 h 759862"/>
              <a:gd name="connsiteX3" fmla="*/ 168498 w 179285"/>
              <a:gd name="connsiteY3" fmla="*/ 63230 h 759862"/>
              <a:gd name="connsiteX4" fmla="*/ 179285 w 179285"/>
              <a:gd name="connsiteY4" fmla="*/ 0 h 759862"/>
              <a:gd name="connsiteX5" fmla="*/ 179285 w 179285"/>
              <a:gd name="connsiteY5" fmla="*/ 0 h 759862"/>
              <a:gd name="connsiteX0" fmla="*/ 0 w 179285"/>
              <a:gd name="connsiteY0" fmla="*/ 759862 h 759862"/>
              <a:gd name="connsiteX1" fmla="*/ 84749 w 179285"/>
              <a:gd name="connsiteY1" fmla="*/ 428017 h 759862"/>
              <a:gd name="connsiteX2" fmla="*/ 147065 w 179285"/>
              <a:gd name="connsiteY2" fmla="*/ 152759 h 759862"/>
              <a:gd name="connsiteX3" fmla="*/ 168498 w 179285"/>
              <a:gd name="connsiteY3" fmla="*/ 63230 h 759862"/>
              <a:gd name="connsiteX4" fmla="*/ 179285 w 179285"/>
              <a:gd name="connsiteY4" fmla="*/ 0 h 759862"/>
              <a:gd name="connsiteX5" fmla="*/ 179285 w 179285"/>
              <a:gd name="connsiteY5" fmla="*/ 0 h 759862"/>
              <a:gd name="connsiteX0" fmla="*/ 0 w 179285"/>
              <a:gd name="connsiteY0" fmla="*/ 759862 h 759862"/>
              <a:gd name="connsiteX1" fmla="*/ 34391 w 179285"/>
              <a:gd name="connsiteY1" fmla="*/ 623816 h 759862"/>
              <a:gd name="connsiteX2" fmla="*/ 84749 w 179285"/>
              <a:gd name="connsiteY2" fmla="*/ 428017 h 759862"/>
              <a:gd name="connsiteX3" fmla="*/ 147065 w 179285"/>
              <a:gd name="connsiteY3" fmla="*/ 152759 h 759862"/>
              <a:gd name="connsiteX4" fmla="*/ 168498 w 179285"/>
              <a:gd name="connsiteY4" fmla="*/ 63230 h 759862"/>
              <a:gd name="connsiteX5" fmla="*/ 179285 w 179285"/>
              <a:gd name="connsiteY5" fmla="*/ 0 h 759862"/>
              <a:gd name="connsiteX6" fmla="*/ 179285 w 179285"/>
              <a:gd name="connsiteY6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47065 w 179285"/>
              <a:gd name="connsiteY3" fmla="*/ 152759 h 759862"/>
              <a:gd name="connsiteX4" fmla="*/ 168498 w 179285"/>
              <a:gd name="connsiteY4" fmla="*/ 63230 h 759862"/>
              <a:gd name="connsiteX5" fmla="*/ 179285 w 179285"/>
              <a:gd name="connsiteY5" fmla="*/ 0 h 759862"/>
              <a:gd name="connsiteX6" fmla="*/ 179285 w 179285"/>
              <a:gd name="connsiteY6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35123 w 179285"/>
              <a:gd name="connsiteY3" fmla="*/ 205503 h 759862"/>
              <a:gd name="connsiteX4" fmla="*/ 147065 w 179285"/>
              <a:gd name="connsiteY4" fmla="*/ 152759 h 759862"/>
              <a:gd name="connsiteX5" fmla="*/ 168498 w 179285"/>
              <a:gd name="connsiteY5" fmla="*/ 63230 h 759862"/>
              <a:gd name="connsiteX6" fmla="*/ 179285 w 179285"/>
              <a:gd name="connsiteY6" fmla="*/ 0 h 759862"/>
              <a:gd name="connsiteX7" fmla="*/ 179285 w 179285"/>
              <a:gd name="connsiteY7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35123 w 179285"/>
              <a:gd name="connsiteY3" fmla="*/ 205503 h 759862"/>
              <a:gd name="connsiteX4" fmla="*/ 149040 w 179285"/>
              <a:gd name="connsiteY4" fmla="*/ 156632 h 759862"/>
              <a:gd name="connsiteX5" fmla="*/ 168498 w 179285"/>
              <a:gd name="connsiteY5" fmla="*/ 63230 h 759862"/>
              <a:gd name="connsiteX6" fmla="*/ 179285 w 179285"/>
              <a:gd name="connsiteY6" fmla="*/ 0 h 759862"/>
              <a:gd name="connsiteX7" fmla="*/ 179285 w 179285"/>
              <a:gd name="connsiteY7" fmla="*/ 0 h 759862"/>
              <a:gd name="connsiteX0" fmla="*/ 0 w 179285"/>
              <a:gd name="connsiteY0" fmla="*/ 759862 h 759862"/>
              <a:gd name="connsiteX1" fmla="*/ 34391 w 179285"/>
              <a:gd name="connsiteY1" fmla="*/ 631562 h 759862"/>
              <a:gd name="connsiteX2" fmla="*/ 84749 w 179285"/>
              <a:gd name="connsiteY2" fmla="*/ 428017 h 759862"/>
              <a:gd name="connsiteX3" fmla="*/ 137098 w 179285"/>
              <a:gd name="connsiteY3" fmla="*/ 205503 h 759862"/>
              <a:gd name="connsiteX4" fmla="*/ 149040 w 179285"/>
              <a:gd name="connsiteY4" fmla="*/ 156632 h 759862"/>
              <a:gd name="connsiteX5" fmla="*/ 168498 w 179285"/>
              <a:gd name="connsiteY5" fmla="*/ 63230 h 759862"/>
              <a:gd name="connsiteX6" fmla="*/ 179285 w 179285"/>
              <a:gd name="connsiteY6" fmla="*/ 0 h 759862"/>
              <a:gd name="connsiteX7" fmla="*/ 179285 w 179285"/>
              <a:gd name="connsiteY7" fmla="*/ 0 h 75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85" h="759862">
                <a:moveTo>
                  <a:pt x="0" y="759862"/>
                </a:moveTo>
                <a:cubicBezTo>
                  <a:pt x="6061" y="737188"/>
                  <a:pt x="20266" y="686870"/>
                  <a:pt x="34391" y="631562"/>
                </a:cubicBezTo>
                <a:cubicBezTo>
                  <a:pt x="48516" y="576255"/>
                  <a:pt x="67631" y="499027"/>
                  <a:pt x="84749" y="428017"/>
                </a:cubicBezTo>
                <a:cubicBezTo>
                  <a:pt x="101867" y="357007"/>
                  <a:pt x="126712" y="251379"/>
                  <a:pt x="137098" y="205503"/>
                </a:cubicBezTo>
                <a:cubicBezTo>
                  <a:pt x="147484" y="159627"/>
                  <a:pt x="143807" y="180344"/>
                  <a:pt x="149040" y="156632"/>
                </a:cubicBezTo>
                <a:cubicBezTo>
                  <a:pt x="154273" y="132920"/>
                  <a:pt x="163457" y="89335"/>
                  <a:pt x="168498" y="63230"/>
                </a:cubicBezTo>
                <a:cubicBezTo>
                  <a:pt x="173539" y="37125"/>
                  <a:pt x="177487" y="10538"/>
                  <a:pt x="179285" y="0"/>
                </a:cubicBezTo>
                <a:lnTo>
                  <a:pt x="1792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7315795" y="1677746"/>
            <a:ext cx="0" cy="737667"/>
          </a:xfrm>
          <a:custGeom>
            <a:avLst/>
            <a:gdLst>
              <a:gd name="connsiteX0" fmla="*/ 0 w 0"/>
              <a:gd name="connsiteY0" fmla="*/ 737667 h 737667"/>
              <a:gd name="connsiteX1" fmla="*/ 0 w 0"/>
              <a:gd name="connsiteY1" fmla="*/ 530199 h 737667"/>
              <a:gd name="connsiteX2" fmla="*/ 0 w 0"/>
              <a:gd name="connsiteY2" fmla="*/ 0 h 737667"/>
              <a:gd name="connsiteX3" fmla="*/ 0 w 0"/>
              <a:gd name="connsiteY3" fmla="*/ 0 h 7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737667">
                <a:moveTo>
                  <a:pt x="0" y="737667"/>
                </a:moveTo>
                <a:lnTo>
                  <a:pt x="0" y="5301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186206" y="204276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 43"/>
          <p:cNvSpPr/>
          <p:nvPr/>
        </p:nvSpPr>
        <p:spPr>
          <a:xfrm>
            <a:off x="6332652" y="2228241"/>
            <a:ext cx="282643" cy="137761"/>
          </a:xfrm>
          <a:custGeom>
            <a:avLst/>
            <a:gdLst>
              <a:gd name="connsiteX0" fmla="*/ 0 w 269311"/>
              <a:gd name="connsiteY0" fmla="*/ 47628 h 144904"/>
              <a:gd name="connsiteX1" fmla="*/ 77821 w 269311"/>
              <a:gd name="connsiteY1" fmla="*/ 3853 h 144904"/>
              <a:gd name="connsiteX2" fmla="*/ 155642 w 269311"/>
              <a:gd name="connsiteY2" fmla="*/ 3853 h 144904"/>
              <a:gd name="connsiteX3" fmla="*/ 204280 w 269311"/>
              <a:gd name="connsiteY3" fmla="*/ 18445 h 144904"/>
              <a:gd name="connsiteX4" fmla="*/ 243191 w 269311"/>
              <a:gd name="connsiteY4" fmla="*/ 52492 h 144904"/>
              <a:gd name="connsiteX5" fmla="*/ 267510 w 269311"/>
              <a:gd name="connsiteY5" fmla="*/ 86538 h 144904"/>
              <a:gd name="connsiteX6" fmla="*/ 267510 w 269311"/>
              <a:gd name="connsiteY6" fmla="*/ 144904 h 144904"/>
              <a:gd name="connsiteX7" fmla="*/ 267510 w 269311"/>
              <a:gd name="connsiteY7" fmla="*/ 144904 h 144904"/>
              <a:gd name="connsiteX0" fmla="*/ 0 w 274174"/>
              <a:gd name="connsiteY0" fmla="*/ 58063 h 145611"/>
              <a:gd name="connsiteX1" fmla="*/ 82684 w 274174"/>
              <a:gd name="connsiteY1" fmla="*/ 4560 h 145611"/>
              <a:gd name="connsiteX2" fmla="*/ 160505 w 274174"/>
              <a:gd name="connsiteY2" fmla="*/ 4560 h 145611"/>
              <a:gd name="connsiteX3" fmla="*/ 209143 w 274174"/>
              <a:gd name="connsiteY3" fmla="*/ 19152 h 145611"/>
              <a:gd name="connsiteX4" fmla="*/ 248054 w 274174"/>
              <a:gd name="connsiteY4" fmla="*/ 53199 h 145611"/>
              <a:gd name="connsiteX5" fmla="*/ 272373 w 274174"/>
              <a:gd name="connsiteY5" fmla="*/ 87245 h 145611"/>
              <a:gd name="connsiteX6" fmla="*/ 272373 w 274174"/>
              <a:gd name="connsiteY6" fmla="*/ 145611 h 145611"/>
              <a:gd name="connsiteX7" fmla="*/ 272373 w 274174"/>
              <a:gd name="connsiteY7" fmla="*/ 145611 h 145611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48877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53741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87327"/>
              <a:gd name="connsiteY0" fmla="*/ 58604 h 141289"/>
              <a:gd name="connsiteX1" fmla="*/ 87548 w 287327"/>
              <a:gd name="connsiteY1" fmla="*/ 9966 h 141289"/>
              <a:gd name="connsiteX2" fmla="*/ 165369 w 287327"/>
              <a:gd name="connsiteY2" fmla="*/ 238 h 141289"/>
              <a:gd name="connsiteX3" fmla="*/ 214007 w 287327"/>
              <a:gd name="connsiteY3" fmla="*/ 14830 h 141289"/>
              <a:gd name="connsiteX4" fmla="*/ 262645 w 287327"/>
              <a:gd name="connsiteY4" fmla="*/ 53741 h 141289"/>
              <a:gd name="connsiteX5" fmla="*/ 286965 w 287327"/>
              <a:gd name="connsiteY5" fmla="*/ 87787 h 141289"/>
              <a:gd name="connsiteX6" fmla="*/ 277237 w 287327"/>
              <a:gd name="connsiteY6" fmla="*/ 141289 h 141289"/>
              <a:gd name="connsiteX7" fmla="*/ 277237 w 287327"/>
              <a:gd name="connsiteY7" fmla="*/ 141289 h 141289"/>
              <a:gd name="connsiteX0" fmla="*/ 0 w 282643"/>
              <a:gd name="connsiteY0" fmla="*/ 58604 h 141289"/>
              <a:gd name="connsiteX1" fmla="*/ 87548 w 282643"/>
              <a:gd name="connsiteY1" fmla="*/ 9966 h 141289"/>
              <a:gd name="connsiteX2" fmla="*/ 165369 w 282643"/>
              <a:gd name="connsiteY2" fmla="*/ 238 h 141289"/>
              <a:gd name="connsiteX3" fmla="*/ 214007 w 282643"/>
              <a:gd name="connsiteY3" fmla="*/ 14830 h 141289"/>
              <a:gd name="connsiteX4" fmla="*/ 262645 w 282643"/>
              <a:gd name="connsiteY4" fmla="*/ 53741 h 141289"/>
              <a:gd name="connsiteX5" fmla="*/ 282101 w 282643"/>
              <a:gd name="connsiteY5" fmla="*/ 97515 h 141289"/>
              <a:gd name="connsiteX6" fmla="*/ 277237 w 282643"/>
              <a:gd name="connsiteY6" fmla="*/ 141289 h 141289"/>
              <a:gd name="connsiteX7" fmla="*/ 277237 w 282643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4744 h 137429"/>
              <a:gd name="connsiteX1" fmla="*/ 87548 w 282927"/>
              <a:gd name="connsiteY1" fmla="*/ 6106 h 137429"/>
              <a:gd name="connsiteX2" fmla="*/ 165369 w 282927"/>
              <a:gd name="connsiteY2" fmla="*/ 1242 h 137429"/>
              <a:gd name="connsiteX3" fmla="*/ 214007 w 282927"/>
              <a:gd name="connsiteY3" fmla="*/ 10970 h 137429"/>
              <a:gd name="connsiteX4" fmla="*/ 257781 w 282927"/>
              <a:gd name="connsiteY4" fmla="*/ 64472 h 137429"/>
              <a:gd name="connsiteX5" fmla="*/ 282101 w 282927"/>
              <a:gd name="connsiteY5" fmla="*/ 93655 h 137429"/>
              <a:gd name="connsiteX6" fmla="*/ 277237 w 282927"/>
              <a:gd name="connsiteY6" fmla="*/ 137429 h 137429"/>
              <a:gd name="connsiteX7" fmla="*/ 277237 w 282927"/>
              <a:gd name="connsiteY7" fmla="*/ 137429 h 137429"/>
              <a:gd name="connsiteX0" fmla="*/ 0 w 282927"/>
              <a:gd name="connsiteY0" fmla="*/ 58603 h 141288"/>
              <a:gd name="connsiteX1" fmla="*/ 87548 w 282927"/>
              <a:gd name="connsiteY1" fmla="*/ 9965 h 141288"/>
              <a:gd name="connsiteX2" fmla="*/ 165369 w 282927"/>
              <a:gd name="connsiteY2" fmla="*/ 237 h 141288"/>
              <a:gd name="connsiteX3" fmla="*/ 214007 w 282927"/>
              <a:gd name="connsiteY3" fmla="*/ 14829 h 141288"/>
              <a:gd name="connsiteX4" fmla="*/ 257781 w 282927"/>
              <a:gd name="connsiteY4" fmla="*/ 68331 h 141288"/>
              <a:gd name="connsiteX5" fmla="*/ 282101 w 282927"/>
              <a:gd name="connsiteY5" fmla="*/ 97514 h 141288"/>
              <a:gd name="connsiteX6" fmla="*/ 277237 w 282927"/>
              <a:gd name="connsiteY6" fmla="*/ 141288 h 141288"/>
              <a:gd name="connsiteX7" fmla="*/ 277237 w 282927"/>
              <a:gd name="connsiteY7" fmla="*/ 141288 h 141288"/>
              <a:gd name="connsiteX0" fmla="*/ 0 w 282927"/>
              <a:gd name="connsiteY0" fmla="*/ 58913 h 141598"/>
              <a:gd name="connsiteX1" fmla="*/ 87548 w 282927"/>
              <a:gd name="connsiteY1" fmla="*/ 10275 h 141598"/>
              <a:gd name="connsiteX2" fmla="*/ 165369 w 282927"/>
              <a:gd name="connsiteY2" fmla="*/ 547 h 141598"/>
              <a:gd name="connsiteX3" fmla="*/ 209143 w 282927"/>
              <a:gd name="connsiteY3" fmla="*/ 20003 h 141598"/>
              <a:gd name="connsiteX4" fmla="*/ 257781 w 282927"/>
              <a:gd name="connsiteY4" fmla="*/ 68641 h 141598"/>
              <a:gd name="connsiteX5" fmla="*/ 282101 w 282927"/>
              <a:gd name="connsiteY5" fmla="*/ 97824 h 141598"/>
              <a:gd name="connsiteX6" fmla="*/ 277237 w 282927"/>
              <a:gd name="connsiteY6" fmla="*/ 141598 h 141598"/>
              <a:gd name="connsiteX7" fmla="*/ 277237 w 282927"/>
              <a:gd name="connsiteY7" fmla="*/ 141598 h 141598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4006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8870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43" h="137761">
                <a:moveTo>
                  <a:pt x="0" y="55076"/>
                </a:moveTo>
                <a:cubicBezTo>
                  <a:pt x="25940" y="36836"/>
                  <a:pt x="59176" y="15355"/>
                  <a:pt x="87548" y="6438"/>
                </a:cubicBezTo>
                <a:cubicBezTo>
                  <a:pt x="115920" y="-2479"/>
                  <a:pt x="148346" y="-47"/>
                  <a:pt x="170233" y="1574"/>
                </a:cubicBezTo>
                <a:cubicBezTo>
                  <a:pt x="192120" y="3195"/>
                  <a:pt x="203468" y="7249"/>
                  <a:pt x="218870" y="16166"/>
                </a:cubicBezTo>
                <a:cubicBezTo>
                  <a:pt x="234272" y="25083"/>
                  <a:pt x="252107" y="42106"/>
                  <a:pt x="262645" y="55076"/>
                </a:cubicBezTo>
                <a:cubicBezTo>
                  <a:pt x="273183" y="68046"/>
                  <a:pt x="279669" y="80206"/>
                  <a:pt x="282101" y="93987"/>
                </a:cubicBezTo>
                <a:cubicBezTo>
                  <a:pt x="284533" y="107768"/>
                  <a:pt x="278048" y="130465"/>
                  <a:pt x="277237" y="137761"/>
                </a:cubicBezTo>
                <a:lnTo>
                  <a:pt x="277237" y="13776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377723" y="2331071"/>
            <a:ext cx="241896" cy="277277"/>
          </a:xfrm>
          <a:custGeom>
            <a:avLst/>
            <a:gdLst>
              <a:gd name="connsiteX0" fmla="*/ 237032 w 237032"/>
              <a:gd name="connsiteY0" fmla="*/ 0 h 282141"/>
              <a:gd name="connsiteX1" fmla="*/ 217577 w 237032"/>
              <a:gd name="connsiteY1" fmla="*/ 111868 h 282141"/>
              <a:gd name="connsiteX2" fmla="*/ 168938 w 237032"/>
              <a:gd name="connsiteY2" fmla="*/ 165370 h 282141"/>
              <a:gd name="connsiteX3" fmla="*/ 13296 w 237032"/>
              <a:gd name="connsiteY3" fmla="*/ 272374 h 282141"/>
              <a:gd name="connsiteX4" fmla="*/ 8432 w 237032"/>
              <a:gd name="connsiteY4" fmla="*/ 277238 h 282141"/>
              <a:gd name="connsiteX5" fmla="*/ 8432 w 237032"/>
              <a:gd name="connsiteY5" fmla="*/ 277238 h 282141"/>
              <a:gd name="connsiteX0" fmla="*/ 237032 w 237032"/>
              <a:gd name="connsiteY0" fmla="*/ 0 h 282141"/>
              <a:gd name="connsiteX1" fmla="*/ 232168 w 237032"/>
              <a:gd name="connsiteY1" fmla="*/ 72957 h 282141"/>
              <a:gd name="connsiteX2" fmla="*/ 217577 w 237032"/>
              <a:gd name="connsiteY2" fmla="*/ 111868 h 282141"/>
              <a:gd name="connsiteX3" fmla="*/ 168938 w 237032"/>
              <a:gd name="connsiteY3" fmla="*/ 165370 h 282141"/>
              <a:gd name="connsiteX4" fmla="*/ 13296 w 237032"/>
              <a:gd name="connsiteY4" fmla="*/ 272374 h 282141"/>
              <a:gd name="connsiteX5" fmla="*/ 8432 w 237032"/>
              <a:gd name="connsiteY5" fmla="*/ 277238 h 282141"/>
              <a:gd name="connsiteX6" fmla="*/ 8432 w 237032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82141"/>
              <a:gd name="connsiteX1" fmla="*/ 237032 w 241896"/>
              <a:gd name="connsiteY1" fmla="*/ 72957 h 282141"/>
              <a:gd name="connsiteX2" fmla="*/ 217577 w 241896"/>
              <a:gd name="connsiteY2" fmla="*/ 111868 h 282141"/>
              <a:gd name="connsiteX3" fmla="*/ 168938 w 241896"/>
              <a:gd name="connsiteY3" fmla="*/ 165370 h 282141"/>
              <a:gd name="connsiteX4" fmla="*/ 13296 w 241896"/>
              <a:gd name="connsiteY4" fmla="*/ 272374 h 282141"/>
              <a:gd name="connsiteX5" fmla="*/ 8432 w 241896"/>
              <a:gd name="connsiteY5" fmla="*/ 277238 h 282141"/>
              <a:gd name="connsiteX6" fmla="*/ 8432 w 241896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77277"/>
              <a:gd name="connsiteX1" fmla="*/ 237032 w 241896"/>
              <a:gd name="connsiteY1" fmla="*/ 68093 h 277277"/>
              <a:gd name="connsiteX2" fmla="*/ 217577 w 241896"/>
              <a:gd name="connsiteY2" fmla="*/ 107004 h 277277"/>
              <a:gd name="connsiteX3" fmla="*/ 168938 w 241896"/>
              <a:gd name="connsiteY3" fmla="*/ 160506 h 277277"/>
              <a:gd name="connsiteX4" fmla="*/ 13296 w 241896"/>
              <a:gd name="connsiteY4" fmla="*/ 267510 h 277277"/>
              <a:gd name="connsiteX5" fmla="*/ 8432 w 241896"/>
              <a:gd name="connsiteY5" fmla="*/ 272374 h 277277"/>
              <a:gd name="connsiteX6" fmla="*/ 8432 w 241896"/>
              <a:gd name="connsiteY6" fmla="*/ 272374 h 2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96" h="277277">
                <a:moveTo>
                  <a:pt x="241896" y="0"/>
                </a:moveTo>
                <a:cubicBezTo>
                  <a:pt x="239464" y="12159"/>
                  <a:pt x="240274" y="49448"/>
                  <a:pt x="237032" y="68093"/>
                </a:cubicBezTo>
                <a:cubicBezTo>
                  <a:pt x="233790" y="86738"/>
                  <a:pt x="228926" y="91602"/>
                  <a:pt x="217577" y="107004"/>
                </a:cubicBezTo>
                <a:cubicBezTo>
                  <a:pt x="206228" y="122406"/>
                  <a:pt x="202985" y="133755"/>
                  <a:pt x="168938" y="160506"/>
                </a:cubicBezTo>
                <a:cubicBezTo>
                  <a:pt x="134891" y="187257"/>
                  <a:pt x="13296" y="267510"/>
                  <a:pt x="13296" y="267510"/>
                </a:cubicBezTo>
                <a:cubicBezTo>
                  <a:pt x="-13455" y="286155"/>
                  <a:pt x="8432" y="272374"/>
                  <a:pt x="8432" y="272374"/>
                </a:cubicBezTo>
                <a:lnTo>
                  <a:pt x="8432" y="27237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760266" y="131573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L 0.02617 -0.10903 C 0.02552 -0.05347 0.02487 0.00231 0.02487 0.05787 C 0.02695 0.06759 0.02864 0.07639 0.03112 0.08703 L 0.04153 0.1 L 0.05325 0.10393 L 0.06822 0.09305 L 0.08177 0.06967 L 0.09283 0.03333 C 0.09583 0.01898 0.09987 0.00347 0.10312 -0.01158 C 0.10572 -0.02408 0.10794 -0.03681 0.11054 -0.04838 C 0.11054 -0.06875 0.11119 -0.08959 0.11119 -0.10949 L 0.11119 0.07361 C 0.11263 0.08032 0.11432 0.08634 0.11497 0.09166 L 0.12474 0.10278 L 0.13632 0.10139 L 0.14752 0.08842 L 0.15742 0.06551 C 0.16197 0.04791 0.16953 0.02037 0.17421 0.00278 " pathEditMode="relative" rAng="0" ptsTypes="AAAAAAAAAAAAAAAAAAA">
                                      <p:cBhvr>
                                        <p:cTn id="10" dur="1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-0.00065 0.00231 C 0.00325 -0.01922 0.00156 -0.02477 0.00664 -0.04584 C 0.00833 -0.06759 0.0125 -0.09213 0.01419 -0.11389 L 0.01419 -0.20949 L 0.01419 0.06828 C 0.01458 0.07523 0.01523 0.08194 0.01575 0.08889 L 0.02422 0.1044 L 0.04232 0.10301 L 0.05859 0.07222 L 0.07969 -0.00023 L -0.01328 -0.10533 L 0.04531 -0.10394 " pathEditMode="relative" rAng="0" ptsTypes="AAAAAAAAAAAA">
                                      <p:cBhvr>
                                        <p:cTn id="37" dur="8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54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1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-0.11133 -0.02014 L -0.0944 -0.02593 L -0.08854 -0.00648 L -0.1108 0.02801 L -0.1108 0.02824 " pathEditMode="relative" rAng="0" ptsTypes="AAAA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2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212" y="927947"/>
            <a:ext cx="87521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206" y="3774763"/>
            <a:ext cx="11416937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à,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“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à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endParaRPr lang="en-US" sz="3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no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- Ồ,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cừ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016712" y="4274330"/>
            <a:ext cx="94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5274" y="-42752"/>
            <a:ext cx="414087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9263" t="19643" r="37423" b="48016"/>
          <a:stretch/>
        </p:blipFill>
        <p:spPr>
          <a:xfrm>
            <a:off x="1591733" y="542023"/>
            <a:ext cx="9059333" cy="332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3172781" y="4752992"/>
            <a:ext cx="430905" cy="1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263" t="19643" r="37423" b="48016"/>
          <a:stretch/>
        </p:blipFill>
        <p:spPr>
          <a:xfrm>
            <a:off x="6572096" y="2945596"/>
            <a:ext cx="5474761" cy="37581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13463" y="374766"/>
            <a:ext cx="7944983" cy="3609771"/>
          </a:xfrm>
          <a:prstGeom prst="cloudCallout">
            <a:avLst>
              <a:gd name="adj1" fmla="val 56304"/>
              <a:gd name="adj2" fmla="val 34169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978" y="888602"/>
            <a:ext cx="697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à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317" y="1790260"/>
            <a:ext cx="26831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Con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317" y="2712727"/>
            <a:ext cx="26831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Con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794" y="1855544"/>
            <a:ext cx="708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à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”.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54579" y="28715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9770" y="2859315"/>
            <a:ext cx="4781830" cy="3772068"/>
            <a:chOff x="2249715" y="2107237"/>
            <a:chExt cx="7001782" cy="441806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34" name="Cloud Callout 33"/>
          <p:cNvSpPr/>
          <p:nvPr/>
        </p:nvSpPr>
        <p:spPr>
          <a:xfrm>
            <a:off x="3696789" y="-54174"/>
            <a:ext cx="8509285" cy="3957066"/>
          </a:xfrm>
          <a:prstGeom prst="cloudCallout">
            <a:avLst>
              <a:gd name="adj1" fmla="val -57103"/>
              <a:gd name="adj2" fmla="val 33038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TextBox 34"/>
          <p:cNvSpPr txBox="1"/>
          <p:nvPr/>
        </p:nvSpPr>
        <p:spPr>
          <a:xfrm>
            <a:off x="5029918" y="622012"/>
            <a:ext cx="730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gáy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5269" y="713453"/>
            <a:ext cx="801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rã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24" b="63672" l="39898" r="55051"/>
                    </a14:imgEffect>
                  </a14:imgLayer>
                </a14:imgProps>
              </a:ext>
            </a:extLst>
          </a:blip>
          <a:srcRect l="40877" t="20982" r="45067" b="35962"/>
          <a:stretch/>
        </p:blipFill>
        <p:spPr>
          <a:xfrm>
            <a:off x="7144264" y="1246063"/>
            <a:ext cx="2383496" cy="2590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047" b="63932" l="37555" r="60029"/>
                    </a14:imgEffect>
                  </a14:imgLayer>
                </a14:imgProps>
              </a:ext>
            </a:extLst>
          </a:blip>
          <a:srcRect l="36809" t="23611" r="39988" b="35119"/>
          <a:stretch/>
        </p:blipFill>
        <p:spPr>
          <a:xfrm>
            <a:off x="7028309" y="1192708"/>
            <a:ext cx="2706503" cy="27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5" grpId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0038" y="958007"/>
            <a:ext cx="5501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46:</a:t>
            </a:r>
            <a:r>
              <a:rPr lang="en-US" sz="96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009" y="2149980"/>
            <a:ext cx="7169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140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 </a:t>
            </a:r>
            <a:r>
              <a:rPr lang="en-US" sz="140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ut</a:t>
            </a:r>
            <a:r>
              <a:rPr lang="en-US" sz="140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40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ưt</a:t>
            </a:r>
            <a:endParaRPr lang="vi-VN" sz="1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25" b="57422" l="24817" r="42826"/>
                    </a14:imgEffect>
                  </a14:imgLayer>
                </a14:imgProps>
              </a:ext>
            </a:extLst>
          </a:blip>
          <a:srcRect l="25236" t="28571" r="57139" b="45040"/>
          <a:stretch/>
        </p:blipFill>
        <p:spPr>
          <a:xfrm>
            <a:off x="4463748" y="1394761"/>
            <a:ext cx="3242703" cy="16937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04152" y="2967172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340" y="3787157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0644" y="4686524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005" y="5840460"/>
            <a:ext cx="3350295" cy="782524"/>
            <a:chOff x="701023" y="5373786"/>
            <a:chExt cx="3850112" cy="806364"/>
          </a:xfrm>
        </p:grpSpPr>
        <p:sp>
          <p:nvSpPr>
            <p:cNvPr id="13" name="Rectangle 1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4" idx="3"/>
              <a:endCxn id="16" idx="1"/>
            </p:cNvCxnSpPr>
            <p:nvPr/>
          </p:nvCxnSpPr>
          <p:spPr>
            <a:xfrm>
              <a:off x="2935227" y="5775718"/>
              <a:ext cx="5219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96829" y="4676067"/>
            <a:ext cx="119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5678" y="4686523"/>
            <a:ext cx="143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8813" y="4686524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31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32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33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23562" t="24206" r="58032" b="40873"/>
          <a:stretch/>
        </p:blipFill>
        <p:spPr>
          <a:xfrm>
            <a:off x="289333" y="102381"/>
            <a:ext cx="3127876" cy="291310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0" name="TextBox 59"/>
          <p:cNvSpPr txBox="1"/>
          <p:nvPr/>
        </p:nvSpPr>
        <p:spPr>
          <a:xfrm>
            <a:off x="5046792" y="3804043"/>
            <a:ext cx="124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út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26058" y="4604218"/>
            <a:ext cx="116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695786" y="5923722"/>
            <a:ext cx="3175008" cy="677850"/>
            <a:chOff x="701023" y="5373786"/>
            <a:chExt cx="3850112" cy="806364"/>
          </a:xfrm>
        </p:grpSpPr>
        <p:sp>
          <p:nvSpPr>
            <p:cNvPr id="63" name="Rectangle 6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stCxn id="63" idx="3"/>
              <a:endCxn id="64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4" idx="3"/>
              <a:endCxn id="66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503026" y="4627888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8192" y="4613428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07959" y="4613428"/>
            <a:ext cx="60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49517" y="3012044"/>
            <a:ext cx="284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út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chì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25" b="57422" l="24817" r="42826"/>
                    </a14:imgEffect>
                  </a14:imgLayer>
                </a14:imgProps>
              </a:ext>
            </a:extLst>
          </a:blip>
          <a:srcRect l="25236" t="28571" r="57139" b="45040"/>
          <a:stretch/>
        </p:blipFill>
        <p:spPr>
          <a:xfrm>
            <a:off x="4572305" y="119268"/>
            <a:ext cx="3175007" cy="2824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250497" y="-86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402897" y="65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555297" y="218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/>
          <a:srcRect l="22642" t="19990" r="59733" b="49058"/>
          <a:stretch/>
        </p:blipFill>
        <p:spPr>
          <a:xfrm>
            <a:off x="8826502" y="178902"/>
            <a:ext cx="3031427" cy="286816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7" name="TextBox 76"/>
          <p:cNvSpPr txBox="1"/>
          <p:nvPr/>
        </p:nvSpPr>
        <p:spPr>
          <a:xfrm>
            <a:off x="9067175" y="3856069"/>
            <a:ext cx="284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240822" y="3055645"/>
            <a:ext cx="284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tết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54091" y="4676067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462989" y="4676068"/>
            <a:ext cx="1261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846209" y="4687279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245818" y="4687013"/>
            <a:ext cx="49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848517" y="5949498"/>
            <a:ext cx="3175008" cy="677850"/>
            <a:chOff x="701023" y="5373786"/>
            <a:chExt cx="3850112" cy="806364"/>
          </a:xfrm>
        </p:grpSpPr>
        <p:sp>
          <p:nvSpPr>
            <p:cNvPr id="84" name="Rectangle 83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>
              <a:stCxn id="84" idx="3"/>
              <a:endCxn id="85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>
              <a:stCxn id="85" idx="3"/>
              <a:endCxn id="87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25" b="57422" l="24817" r="42826"/>
                    </a14:imgEffect>
                  </a14:imgLayer>
                </a14:imgProps>
              </a:ext>
            </a:extLst>
          </a:blip>
          <a:srcRect l="25236" t="28571" r="57139" b="45040"/>
          <a:stretch/>
        </p:blipFill>
        <p:spPr>
          <a:xfrm>
            <a:off x="4548452" y="170152"/>
            <a:ext cx="3175007" cy="2824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Tết Nguyên đán tìm hiểu ý nghĩa viên mãn của các loại mứt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-48957"/>
            <a:ext cx="12214530" cy="67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412 L -3.75E-6 0.00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2.29167E-6 -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1783 L -3.75E-6 2.22222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1342 L 1.04167E-6 -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1783 L 3.125E-6 4.81481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1342 L -4.58333E-6 -1.11111E-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1.11111E-6 L 0.13763 -0.65231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261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3.33333E-6 L 0.01185 -0.6453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3226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1.11111E-6 L -0.20963 -0.65231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24" grpId="0"/>
      <p:bldP spid="24" grpId="1"/>
      <p:bldP spid="24" grpId="2"/>
      <p:bldP spid="26" grpId="0"/>
      <p:bldP spid="26" grpId="1"/>
      <p:bldP spid="27" grpId="0"/>
      <p:bldP spid="27" grpId="1"/>
      <p:bldP spid="60" grpId="0"/>
      <p:bldP spid="60" grpId="1"/>
      <p:bldP spid="61" grpId="0"/>
      <p:bldP spid="61" grpId="1"/>
      <p:bldP spid="68" grpId="0"/>
      <p:bldP spid="68" grpId="1"/>
      <p:bldP spid="68" grpId="2"/>
      <p:bldP spid="69" grpId="0"/>
      <p:bldP spid="69" grpId="1"/>
      <p:bldP spid="70" grpId="0"/>
      <p:bldP spid="70" grpId="1"/>
      <p:bldP spid="71" grpId="0"/>
      <p:bldP spid="77" grpId="0"/>
      <p:bldP spid="77" grpId="1"/>
      <p:bldP spid="78" grpId="0"/>
      <p:bldP spid="79" grpId="0"/>
      <p:bldP spid="79" grpId="1"/>
      <p:bldP spid="79" grpId="2"/>
      <p:bldP spid="80" grpId="0"/>
      <p:bldP spid="80" grpId="1"/>
      <p:bldP spid="81" grpId="0"/>
      <p:bldP spid="81" grpId="1"/>
      <p:bldP spid="82" grpId="0"/>
      <p:bldP spid="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52528" y="2706255"/>
            <a:ext cx="253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3680" y="2691275"/>
            <a:ext cx="566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ay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vút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5110" y="6023075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nứt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nẻ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3812" y="6023075"/>
            <a:ext cx="2778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hú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nhún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2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2374" t="22272" r="28136" b="32887"/>
          <a:stretch/>
        </p:blipFill>
        <p:spPr>
          <a:xfrm>
            <a:off x="7195930" y="74973"/>
            <a:ext cx="4194313" cy="263128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9542" t="24405" r="40044" b="35516"/>
          <a:stretch/>
        </p:blipFill>
        <p:spPr>
          <a:xfrm>
            <a:off x="817565" y="74973"/>
            <a:ext cx="4197808" cy="26163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8419" t="20734" r="28633" b="31251"/>
          <a:stretch/>
        </p:blipFill>
        <p:spPr>
          <a:xfrm>
            <a:off x="817565" y="3414141"/>
            <a:ext cx="4197807" cy="260893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9514" t="23165" r="34941" b="31201"/>
          <a:stretch/>
        </p:blipFill>
        <p:spPr>
          <a:xfrm>
            <a:off x="7195931" y="3539693"/>
            <a:ext cx="4194312" cy="248338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Thiết Bị Thú Nhún dành cho trường mầm non - Dụng Cụ Thể Thao Công Viê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/>
          <a:stretch/>
        </p:blipFill>
        <p:spPr bwMode="auto">
          <a:xfrm>
            <a:off x="-39246" y="-28624"/>
            <a:ext cx="12231245" cy="68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528" y="2706255"/>
            <a:ext cx="253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0618" y="2691275"/>
            <a:ext cx="567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ay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vút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110" y="6023075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nứt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nẻ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3812" y="6023075"/>
            <a:ext cx="2778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hú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nhún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2374" t="22272" r="28136" b="32887"/>
          <a:stretch/>
        </p:blipFill>
        <p:spPr>
          <a:xfrm>
            <a:off x="7195930" y="74973"/>
            <a:ext cx="4194313" cy="263128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9542" t="24405" r="40044" b="35516"/>
          <a:stretch/>
        </p:blipFill>
        <p:spPr>
          <a:xfrm>
            <a:off x="817565" y="74973"/>
            <a:ext cx="4197808" cy="26163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8419" t="20734" r="28633" b="31251"/>
          <a:stretch/>
        </p:blipFill>
        <p:spPr>
          <a:xfrm>
            <a:off x="817565" y="3414141"/>
            <a:ext cx="4197807" cy="260893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9514" t="23165" r="34941" b="31201"/>
          <a:stretch/>
        </p:blipFill>
        <p:spPr>
          <a:xfrm>
            <a:off x="7195931" y="3539693"/>
            <a:ext cx="4194312" cy="248338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2117009" y="2711291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1177" y="2689322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91195" y="6027812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65718" y="2706254"/>
            <a:ext cx="914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749" y="6028868"/>
            <a:ext cx="914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ưt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97922" y="3330289"/>
            <a:ext cx="960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528" y="6667075"/>
            <a:ext cx="960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152917" y="3330289"/>
            <a:ext cx="7667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031853" y="3337083"/>
            <a:ext cx="960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424283" y="6656010"/>
            <a:ext cx="1219179" cy="8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049523" y="1790830"/>
            <a:ext cx="1965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giun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9957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3679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un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8" idx="3"/>
            <a:endCxn id="9" idx="1"/>
          </p:cNvCxnSpPr>
          <p:nvPr/>
        </p:nvCxnSpPr>
        <p:spPr>
          <a:xfrm>
            <a:off x="5490441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42276" y="1862007"/>
            <a:ext cx="179129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giun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04163" y="2288084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1494" y="2910512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giun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203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51</cp:revision>
  <dcterms:created xsi:type="dcterms:W3CDTF">2020-11-08T12:01:45Z</dcterms:created>
  <dcterms:modified xsi:type="dcterms:W3CDTF">2021-09-05T13:05:10Z</dcterms:modified>
</cp:coreProperties>
</file>