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6" r:id="rId4"/>
    <p:sldId id="257" r:id="rId5"/>
    <p:sldId id="259" r:id="rId6"/>
    <p:sldId id="266" r:id="rId7"/>
    <p:sldId id="261" r:id="rId8"/>
    <p:sldId id="258" r:id="rId9"/>
    <p:sldId id="265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FF33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074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45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351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77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077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08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57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8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70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384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60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F06CE-45B7-4D95-B431-87EC08D10ACB}" type="datetimeFigureOut">
              <a:rPr lang="vi-VN" smtClean="0"/>
              <a:t>23/01/2021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880F3-60A0-419B-AC9F-BBF03A8E7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21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image" Target="../media/image9.gif"/><Relationship Id="rId4" Type="http://schemas.openxmlformats.org/officeDocument/2006/relationships/image" Target="../media/image4.jpe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mẫu câu chào hỏi tiếng anh cho trẻ em thông dụng dễ nh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Premium Vector | Frame with happy boy and girl in gard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531" r="1270" b="2076"/>
          <a:stretch/>
        </p:blipFill>
        <p:spPr bwMode="auto">
          <a:xfrm>
            <a:off x="-631370" y="0"/>
            <a:ext cx="1365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1111" y="811989"/>
            <a:ext cx="50401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45:</a:t>
            </a:r>
            <a:r>
              <a:rPr lang="en-US" sz="88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endParaRPr lang="vi-VN" sz="9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1574" y="3070528"/>
            <a:ext cx="6871368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4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104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04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10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9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Pin de redrose 4u em Clipart | Jardim desenho, Ilustração de paisagem,  Floresta desen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" y="0"/>
            <a:ext cx="12320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16" y="2635264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82" y="3226484"/>
            <a:ext cx="2509127" cy="2278697"/>
          </a:xfrm>
          <a:prstGeom prst="rect">
            <a:avLst/>
          </a:prstGeom>
        </p:spPr>
      </p:pic>
      <p:pic>
        <p:nvPicPr>
          <p:cNvPr id="1034" name="Picture 10" descr="Hình ảnh Vẽ Tay Bảng Hiệu Cỏ Minh Họa Cỏ Xanh Bảng Hiệu, Khẩu Hiệu, Thảm Cỏ  Xanh, Biển Gỗ miễn phí tải tập tin PNG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4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169" y="-417084"/>
            <a:ext cx="6902114" cy="455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354" y="487730"/>
            <a:ext cx="3611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NHỔ</a:t>
            </a:r>
          </a:p>
          <a:p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CÀ RỐT</a:t>
            </a:r>
            <a:endParaRPr lang="vi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036" name="Picture 12" descr="hoạt-hình-thỏ-015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79" y="3199638"/>
            <a:ext cx="152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op Fofo Peludo Conejo Thedodo Stickers for Android &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64" y="328418"/>
            <a:ext cx="3289475" cy="42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8043" y="3290365"/>
            <a:ext cx="1979371" cy="2278697"/>
          </a:xfrm>
          <a:prstGeom prst="rect">
            <a:avLst/>
          </a:prstGeom>
        </p:spPr>
      </p:pic>
      <p:pic>
        <p:nvPicPr>
          <p:cNvPr id="2" name="Dancing on Green Grass - The Green Orb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94" end="8425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94882" y="7380023"/>
            <a:ext cx="81013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animMotion origin="layout" path="M 1.45833E-6 2.77556E-17 L 1.45833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2944" b="10120"/>
          <a:stretch/>
        </p:blipFill>
        <p:spPr bwMode="auto">
          <a:xfrm>
            <a:off x="36576" y="0"/>
            <a:ext cx="12143232" cy="68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30" y="4292675"/>
            <a:ext cx="1249999" cy="1336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51" y="4252184"/>
            <a:ext cx="1249999" cy="1336206"/>
          </a:xfrm>
          <a:prstGeom prst="rect">
            <a:avLst/>
          </a:prstGeom>
        </p:spPr>
      </p:pic>
      <p:sp>
        <p:nvSpPr>
          <p:cNvPr id="15" name="Sun 14"/>
          <p:cNvSpPr/>
          <p:nvPr/>
        </p:nvSpPr>
        <p:spPr>
          <a:xfrm>
            <a:off x="5012487" y="38801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79" y="4252184"/>
            <a:ext cx="1249999" cy="13362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02" y="415796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5" y="4105972"/>
            <a:ext cx="1442555" cy="13100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67" y="4189214"/>
            <a:ext cx="1102519" cy="1360250"/>
          </a:xfrm>
          <a:prstGeom prst="rect">
            <a:avLst/>
          </a:prstGeom>
        </p:spPr>
      </p:pic>
      <p:sp>
        <p:nvSpPr>
          <p:cNvPr id="23" name="1a"/>
          <p:cNvSpPr/>
          <p:nvPr/>
        </p:nvSpPr>
        <p:spPr>
          <a:xfrm>
            <a:off x="6773594" y="142681"/>
            <a:ext cx="5289452" cy="2271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98551" y="1327539"/>
            <a:ext cx="1598515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chợt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01558" y="1345962"/>
            <a:ext cx="1547218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bột</a:t>
            </a:r>
            <a:r>
              <a:rPr lang="en-US" sz="32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446495" y="1338253"/>
            <a:ext cx="1548103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sọt</a:t>
            </a:r>
            <a:r>
              <a:rPr lang="en-US" sz="3200" b="1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63834" y="257381"/>
            <a:ext cx="52999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4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TiÕng</a:t>
            </a:r>
            <a:r>
              <a:rPr lang="en-US" sz="3400" b="1" dirty="0">
                <a:solidFill>
                  <a:srgbClr val="0033CC"/>
                </a:solidFill>
                <a:latin typeface=".VnAvant" panose="020B7200000000000000" pitchFamily="34" charset="0"/>
              </a:rPr>
              <a:t> </a:t>
            </a:r>
            <a:r>
              <a:rPr lang="en-US" sz="34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nµo</a:t>
            </a:r>
            <a:r>
              <a:rPr lang="en-US" sz="3400" b="1" dirty="0">
                <a:solidFill>
                  <a:srgbClr val="0033CC"/>
                </a:solidFill>
                <a:latin typeface=".VnAvant" panose="020B7200000000000000" pitchFamily="34" charset="0"/>
              </a:rPr>
              <a:t> </a:t>
            </a:r>
            <a:r>
              <a:rPr lang="en-US" sz="34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chøa</a:t>
            </a:r>
            <a:r>
              <a:rPr lang="en-US" sz="3400" b="1" dirty="0">
                <a:solidFill>
                  <a:srgbClr val="0033CC"/>
                </a:solidFill>
                <a:latin typeface=".VnAvant" panose="020B7200000000000000" pitchFamily="34" charset="0"/>
              </a:rPr>
              <a:t> </a:t>
            </a:r>
            <a:r>
              <a:rPr lang="en-US" sz="34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vÇn</a:t>
            </a:r>
            <a:r>
              <a:rPr lang="en-US" sz="3400" b="1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r>
              <a:rPr lang="en-US" sz="34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?</a:t>
            </a:r>
            <a:r>
              <a:rPr lang="en-US" sz="3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endParaRPr lang="en-US" sz="34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779596" y="5125113"/>
            <a:ext cx="1018424" cy="15238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 flipH="1">
            <a:off x="4060533" y="5135142"/>
            <a:ext cx="1069735" cy="7961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643855" y="5141939"/>
            <a:ext cx="1018424" cy="15238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52158" y="5079430"/>
            <a:ext cx="1018424" cy="1523865"/>
          </a:xfrm>
          <a:prstGeom prst="rect">
            <a:avLst/>
          </a:prstGeom>
        </p:spPr>
      </p:pic>
      <p:pic>
        <p:nvPicPr>
          <p:cNvPr id="5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67630" r="38196" b="2250"/>
          <a:stretch/>
        </p:blipFill>
        <p:spPr bwMode="auto">
          <a:xfrm>
            <a:off x="2825019" y="5921452"/>
            <a:ext cx="6071616" cy="89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709763" y="5231004"/>
            <a:ext cx="1087537" cy="809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7354" y="613109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endParaRPr lang="vi-VN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860827" y="615664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B</a:t>
            </a:r>
            <a:endParaRPr lang="vi-VN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7559458" y="616881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</a:t>
            </a:r>
            <a:endParaRPr lang="vi-VN" sz="2800" dirty="0"/>
          </a:p>
        </p:txBody>
      </p:sp>
      <p:pic>
        <p:nvPicPr>
          <p:cNvPr id="1026" name="Picture 2" descr="Tree of Jesse Bible The Jesse Tree Symbol, Tree s, root, grass, wood png |  PNG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21" y="3756700"/>
            <a:ext cx="3496342" cy="14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op Fofo Peludo Conejo Thedodo Stickers for Android &amp; iOS | Gfyca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71"/>
            <a:ext cx="3657607" cy="47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2741647" y="-168825"/>
            <a:ext cx="1445425" cy="2162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90331" y="2099820"/>
            <a:ext cx="1958679" cy="18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44571 0.278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9" y="13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57943 0.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1481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72566 0.3039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76" y="1518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23" grpId="0" animBg="1"/>
      <p:bldP spid="26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2944" b="10120"/>
          <a:stretch/>
        </p:blipFill>
        <p:spPr bwMode="auto">
          <a:xfrm>
            <a:off x="36576" y="0"/>
            <a:ext cx="12143232" cy="68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62" y="4307679"/>
            <a:ext cx="1249999" cy="133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07" y="4283084"/>
            <a:ext cx="1249999" cy="1336206"/>
          </a:xfrm>
          <a:prstGeom prst="rect">
            <a:avLst/>
          </a:prstGeom>
        </p:spPr>
      </p:pic>
      <p:sp>
        <p:nvSpPr>
          <p:cNvPr id="7" name="Sun 6"/>
          <p:cNvSpPr/>
          <p:nvPr/>
        </p:nvSpPr>
        <p:spPr>
          <a:xfrm>
            <a:off x="6900889" y="38501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79" y="4252184"/>
            <a:ext cx="1249999" cy="1336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65" y="4075378"/>
            <a:ext cx="1442555" cy="1310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5" y="4105972"/>
            <a:ext cx="1442555" cy="1310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9" y="4172960"/>
            <a:ext cx="1102519" cy="1360250"/>
          </a:xfrm>
          <a:prstGeom prst="rect">
            <a:avLst/>
          </a:prstGeom>
        </p:spPr>
      </p:pic>
      <p:sp>
        <p:nvSpPr>
          <p:cNvPr id="13" name="1a"/>
          <p:cNvSpPr/>
          <p:nvPr/>
        </p:nvSpPr>
        <p:spPr>
          <a:xfrm>
            <a:off x="5374105" y="142681"/>
            <a:ext cx="6688941" cy="2271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18538" y="1424053"/>
            <a:ext cx="1584088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ngh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1574" y="1391165"/>
            <a:ext cx="1160895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g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386" y="1424053"/>
            <a:ext cx="1766345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. ng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56030" y="210762"/>
            <a:ext cx="2197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…</a:t>
            </a:r>
            <a:r>
              <a:rPr lang="en-US" sz="4000" b="1" dirty="0">
                <a:solidFill>
                  <a:srgbClr val="0033CC"/>
                </a:solidFill>
                <a:latin typeface="UTM Avo" panose="02040603050506020204" pitchFamily="18" charset="0"/>
              </a:rPr>
              <a:t>ỉ</a:t>
            </a:r>
            <a:r>
              <a:rPr lang="en-US" sz="4000" b="1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hè</a:t>
            </a:r>
            <a:endParaRPr lang="en-US" sz="4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779596" y="5125113"/>
            <a:ext cx="1018424" cy="15238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 flipH="1">
            <a:off x="4060533" y="5135142"/>
            <a:ext cx="1069735" cy="7961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424535" y="5159519"/>
            <a:ext cx="1018424" cy="1523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667691" y="5094203"/>
            <a:ext cx="1018424" cy="1523865"/>
          </a:xfrm>
          <a:prstGeom prst="rect">
            <a:avLst/>
          </a:prstGeom>
        </p:spPr>
      </p:pic>
      <p:pic>
        <p:nvPicPr>
          <p:cNvPr id="22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67630" r="38196" b="2250"/>
          <a:stretch/>
        </p:blipFill>
        <p:spPr bwMode="auto">
          <a:xfrm>
            <a:off x="2825019" y="5921452"/>
            <a:ext cx="6071616" cy="89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54924" y="5214598"/>
            <a:ext cx="1087537" cy="8093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47354" y="613109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endParaRPr lang="vi-VN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860827" y="615664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B</a:t>
            </a:r>
            <a:endParaRPr lang="vi-VN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7559458" y="616881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</a:t>
            </a:r>
            <a:endParaRPr lang="vi-VN" sz="2800" dirty="0"/>
          </a:p>
        </p:txBody>
      </p:sp>
      <p:pic>
        <p:nvPicPr>
          <p:cNvPr id="27" name="Picture 2" descr="Tree of Jesse Bible The Jesse Tree Symbol, Tree s, root, grass, wood png |  PNG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21" y="3756700"/>
            <a:ext cx="3496342" cy="14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Top Fofo Peludo Conejo Thedodo Stickers for Android &amp; iOS | Gfyca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71"/>
            <a:ext cx="3657607" cy="47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90331" y="2099820"/>
            <a:ext cx="1958679" cy="18716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2741647" y="-168825"/>
            <a:ext cx="1445425" cy="216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3066932" y="-176029"/>
            <a:ext cx="1445425" cy="21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44571 0.27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9" y="139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73946 0.2805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6" y="1402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61355 0.2689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1344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r="12944" b="10120"/>
          <a:stretch/>
        </p:blipFill>
        <p:spPr bwMode="auto">
          <a:xfrm>
            <a:off x="36576" y="0"/>
            <a:ext cx="12143232" cy="68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62" y="4307679"/>
            <a:ext cx="1249999" cy="133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788" y="4329449"/>
            <a:ext cx="1249999" cy="1336206"/>
          </a:xfrm>
          <a:prstGeom prst="rect">
            <a:avLst/>
          </a:prstGeom>
        </p:spPr>
      </p:pic>
      <p:sp>
        <p:nvSpPr>
          <p:cNvPr id="7" name="Sun 6"/>
          <p:cNvSpPr/>
          <p:nvPr/>
        </p:nvSpPr>
        <p:spPr>
          <a:xfrm>
            <a:off x="3290421" y="394902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26" y="4325091"/>
            <a:ext cx="1249999" cy="1336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65" y="4075378"/>
            <a:ext cx="1442555" cy="1310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13" y="4177757"/>
            <a:ext cx="1442555" cy="1310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66" y="4313069"/>
            <a:ext cx="1102519" cy="1360250"/>
          </a:xfrm>
          <a:prstGeom prst="rect">
            <a:avLst/>
          </a:prstGeom>
        </p:spPr>
      </p:pic>
      <p:sp>
        <p:nvSpPr>
          <p:cNvPr id="12" name="1a"/>
          <p:cNvSpPr/>
          <p:nvPr/>
        </p:nvSpPr>
        <p:spPr>
          <a:xfrm>
            <a:off x="5374105" y="142681"/>
            <a:ext cx="6688941" cy="2271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95455" y="170072"/>
            <a:ext cx="2383987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</a:rPr>
              <a:t>A. thợ sơn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2286" y="1695501"/>
            <a:ext cx="2383986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thợ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rèn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44753" y="985959"/>
            <a:ext cx="2454887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thợ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mỏ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533136" y="5084301"/>
            <a:ext cx="1018424" cy="1523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 flipH="1">
            <a:off x="7941048" y="5124435"/>
            <a:ext cx="1069735" cy="7961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61471" y="5129761"/>
            <a:ext cx="1018424" cy="15238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667691" y="5094203"/>
            <a:ext cx="1018424" cy="1523865"/>
          </a:xfrm>
          <a:prstGeom prst="rect">
            <a:avLst/>
          </a:prstGeom>
        </p:spPr>
      </p:pic>
      <p:pic>
        <p:nvPicPr>
          <p:cNvPr id="20" name="Picture 2" descr="Hoạt Hình đầy Màu Sắc Dễ Thương Bầu Trời Cỏ Thiết Kế Nền, Nền đầy Màu Sắc,  Phim Hoạt Hình, Dễ Thương Hình nền Vector để tải xuống miễn phí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1" t="67630" r="38196" b="2250"/>
          <a:stretch/>
        </p:blipFill>
        <p:spPr bwMode="auto">
          <a:xfrm>
            <a:off x="2825019" y="5921452"/>
            <a:ext cx="6071616" cy="89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54924" y="5214598"/>
            <a:ext cx="1087537" cy="8093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47354" y="613109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</a:t>
            </a:r>
            <a:endParaRPr lang="vi-VN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860827" y="615664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B</a:t>
            </a:r>
            <a:endParaRPr lang="vi-VN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559458" y="6168818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</a:t>
            </a:r>
            <a:endParaRPr lang="vi-VN" sz="2800" dirty="0"/>
          </a:p>
        </p:txBody>
      </p:sp>
      <p:pic>
        <p:nvPicPr>
          <p:cNvPr id="25" name="Picture 2" descr="Tree of Jesse Bible The Jesse Tree Symbol, Tree s, root, grass, wood png |  PNG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21" y="3756700"/>
            <a:ext cx="3496342" cy="14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Top Fofo Peludo Conejo Thedodo Stickers for Android &amp; iOS | Gfyca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71"/>
            <a:ext cx="3657607" cy="47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90331" y="2099820"/>
            <a:ext cx="1958679" cy="18716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/>
          <a:srcRect l="28749" t="22073" r="28415" b="33085"/>
          <a:stretch/>
        </p:blipFill>
        <p:spPr>
          <a:xfrm>
            <a:off x="5483450" y="284206"/>
            <a:ext cx="3005822" cy="191270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2741647" y="-168825"/>
            <a:ext cx="1445425" cy="216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3002797" y="-197635"/>
            <a:ext cx="1445425" cy="21627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241">
            <a:off x="3268754" y="-205298"/>
            <a:ext cx="1445425" cy="216278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697586" y="782828"/>
            <a:ext cx="44422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44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en-US" sz="44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75026 0.276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13" y="1381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45053 0.2870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26" y="1435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61355 0.2689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77" y="13449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̉n ghi Mới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/>
          </a:blip>
          <a:srcRect l="9600" t="51076" r="87981" b="44621"/>
          <a:stretch/>
        </p:blipFill>
        <p:spPr>
          <a:xfrm>
            <a:off x="-25465" y="-38826"/>
            <a:ext cx="644444" cy="570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9835" y="21135"/>
            <a:ext cx="280512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652" y="658578"/>
            <a:ext cx="10371874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váy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7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4596" t="27135" r="23329" b="19792"/>
          <a:stretch/>
        </p:blipFill>
        <p:spPr>
          <a:xfrm>
            <a:off x="2788172" y="2096241"/>
            <a:ext cx="8784236" cy="473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4936" t="22046" r="32690" b="25086"/>
          <a:stretch/>
        </p:blipFill>
        <p:spPr>
          <a:xfrm>
            <a:off x="1020652" y="2096241"/>
            <a:ext cx="3684293" cy="338273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4596" t="27135" r="23329" b="19792"/>
          <a:stretch/>
        </p:blipFill>
        <p:spPr>
          <a:xfrm>
            <a:off x="4785201" y="2969305"/>
            <a:ext cx="3887093" cy="3187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4936" t="22046" r="32690" b="25086"/>
          <a:stretch/>
        </p:blipFill>
        <p:spPr>
          <a:xfrm>
            <a:off x="3625121" y="3486348"/>
            <a:ext cx="1994660" cy="183139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Cloud Callout 8"/>
          <p:cNvSpPr/>
          <p:nvPr/>
        </p:nvSpPr>
        <p:spPr>
          <a:xfrm>
            <a:off x="159147" y="2741857"/>
            <a:ext cx="6047442" cy="3223240"/>
          </a:xfrm>
          <a:prstGeom prst="cloudCallout">
            <a:avLst>
              <a:gd name="adj1" fmla="val 62939"/>
              <a:gd name="adj2" fmla="val -3807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68277" y="3756782"/>
            <a:ext cx="380104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8277" y="4472380"/>
            <a:ext cx="380104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9024" y="3103126"/>
            <a:ext cx="4193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5553" y="3748742"/>
            <a:ext cx="23374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đỏ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6769" y="4479879"/>
            <a:ext cx="29146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8956" y="3121941"/>
            <a:ext cx="486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má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8956" y="3814153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đật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2.22222E-6 L 0.28386 -0.18264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-91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85185E-6 L 0.29935 -0.20903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1046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1" grpId="2" animBg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9" grpId="0"/>
      <p:bldP spid="19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 flipH="1">
            <a:off x="3653918" y="2740012"/>
            <a:ext cx="339975" cy="3771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762" t="23975" r="30376" b="35041"/>
          <a:stretch/>
        </p:blipFill>
        <p:spPr>
          <a:xfrm>
            <a:off x="2669864" y="818635"/>
            <a:ext cx="3472576" cy="177873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869" t="25103" r="33946" b="44160"/>
          <a:stretch/>
        </p:blipFill>
        <p:spPr>
          <a:xfrm>
            <a:off x="2669864" y="4049486"/>
            <a:ext cx="3472576" cy="170952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9320" t="23412" r="28743" b="39293"/>
          <a:stretch/>
        </p:blipFill>
        <p:spPr>
          <a:xfrm>
            <a:off x="7850775" y="4042099"/>
            <a:ext cx="3317966" cy="170952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9571" t="25666" r="28263" b="40727"/>
          <a:stretch/>
        </p:blipFill>
        <p:spPr>
          <a:xfrm>
            <a:off x="7676152" y="818635"/>
            <a:ext cx="3317966" cy="177873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094" b="28516" l="16984" r="20059"/>
                    </a14:imgEffect>
                  </a14:imgLayer>
                </a14:imgProps>
              </a:ext>
            </a:extLst>
          </a:blip>
          <a:srcRect l="16711" t="20356" r="79929" b="72149"/>
          <a:stretch/>
        </p:blipFill>
        <p:spPr>
          <a:xfrm>
            <a:off x="-224595" y="-417273"/>
            <a:ext cx="875074" cy="10974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04911" y="-70340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  <a:endParaRPr lang="vi-VN" sz="28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7683" y="418555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</a:rPr>
              <a:t>a.  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2800" b="1" dirty="0" smtClean="0">
                <a:latin typeface="UTM Avo" panose="02040603050506020204" pitchFamily="18" charset="0"/>
              </a:rPr>
              <a:t> hay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4911" y="3448243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b</a:t>
            </a:r>
            <a:r>
              <a:rPr lang="en-US" sz="2800" b="1" dirty="0" smtClean="0">
                <a:latin typeface="UTM Avo" panose="02040603050506020204" pitchFamily="18" charset="0"/>
              </a:rPr>
              <a:t>.   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r>
              <a:rPr lang="en-US" sz="2800" b="1" dirty="0" smtClean="0">
                <a:latin typeface="UTM Avo" panose="02040603050506020204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93418" y="2649266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>
                <a:latin typeface="UTM Avo" panose="02040603050506020204" pitchFamily="18" charset="0"/>
              </a:rPr>
              <a:t>á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quả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endParaRPr lang="vi-VN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653918" y="2649264"/>
            <a:ext cx="4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22977" y="2700524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" panose="02040603050506020204" pitchFamily="18" charset="0"/>
              </a:rPr>
              <a:t>ê    e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endParaRPr lang="vi-VN" sz="2800" dirty="0"/>
          </a:p>
        </p:txBody>
      </p:sp>
      <p:sp>
        <p:nvSpPr>
          <p:cNvPr id="41" name="Rectangle 40"/>
          <p:cNvSpPr/>
          <p:nvPr/>
        </p:nvSpPr>
        <p:spPr>
          <a:xfrm flipH="1">
            <a:off x="9309009" y="2843455"/>
            <a:ext cx="331379" cy="3416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/>
          <p:cNvSpPr txBox="1"/>
          <p:nvPr/>
        </p:nvSpPr>
        <p:spPr>
          <a:xfrm>
            <a:off x="9335135" y="2713586"/>
            <a:ext cx="45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53918" y="5751622"/>
            <a:ext cx="1854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cái</a:t>
            </a:r>
            <a:r>
              <a:rPr lang="en-US" sz="3200" b="1" dirty="0" smtClean="0">
                <a:latin typeface="UTM Avo" panose="02040603050506020204" pitchFamily="18" charset="0"/>
              </a:rPr>
              <a:t>     e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endParaRPr lang="vi-VN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4419582" y="5747925"/>
            <a:ext cx="946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flipH="1">
            <a:off x="4676579" y="5838673"/>
            <a:ext cx="339975" cy="3771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vi-VN" dirty="0"/>
          </a:p>
        </p:txBody>
      </p:sp>
      <p:sp>
        <p:nvSpPr>
          <p:cNvPr id="47" name="TextBox 46"/>
          <p:cNvSpPr txBox="1"/>
          <p:nvPr/>
        </p:nvSpPr>
        <p:spPr>
          <a:xfrm>
            <a:off x="8569471" y="5842370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đàn</a:t>
            </a:r>
            <a:r>
              <a:rPr lang="en-US" sz="3200" b="1" dirty="0" smtClean="0">
                <a:latin typeface="UTM Avo" panose="02040603050506020204" pitchFamily="18" charset="0"/>
              </a:rPr>
              <a:t>    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endParaRPr lang="vi-VN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9613117" y="5838673"/>
            <a:ext cx="45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9639243" y="5942482"/>
            <a:ext cx="339975" cy="3771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vi-VN" dirty="0"/>
          </a:p>
        </p:txBody>
      </p:sp>
      <p:pic>
        <p:nvPicPr>
          <p:cNvPr id="1026" name="Picture 2" descr="Nuôi cá ló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4" y="-6054"/>
            <a:ext cx="12220893" cy="686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2" animBg="1"/>
      <p:bldP spid="34" grpId="0"/>
      <p:bldP spid="35" grpId="0"/>
      <p:bldP spid="36" grpId="0"/>
      <p:bldP spid="37" grpId="0"/>
      <p:bldP spid="38" grpId="0"/>
      <p:bldP spid="40" grpId="0"/>
      <p:bldP spid="41" grpId="0" animBg="1"/>
      <p:bldP spid="41" grpId="1" animBg="1"/>
      <p:bldP spid="42" grpId="0"/>
      <p:bldP spid="43" grpId="0"/>
      <p:bldP spid="44" grpId="0"/>
      <p:bldP spid="45" grpId="0" animBg="1"/>
      <p:bldP spid="45" grpId="1" animBg="1"/>
      <p:bldP spid="47" grpId="0"/>
      <p:bldP spid="48" grpId="0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180</Words>
  <Application>Microsoft Office PowerPoint</Application>
  <PresentationFormat>Widescreen</PresentationFormat>
  <Paragraphs>49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57</cp:revision>
  <dcterms:created xsi:type="dcterms:W3CDTF">2020-11-04T04:36:29Z</dcterms:created>
  <dcterms:modified xsi:type="dcterms:W3CDTF">2021-01-23T14:43:44Z</dcterms:modified>
</cp:coreProperties>
</file>