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56" r:id="rId2"/>
    <p:sldId id="285" r:id="rId3"/>
    <p:sldId id="319" r:id="rId4"/>
    <p:sldId id="322" r:id="rId5"/>
    <p:sldId id="300" r:id="rId6"/>
    <p:sldId id="343" r:id="rId7"/>
    <p:sldId id="347" r:id="rId8"/>
    <p:sldId id="344" r:id="rId9"/>
    <p:sldId id="345" r:id="rId10"/>
    <p:sldId id="346" r:id="rId11"/>
    <p:sldId id="348" r:id="rId12"/>
    <p:sldId id="330" r:id="rId13"/>
    <p:sldId id="30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48" userDrawn="1">
          <p15:clr>
            <a:srgbClr val="A4A3A4"/>
          </p15:clr>
        </p15:guide>
        <p15:guide id="2" pos="4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9409"/>
    <a:srgbClr val="FBB7CC"/>
    <a:srgbClr val="F9B9E7"/>
    <a:srgbClr val="F43C4E"/>
    <a:srgbClr val="C40000"/>
    <a:srgbClr val="3383CB"/>
    <a:srgbClr val="F08D0A"/>
    <a:srgbClr val="F54D7D"/>
    <a:srgbClr val="A162D0"/>
    <a:srgbClr val="F48C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332" autoAdjust="0"/>
  </p:normalViewPr>
  <p:slideViewPr>
    <p:cSldViewPr snapToGrid="0">
      <p:cViewPr varScale="1">
        <p:scale>
          <a:sx n="71" d="100"/>
          <a:sy n="71" d="100"/>
        </p:scale>
        <p:origin x="1296" y="60"/>
      </p:cViewPr>
      <p:guideLst>
        <p:guide orient="horz" pos="1248"/>
        <p:guide pos="4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EE94C-14DC-4493-BE4A-0FCD7AB6755B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B9B49-F03B-47F2-9936-FEB2E879C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50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FC168-90C5-4899-A3DC-7E478327B66F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C8A8A-6F8B-4AF7-A924-9DFE5A330B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96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13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94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45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5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43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47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2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8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4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91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0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96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64D30-42DC-4542-81D3-4F58E777823E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5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" y="9525"/>
            <a:ext cx="9139756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2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5028" y="386766"/>
            <a:ext cx="6666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Hải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03278"/>
            <a:ext cx="714375" cy="714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786" y="1793752"/>
            <a:ext cx="5901376" cy="37712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104" y="1043548"/>
            <a:ext cx="2096007" cy="23249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47400" y="5830104"/>
            <a:ext cx="6449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Hải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12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5028" y="386766"/>
            <a:ext cx="6666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Hải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03278"/>
            <a:ext cx="714375" cy="714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201" y="1793752"/>
            <a:ext cx="3326546" cy="37712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104" y="1131452"/>
            <a:ext cx="2096007" cy="21491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50078" y="5830104"/>
            <a:ext cx="4443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đêm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Hải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ngủ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46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5028" y="38676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03278"/>
            <a:ext cx="714375" cy="7143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20" y="3134136"/>
            <a:ext cx="3060913" cy="34903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7345" y="1041256"/>
            <a:ext cx="30984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54111"/>
              </p:ext>
            </p:extLst>
          </p:nvPr>
        </p:nvGraphicFramePr>
        <p:xfrm>
          <a:off x="3694962" y="2053262"/>
          <a:ext cx="4853352" cy="3749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5838"/>
                <a:gridCol w="3607514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F43C4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VIỆC</a:t>
                      </a:r>
                      <a:r>
                        <a:rPr lang="en-US" sz="2200" b="1" baseline="0" dirty="0" smtClean="0">
                          <a:solidFill>
                            <a:srgbClr val="F43C4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CẦN CHÚ Ý CỦA TUẦN SAU</a:t>
                      </a:r>
                      <a:endParaRPr lang="en-US" sz="2200" b="1" dirty="0">
                        <a:solidFill>
                          <a:srgbClr val="F43C4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BB7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hai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học</a:t>
                      </a:r>
                      <a:r>
                        <a:rPr lang="en-US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sớm</a:t>
                      </a:r>
                      <a:r>
                        <a:rPr lang="en-US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hơn</a:t>
                      </a:r>
                      <a:r>
                        <a:rPr lang="en-US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để</a:t>
                      </a:r>
                      <a:r>
                        <a:rPr lang="en-US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chuẩn</a:t>
                      </a:r>
                      <a:r>
                        <a:rPr lang="en-US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hát</a:t>
                      </a:r>
                      <a:r>
                        <a:rPr lang="en-US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múa</a:t>
                      </a:r>
                      <a:r>
                        <a:rPr lang="en-US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dưới</a:t>
                      </a:r>
                      <a:r>
                        <a:rPr lang="en-US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cờ</a:t>
                      </a:r>
                      <a:r>
                        <a:rPr lang="en-US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Mang</a:t>
                      </a: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hộp</a:t>
                      </a:r>
                      <a:r>
                        <a:rPr lang="en-US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bút</a:t>
                      </a:r>
                      <a:r>
                        <a:rPr lang="en-US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màu</a:t>
                      </a:r>
                      <a:r>
                        <a:rPr lang="en-US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Mặc</a:t>
                      </a:r>
                      <a:r>
                        <a:rPr lang="en-US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đồng</a:t>
                      </a:r>
                      <a:r>
                        <a:rPr lang="en-US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phục</a:t>
                      </a:r>
                      <a:r>
                        <a:rPr lang="en-US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lang="en-US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thao</a:t>
                      </a:r>
                      <a:r>
                        <a:rPr lang="en-US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dã</a:t>
                      </a:r>
                      <a:r>
                        <a:rPr lang="en-US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ngoại</a:t>
                      </a:r>
                      <a:r>
                        <a:rPr lang="en-US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ounded Rectangular Callout 5"/>
          <p:cNvSpPr/>
          <p:nvPr/>
        </p:nvSpPr>
        <p:spPr>
          <a:xfrm>
            <a:off x="265141" y="984737"/>
            <a:ext cx="3167377" cy="2222695"/>
          </a:xfrm>
          <a:prstGeom prst="wedgeRoundRectCallout">
            <a:avLst>
              <a:gd name="adj1" fmla="val 19584"/>
              <a:gd name="adj2" fmla="val 57437"/>
              <a:gd name="adj3" fmla="val 16667"/>
            </a:avLst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78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8"/>
            <a:ext cx="9164364" cy="6854944"/>
          </a:xfrm>
        </p:spPr>
      </p:pic>
    </p:spTree>
    <p:extLst>
      <p:ext uri="{BB962C8B-B14F-4D97-AF65-F5344CB8AC3E}">
        <p14:creationId xmlns:p14="http://schemas.microsoft.com/office/powerpoint/2010/main" val="379819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629" y="1174935"/>
            <a:ext cx="763274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 err="1">
                <a:solidFill>
                  <a:srgbClr val="F5AB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4400" b="1" dirty="0">
                <a:solidFill>
                  <a:srgbClr val="F5AB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5AB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rgbClr val="F5AB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5AB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4400" b="1" dirty="0">
                <a:solidFill>
                  <a:srgbClr val="F5AB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5AB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400" b="1" dirty="0">
                <a:solidFill>
                  <a:srgbClr val="F5AB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5AB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4400" b="1" dirty="0" smtClean="0">
              <a:solidFill>
                <a:srgbClr val="F5AB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4400" b="1" dirty="0" smtClean="0">
                <a:solidFill>
                  <a:srgbClr val="D994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PHẲNG, HÌNH KHỐI</a:t>
            </a:r>
            <a:endParaRPr lang="en-US" sz="4400" b="1" dirty="0">
              <a:solidFill>
                <a:srgbClr val="D9940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4400" b="1" dirty="0" smtClean="0">
                <a:solidFill>
                  <a:srgbClr val="D994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DÀI, NGẮN. ĐO ĐỘ DÀI</a:t>
            </a:r>
          </a:p>
          <a:p>
            <a:pPr algn="ctr">
              <a:lnSpc>
                <a:spcPct val="130000"/>
              </a:lnSpc>
            </a:pPr>
            <a:r>
              <a:rPr lang="en-US" sz="4400" b="1" dirty="0" smtClean="0">
                <a:solidFill>
                  <a:srgbClr val="D994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GIỜ TRÊN ĐỒNG HỒ, XEM LỊCH TUẦN</a:t>
            </a:r>
            <a:endParaRPr lang="en-US" sz="4400" b="1" dirty="0">
              <a:solidFill>
                <a:srgbClr val="D9940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65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45028" y="394386"/>
            <a:ext cx="7061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Isosceles Triangle 1"/>
          <p:cNvSpPr/>
          <p:nvPr/>
        </p:nvSpPr>
        <p:spPr>
          <a:xfrm>
            <a:off x="807856" y="1397481"/>
            <a:ext cx="1607542" cy="127671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17898" y="1210529"/>
            <a:ext cx="1463040" cy="14630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6477814" y="1028581"/>
            <a:ext cx="1645920" cy="1645920"/>
          </a:xfrm>
          <a:prstGeom prst="cube">
            <a:avLst/>
          </a:prstGeom>
          <a:solidFill>
            <a:srgbClr val="A16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09459" y="4433980"/>
            <a:ext cx="2240775" cy="1207698"/>
          </a:xfrm>
          <a:prstGeom prst="rect">
            <a:avLst/>
          </a:prstGeom>
          <a:solidFill>
            <a:srgbClr val="338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/>
          <p:cNvSpPr/>
          <p:nvPr/>
        </p:nvSpPr>
        <p:spPr>
          <a:xfrm>
            <a:off x="4136052" y="3792178"/>
            <a:ext cx="1293962" cy="1880558"/>
          </a:xfrm>
          <a:prstGeom prst="cube">
            <a:avLst/>
          </a:prstGeom>
          <a:solidFill>
            <a:srgbClr val="F54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615833" y="4261452"/>
            <a:ext cx="1463040" cy="1463040"/>
          </a:xfrm>
          <a:prstGeom prst="ellipse">
            <a:avLst/>
          </a:prstGeom>
          <a:solidFill>
            <a:srgbClr val="F43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26072" y="2984788"/>
            <a:ext cx="2068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08D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 smtClean="0">
                <a:solidFill>
                  <a:srgbClr val="F08D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2400" dirty="0" err="1" smtClean="0">
                <a:solidFill>
                  <a:srgbClr val="F08D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endParaRPr lang="en-US" sz="2400" dirty="0">
              <a:solidFill>
                <a:srgbClr val="F08D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469209" y="3002041"/>
            <a:ext cx="1760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08D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 smtClean="0">
                <a:solidFill>
                  <a:srgbClr val="F08D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08D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2400" dirty="0">
              <a:solidFill>
                <a:srgbClr val="F08D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054464" y="2946169"/>
            <a:ext cx="2478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08D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400" dirty="0" smtClean="0">
                <a:solidFill>
                  <a:srgbClr val="F08D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08D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400" dirty="0" smtClean="0">
                <a:solidFill>
                  <a:srgbClr val="F08D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08D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endParaRPr lang="en-US" sz="2400" dirty="0">
              <a:solidFill>
                <a:srgbClr val="F08D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50398" y="5834684"/>
            <a:ext cx="213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08D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 smtClean="0">
                <a:solidFill>
                  <a:srgbClr val="F08D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08D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400" dirty="0" smtClean="0">
                <a:solidFill>
                  <a:srgbClr val="F08D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08D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endParaRPr lang="en-US" sz="2400" dirty="0">
              <a:solidFill>
                <a:srgbClr val="F08D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441287" y="5834684"/>
            <a:ext cx="2702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08D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400" dirty="0" smtClean="0">
                <a:solidFill>
                  <a:srgbClr val="F08D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08D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400" dirty="0" smtClean="0">
                <a:solidFill>
                  <a:srgbClr val="F08D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08D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400" dirty="0" smtClean="0">
                <a:solidFill>
                  <a:srgbClr val="F08D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08D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endParaRPr lang="en-US" sz="2400" dirty="0">
              <a:solidFill>
                <a:srgbClr val="F08D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23808" y="5796065"/>
            <a:ext cx="1451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08D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 smtClean="0">
                <a:solidFill>
                  <a:srgbClr val="F08D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08D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endParaRPr lang="en-US" sz="2400" dirty="0">
              <a:solidFill>
                <a:srgbClr val="F08D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20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/>
      <p:bldP spid="44" grpId="0"/>
      <p:bldP spid="45" grpId="0"/>
      <p:bldP spid="59" grpId="0"/>
      <p:bldP spid="60" grpId="0"/>
      <p:bldP spid="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be 2"/>
          <p:cNvSpPr/>
          <p:nvPr/>
        </p:nvSpPr>
        <p:spPr>
          <a:xfrm>
            <a:off x="2011189" y="1811548"/>
            <a:ext cx="4839915" cy="3176246"/>
          </a:xfrm>
          <a:prstGeom prst="cube">
            <a:avLst/>
          </a:prstGeom>
          <a:solidFill>
            <a:srgbClr val="338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45027" y="394386"/>
            <a:ext cx="6729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055746" y="2457019"/>
            <a:ext cx="640080" cy="2513521"/>
            <a:chOff x="6055746" y="2457019"/>
            <a:chExt cx="640080" cy="2513521"/>
          </a:xfrm>
        </p:grpSpPr>
        <p:sp>
          <p:nvSpPr>
            <p:cNvPr id="2" name="Cube 1"/>
            <p:cNvSpPr/>
            <p:nvPr/>
          </p:nvSpPr>
          <p:spPr>
            <a:xfrm>
              <a:off x="6055746" y="4330460"/>
              <a:ext cx="640080" cy="640080"/>
            </a:xfrm>
            <a:prstGeom prst="cube">
              <a:avLst/>
            </a:prstGeom>
            <a:solidFill>
              <a:srgbClr val="F43C4E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Cube 22"/>
            <p:cNvSpPr/>
            <p:nvPr/>
          </p:nvSpPr>
          <p:spPr>
            <a:xfrm>
              <a:off x="6055746" y="3864634"/>
              <a:ext cx="640080" cy="640080"/>
            </a:xfrm>
            <a:prstGeom prst="cube">
              <a:avLst/>
            </a:prstGeom>
            <a:solidFill>
              <a:srgbClr val="F43C4E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ube 23"/>
            <p:cNvSpPr/>
            <p:nvPr/>
          </p:nvSpPr>
          <p:spPr>
            <a:xfrm>
              <a:off x="6055746" y="3398808"/>
              <a:ext cx="640080" cy="640080"/>
            </a:xfrm>
            <a:prstGeom prst="cube">
              <a:avLst/>
            </a:prstGeom>
            <a:solidFill>
              <a:srgbClr val="F43C4E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Cube 24"/>
            <p:cNvSpPr/>
            <p:nvPr/>
          </p:nvSpPr>
          <p:spPr>
            <a:xfrm>
              <a:off x="6055746" y="2932982"/>
              <a:ext cx="640080" cy="640080"/>
            </a:xfrm>
            <a:prstGeom prst="cube">
              <a:avLst/>
            </a:prstGeom>
            <a:solidFill>
              <a:srgbClr val="F43C4E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ube 25"/>
            <p:cNvSpPr/>
            <p:nvPr/>
          </p:nvSpPr>
          <p:spPr>
            <a:xfrm>
              <a:off x="6055746" y="2457019"/>
              <a:ext cx="640080" cy="640080"/>
            </a:xfrm>
            <a:prstGeom prst="cube">
              <a:avLst/>
            </a:prstGeom>
            <a:solidFill>
              <a:srgbClr val="F43C4E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" name="Straight Connector 5"/>
          <p:cNvCxnSpPr/>
          <p:nvPr/>
        </p:nvCxnSpPr>
        <p:spPr>
          <a:xfrm>
            <a:off x="5745195" y="4520240"/>
            <a:ext cx="1097280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729670" y="4038888"/>
            <a:ext cx="1097280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745195" y="3573062"/>
            <a:ext cx="1097280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719317" y="3097099"/>
            <a:ext cx="1097280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719317" y="2614019"/>
            <a:ext cx="1097280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09541" y="5559432"/>
            <a:ext cx="6724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89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7" grpId="0" uiExpand="1" build="p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5028" y="38676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03278"/>
            <a:ext cx="714375" cy="7143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45028" y="848431"/>
            <a:ext cx="6625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cốc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xăng-ti-mét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827" y="1310096"/>
            <a:ext cx="6342733" cy="4818244"/>
          </a:xfrm>
          <a:prstGeom prst="rect">
            <a:avLst/>
          </a:prstGeom>
        </p:spPr>
      </p:pic>
      <p:cxnSp>
        <p:nvCxnSpPr>
          <p:cNvPr id="38" name="Straight Connector 37"/>
          <p:cNvCxnSpPr/>
          <p:nvPr/>
        </p:nvCxnSpPr>
        <p:spPr>
          <a:xfrm>
            <a:off x="3741579" y="3861334"/>
            <a:ext cx="274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780614" y="3363793"/>
            <a:ext cx="274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327827" y="2011057"/>
            <a:ext cx="2169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Cốc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cm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748194" y="2015782"/>
            <a:ext cx="2169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Cốc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cm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3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5028" y="38676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03278"/>
            <a:ext cx="714375" cy="7143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45028" y="848431"/>
            <a:ext cx="6793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cốc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xăng-ti-mét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827" y="1310096"/>
            <a:ext cx="6342733" cy="4818244"/>
          </a:xfrm>
          <a:prstGeom prst="rect">
            <a:avLst/>
          </a:prstGeom>
        </p:spPr>
      </p:pic>
      <p:cxnSp>
        <p:nvCxnSpPr>
          <p:cNvPr id="38" name="Straight Connector 37"/>
          <p:cNvCxnSpPr/>
          <p:nvPr/>
        </p:nvCxnSpPr>
        <p:spPr>
          <a:xfrm rot="5400000">
            <a:off x="3889497" y="5525250"/>
            <a:ext cx="274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6924050" y="5525250"/>
            <a:ext cx="274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327827" y="2011057"/>
            <a:ext cx="2169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Cốc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cm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748194" y="2015782"/>
            <a:ext cx="2169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Cốc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cm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eft Brace 5"/>
          <p:cNvSpPr/>
          <p:nvPr/>
        </p:nvSpPr>
        <p:spPr>
          <a:xfrm rot="16200000" flipV="1">
            <a:off x="5641507" y="4704373"/>
            <a:ext cx="311356" cy="2528045"/>
          </a:xfrm>
          <a:prstGeom prst="lef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08076" y="6141787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 cm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4396003" y="5525250"/>
            <a:ext cx="274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09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43" grpId="0"/>
      <p:bldP spid="6" grpId="0" animBg="1"/>
      <p:bldP spid="6" grpId="1" animBg="1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5028" y="386766"/>
            <a:ext cx="6666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Hải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03278"/>
            <a:ext cx="714375" cy="714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30" y="1217763"/>
            <a:ext cx="2804892" cy="23952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229" y="1325936"/>
            <a:ext cx="879384" cy="9275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4" y="4248168"/>
            <a:ext cx="3190729" cy="20390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331" y="4013083"/>
            <a:ext cx="836207" cy="9275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83" y="4465304"/>
            <a:ext cx="3007575" cy="19623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496" y="4013083"/>
            <a:ext cx="836207" cy="8775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756" y="1325936"/>
            <a:ext cx="2188112" cy="24806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633" y="1447043"/>
            <a:ext cx="879384" cy="90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82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5028" y="386766"/>
            <a:ext cx="6666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Hải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03278"/>
            <a:ext cx="714375" cy="714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611" y="1217763"/>
            <a:ext cx="5401246" cy="46123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992" y="1043548"/>
            <a:ext cx="2204232" cy="23249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77481" y="5830104"/>
            <a:ext cx="6789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Hải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43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5028" y="386766"/>
            <a:ext cx="6666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Hải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03278"/>
            <a:ext cx="714375" cy="714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587" y="1930717"/>
            <a:ext cx="5976235" cy="38993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992" y="1049415"/>
            <a:ext cx="2204232" cy="23132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07512" y="5830104"/>
            <a:ext cx="6328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trưa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Hải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trưa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16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8621</TotalTime>
  <Words>361</Words>
  <Application>Microsoft Office PowerPoint</Application>
  <PresentationFormat>On-screen Show (4:3)</PresentationFormat>
  <Paragraphs>49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TrangDTT</cp:lastModifiedBy>
  <cp:revision>1023</cp:revision>
  <dcterms:created xsi:type="dcterms:W3CDTF">2018-11-09T03:14:06Z</dcterms:created>
  <dcterms:modified xsi:type="dcterms:W3CDTF">2021-05-13T08:11:45Z</dcterms:modified>
</cp:coreProperties>
</file>