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handoutMasterIdLst>
    <p:handoutMasterId r:id="rId23"/>
  </p:handoutMasterIdLst>
  <p:sldIdLst>
    <p:sldId id="256" r:id="rId2"/>
    <p:sldId id="285" r:id="rId3"/>
    <p:sldId id="319" r:id="rId4"/>
    <p:sldId id="343" r:id="rId5"/>
    <p:sldId id="344" r:id="rId6"/>
    <p:sldId id="345" r:id="rId7"/>
    <p:sldId id="346" r:id="rId8"/>
    <p:sldId id="347" r:id="rId9"/>
    <p:sldId id="322" r:id="rId10"/>
    <p:sldId id="300" r:id="rId11"/>
    <p:sldId id="338" r:id="rId12"/>
    <p:sldId id="329" r:id="rId13"/>
    <p:sldId id="330" r:id="rId14"/>
    <p:sldId id="335" r:id="rId15"/>
    <p:sldId id="336" r:id="rId16"/>
    <p:sldId id="339" r:id="rId17"/>
    <p:sldId id="340" r:id="rId18"/>
    <p:sldId id="341" r:id="rId19"/>
    <p:sldId id="342" r:id="rId20"/>
    <p:sldId id="30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48" userDrawn="1">
          <p15:clr>
            <a:srgbClr val="A4A3A4"/>
          </p15:clr>
        </p15:guide>
        <p15:guide id="2" pos="4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83CB"/>
    <a:srgbClr val="F48CC7"/>
    <a:srgbClr val="65D7FF"/>
    <a:srgbClr val="85DFFF"/>
    <a:srgbClr val="F08D0A"/>
    <a:srgbClr val="F7A73E"/>
    <a:srgbClr val="AFEAFF"/>
    <a:srgbClr val="DAC1ED"/>
    <a:srgbClr val="D3B5E9"/>
    <a:srgbClr val="FFD1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332" autoAdjust="0"/>
  </p:normalViewPr>
  <p:slideViewPr>
    <p:cSldViewPr snapToGrid="0">
      <p:cViewPr varScale="1">
        <p:scale>
          <a:sx n="71" d="100"/>
          <a:sy n="71" d="100"/>
        </p:scale>
        <p:origin x="738" y="60"/>
      </p:cViewPr>
      <p:guideLst>
        <p:guide orient="horz" pos="1248"/>
        <p:guide pos="4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EE94C-14DC-4493-BE4A-0FCD7AB6755B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B9B49-F03B-47F2-9936-FEB2E879C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50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FC168-90C5-4899-A3DC-7E478327B66F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C8A8A-6F8B-4AF7-A924-9DFE5A330B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96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13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94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45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5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43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47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2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8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4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91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0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96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64D30-42DC-4542-81D3-4F58E777823E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5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" y="9525"/>
            <a:ext cx="9139756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2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5028" y="38676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03278"/>
            <a:ext cx="714375" cy="7143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45028" y="848431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</a:p>
        </p:txBody>
      </p:sp>
      <p:sp>
        <p:nvSpPr>
          <p:cNvPr id="17" name="Rectangle: Rounded Corners 107">
            <a:extLst>
              <a:ext uri="{FF2B5EF4-FFF2-40B4-BE49-F238E27FC236}">
                <a16:creationId xmlns:a16="http://schemas.microsoft.com/office/drawing/2014/main" xmlns="" id="{F7466006-097A-4F25-8B30-4C13C6B15602}"/>
              </a:ext>
            </a:extLst>
          </p:cNvPr>
          <p:cNvSpPr/>
          <p:nvPr/>
        </p:nvSpPr>
        <p:spPr>
          <a:xfrm>
            <a:off x="1063672" y="1544505"/>
            <a:ext cx="2316796" cy="581891"/>
          </a:xfrm>
          <a:prstGeom prst="roundRect">
            <a:avLst>
              <a:gd name="adj" fmla="val 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91440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+ 5 =</a:t>
            </a:r>
          </a:p>
        </p:txBody>
      </p:sp>
      <p:sp>
        <p:nvSpPr>
          <p:cNvPr id="18" name="Rectangle: Rounded Corners 107">
            <a:extLst>
              <a:ext uri="{FF2B5EF4-FFF2-40B4-BE49-F238E27FC236}">
                <a16:creationId xmlns:a16="http://schemas.microsoft.com/office/drawing/2014/main" xmlns="" id="{F7466006-097A-4F25-8B30-4C13C6B15602}"/>
              </a:ext>
            </a:extLst>
          </p:cNvPr>
          <p:cNvSpPr/>
          <p:nvPr/>
        </p:nvSpPr>
        <p:spPr>
          <a:xfrm>
            <a:off x="1063672" y="2368808"/>
            <a:ext cx="2316796" cy="581891"/>
          </a:xfrm>
          <a:prstGeom prst="roundRect">
            <a:avLst>
              <a:gd name="adj" fmla="val 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91440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+ 2 =</a:t>
            </a:r>
          </a:p>
        </p:txBody>
      </p:sp>
      <p:sp>
        <p:nvSpPr>
          <p:cNvPr id="19" name="Rectangle: Rounded Corners 107">
            <a:extLst>
              <a:ext uri="{FF2B5EF4-FFF2-40B4-BE49-F238E27FC236}">
                <a16:creationId xmlns:a16="http://schemas.microsoft.com/office/drawing/2014/main" xmlns="" id="{F7466006-097A-4F25-8B30-4C13C6B15602}"/>
              </a:ext>
            </a:extLst>
          </p:cNvPr>
          <p:cNvSpPr/>
          <p:nvPr/>
        </p:nvSpPr>
        <p:spPr>
          <a:xfrm>
            <a:off x="5363748" y="1544505"/>
            <a:ext cx="2569084" cy="581891"/>
          </a:xfrm>
          <a:prstGeom prst="roundRect">
            <a:avLst>
              <a:gd name="adj" fmla="val 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91440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+ 40 =</a:t>
            </a:r>
          </a:p>
        </p:txBody>
      </p:sp>
      <p:sp>
        <p:nvSpPr>
          <p:cNvPr id="20" name="Rectangle: Rounded Corners 107">
            <a:extLst>
              <a:ext uri="{FF2B5EF4-FFF2-40B4-BE49-F238E27FC236}">
                <a16:creationId xmlns:a16="http://schemas.microsoft.com/office/drawing/2014/main" xmlns="" id="{F7466006-097A-4F25-8B30-4C13C6B15602}"/>
              </a:ext>
            </a:extLst>
          </p:cNvPr>
          <p:cNvSpPr/>
          <p:nvPr/>
        </p:nvSpPr>
        <p:spPr>
          <a:xfrm>
            <a:off x="5363748" y="2368808"/>
            <a:ext cx="2569084" cy="581891"/>
          </a:xfrm>
          <a:prstGeom prst="roundRect">
            <a:avLst>
              <a:gd name="adj" fmla="val 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91440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 + 40 =</a:t>
            </a:r>
          </a:p>
        </p:txBody>
      </p:sp>
      <p:sp>
        <p:nvSpPr>
          <p:cNvPr id="21" name="Rectangle: Rounded Corners 107">
            <a:extLst>
              <a:ext uri="{FF2B5EF4-FFF2-40B4-BE49-F238E27FC236}">
                <a16:creationId xmlns:a16="http://schemas.microsoft.com/office/drawing/2014/main" xmlns="" id="{F7466006-097A-4F25-8B30-4C13C6B15602}"/>
              </a:ext>
            </a:extLst>
          </p:cNvPr>
          <p:cNvSpPr/>
          <p:nvPr/>
        </p:nvSpPr>
        <p:spPr>
          <a:xfrm>
            <a:off x="1045028" y="3988724"/>
            <a:ext cx="2335440" cy="581891"/>
          </a:xfrm>
          <a:prstGeom prst="roundRect">
            <a:avLst>
              <a:gd name="adj" fmla="val 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91440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– 3 =</a:t>
            </a:r>
          </a:p>
        </p:txBody>
      </p:sp>
      <p:sp>
        <p:nvSpPr>
          <p:cNvPr id="22" name="Rectangle: Rounded Corners 107">
            <a:extLst>
              <a:ext uri="{FF2B5EF4-FFF2-40B4-BE49-F238E27FC236}">
                <a16:creationId xmlns:a16="http://schemas.microsoft.com/office/drawing/2014/main" xmlns="" id="{F7466006-097A-4F25-8B30-4C13C6B15602}"/>
              </a:ext>
            </a:extLst>
          </p:cNvPr>
          <p:cNvSpPr/>
          <p:nvPr/>
        </p:nvSpPr>
        <p:spPr>
          <a:xfrm>
            <a:off x="1045028" y="4813027"/>
            <a:ext cx="2335440" cy="581891"/>
          </a:xfrm>
          <a:prstGeom prst="roundRect">
            <a:avLst>
              <a:gd name="adj" fmla="val 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91440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– 3 =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44D008A-0B57-43EA-A0C8-144767621905}"/>
              </a:ext>
            </a:extLst>
          </p:cNvPr>
          <p:cNvSpPr txBox="1"/>
          <p:nvPr/>
        </p:nvSpPr>
        <p:spPr>
          <a:xfrm>
            <a:off x="2717417" y="158024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753CE7C-B210-43C5-83B6-F189AE81F346}"/>
              </a:ext>
            </a:extLst>
          </p:cNvPr>
          <p:cNvSpPr txBox="1"/>
          <p:nvPr/>
        </p:nvSpPr>
        <p:spPr>
          <a:xfrm>
            <a:off x="7235580" y="240033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589E0E2-C4B1-4C67-B643-261BEEB5C33C}"/>
              </a:ext>
            </a:extLst>
          </p:cNvPr>
          <p:cNvSpPr txBox="1"/>
          <p:nvPr/>
        </p:nvSpPr>
        <p:spPr>
          <a:xfrm>
            <a:off x="2734021" y="239337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059D7C2-1A83-4B2C-AFF8-11CA4D16455B}"/>
              </a:ext>
            </a:extLst>
          </p:cNvPr>
          <p:cNvSpPr txBox="1"/>
          <p:nvPr/>
        </p:nvSpPr>
        <p:spPr>
          <a:xfrm>
            <a:off x="7221017" y="157261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A4D3C054-1E56-482E-8494-0E40929887FD}"/>
              </a:ext>
            </a:extLst>
          </p:cNvPr>
          <p:cNvSpPr txBox="1"/>
          <p:nvPr/>
        </p:nvSpPr>
        <p:spPr>
          <a:xfrm>
            <a:off x="2621923" y="481419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877ACFA-7B64-422E-8804-7E25F0972AE4}"/>
              </a:ext>
            </a:extLst>
          </p:cNvPr>
          <p:cNvSpPr txBox="1"/>
          <p:nvPr/>
        </p:nvSpPr>
        <p:spPr>
          <a:xfrm>
            <a:off x="2696490" y="401962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46C604C-964B-4153-BD1D-F974A553E6D0}"/>
              </a:ext>
            </a:extLst>
          </p:cNvPr>
          <p:cNvSpPr txBox="1"/>
          <p:nvPr/>
        </p:nvSpPr>
        <p:spPr>
          <a:xfrm>
            <a:off x="2690352" y="1570062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1A693AB6-9728-4AAD-8ED3-37FCF9953B86}"/>
              </a:ext>
            </a:extLst>
          </p:cNvPr>
          <p:cNvSpPr txBox="1"/>
          <p:nvPr/>
        </p:nvSpPr>
        <p:spPr>
          <a:xfrm>
            <a:off x="2712987" y="2382490"/>
            <a:ext cx="585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3E1AC606-37C0-4CED-9984-8A5BB68B6287}"/>
              </a:ext>
            </a:extLst>
          </p:cNvPr>
          <p:cNvSpPr txBox="1"/>
          <p:nvPr/>
        </p:nvSpPr>
        <p:spPr>
          <a:xfrm>
            <a:off x="7159157" y="1558558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C0DCA9F-8F86-46E1-85C5-6346A2AB401B}"/>
              </a:ext>
            </a:extLst>
          </p:cNvPr>
          <p:cNvSpPr txBox="1"/>
          <p:nvPr/>
        </p:nvSpPr>
        <p:spPr>
          <a:xfrm>
            <a:off x="2563326" y="4826474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AA17B71-7488-4E81-B1F3-C98C23372598}"/>
              </a:ext>
            </a:extLst>
          </p:cNvPr>
          <p:cNvSpPr txBox="1"/>
          <p:nvPr/>
        </p:nvSpPr>
        <p:spPr>
          <a:xfrm>
            <a:off x="7188616" y="2388359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C89A3F0B-86B3-48F0-AEAF-700C90288FDF}"/>
              </a:ext>
            </a:extLst>
          </p:cNvPr>
          <p:cNvSpPr txBox="1"/>
          <p:nvPr/>
        </p:nvSpPr>
        <p:spPr>
          <a:xfrm>
            <a:off x="2678234" y="401962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5" name="Rectangle: Rounded Corners 107">
            <a:extLst>
              <a:ext uri="{FF2B5EF4-FFF2-40B4-BE49-F238E27FC236}">
                <a16:creationId xmlns:a16="http://schemas.microsoft.com/office/drawing/2014/main" xmlns="" id="{F7466006-097A-4F25-8B30-4C13C6B15602}"/>
              </a:ext>
            </a:extLst>
          </p:cNvPr>
          <p:cNvSpPr/>
          <p:nvPr/>
        </p:nvSpPr>
        <p:spPr>
          <a:xfrm>
            <a:off x="5363748" y="4004172"/>
            <a:ext cx="2569084" cy="581891"/>
          </a:xfrm>
          <a:prstGeom prst="roundRect">
            <a:avLst>
              <a:gd name="adj" fmla="val 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91440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– 10 =</a:t>
            </a:r>
          </a:p>
        </p:txBody>
      </p:sp>
      <p:sp>
        <p:nvSpPr>
          <p:cNvPr id="36" name="Rectangle: Rounded Corners 107">
            <a:extLst>
              <a:ext uri="{FF2B5EF4-FFF2-40B4-BE49-F238E27FC236}">
                <a16:creationId xmlns:a16="http://schemas.microsoft.com/office/drawing/2014/main" xmlns="" id="{F7466006-097A-4F25-8B30-4C13C6B15602}"/>
              </a:ext>
            </a:extLst>
          </p:cNvPr>
          <p:cNvSpPr/>
          <p:nvPr/>
        </p:nvSpPr>
        <p:spPr>
          <a:xfrm>
            <a:off x="5363748" y="4828475"/>
            <a:ext cx="2569084" cy="581891"/>
          </a:xfrm>
          <a:prstGeom prst="roundRect">
            <a:avLst>
              <a:gd name="adj" fmla="val 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91440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 – 10 =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A4D3C054-1E56-482E-8494-0E40929887FD}"/>
              </a:ext>
            </a:extLst>
          </p:cNvPr>
          <p:cNvSpPr txBox="1"/>
          <p:nvPr/>
        </p:nvSpPr>
        <p:spPr>
          <a:xfrm>
            <a:off x="7196136" y="482964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D877ACFA-7B64-422E-8804-7E25F0972AE4}"/>
              </a:ext>
            </a:extLst>
          </p:cNvPr>
          <p:cNvSpPr txBox="1"/>
          <p:nvPr/>
        </p:nvSpPr>
        <p:spPr>
          <a:xfrm>
            <a:off x="7314146" y="401962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BC0DCA9F-8F86-46E1-85C5-6346A2AB401B}"/>
              </a:ext>
            </a:extLst>
          </p:cNvPr>
          <p:cNvSpPr txBox="1"/>
          <p:nvPr/>
        </p:nvSpPr>
        <p:spPr>
          <a:xfrm>
            <a:off x="7191327" y="4828475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C89A3F0B-86B3-48F0-AEAF-700C90288FDF}"/>
              </a:ext>
            </a:extLst>
          </p:cNvPr>
          <p:cNvSpPr txBox="1"/>
          <p:nvPr/>
        </p:nvSpPr>
        <p:spPr>
          <a:xfrm>
            <a:off x="7201761" y="401962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25183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30" grpId="0"/>
      <p:bldP spid="31" grpId="0"/>
      <p:bldP spid="32" grpId="0"/>
      <p:bldP spid="33" grpId="0"/>
      <p:bldP spid="34" grpId="0"/>
      <p:bldP spid="35" grpId="0" animBg="1"/>
      <p:bldP spid="36" grpId="0" animBg="1"/>
      <p:bldP spid="37" grpId="0"/>
      <p:bldP spid="37" grpId="1"/>
      <p:bldP spid="40" grpId="0"/>
      <p:bldP spid="40" grpId="1"/>
      <p:bldP spid="41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5028" y="38676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03278"/>
            <a:ext cx="714375" cy="7143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45028" y="848431"/>
            <a:ext cx="457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</a:p>
        </p:txBody>
      </p:sp>
      <p:sp>
        <p:nvSpPr>
          <p:cNvPr id="17" name="Rectangle: Rounded Corners 107">
            <a:extLst>
              <a:ext uri="{FF2B5EF4-FFF2-40B4-BE49-F238E27FC236}">
                <a16:creationId xmlns:a16="http://schemas.microsoft.com/office/drawing/2014/main" xmlns="" id="{F7466006-097A-4F25-8B30-4C13C6B15602}"/>
              </a:ext>
            </a:extLst>
          </p:cNvPr>
          <p:cNvSpPr/>
          <p:nvPr/>
        </p:nvSpPr>
        <p:spPr>
          <a:xfrm>
            <a:off x="1063672" y="1732763"/>
            <a:ext cx="2316796" cy="581891"/>
          </a:xfrm>
          <a:prstGeom prst="roundRect">
            <a:avLst>
              <a:gd name="adj" fmla="val 0"/>
            </a:avLst>
          </a:prstGeom>
          <a:solidFill>
            <a:srgbClr val="C4C2E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91440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+ 12 =</a:t>
            </a:r>
          </a:p>
        </p:txBody>
      </p:sp>
      <p:sp>
        <p:nvSpPr>
          <p:cNvPr id="18" name="Rectangle: Rounded Corners 107">
            <a:extLst>
              <a:ext uri="{FF2B5EF4-FFF2-40B4-BE49-F238E27FC236}">
                <a16:creationId xmlns:a16="http://schemas.microsoft.com/office/drawing/2014/main" xmlns="" id="{F7466006-097A-4F25-8B30-4C13C6B15602}"/>
              </a:ext>
            </a:extLst>
          </p:cNvPr>
          <p:cNvSpPr/>
          <p:nvPr/>
        </p:nvSpPr>
        <p:spPr>
          <a:xfrm>
            <a:off x="1063672" y="3888319"/>
            <a:ext cx="2316796" cy="581891"/>
          </a:xfrm>
          <a:prstGeom prst="roundRect">
            <a:avLst>
              <a:gd name="adj" fmla="val 0"/>
            </a:avLst>
          </a:prstGeom>
          <a:solidFill>
            <a:srgbClr val="C4C2E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91440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+ 34 =</a:t>
            </a:r>
          </a:p>
        </p:txBody>
      </p:sp>
      <p:sp>
        <p:nvSpPr>
          <p:cNvPr id="19" name="Rectangle: Rounded Corners 107">
            <a:extLst>
              <a:ext uri="{FF2B5EF4-FFF2-40B4-BE49-F238E27FC236}">
                <a16:creationId xmlns:a16="http://schemas.microsoft.com/office/drawing/2014/main" xmlns="" id="{F7466006-097A-4F25-8B30-4C13C6B15602}"/>
              </a:ext>
            </a:extLst>
          </p:cNvPr>
          <p:cNvSpPr/>
          <p:nvPr/>
        </p:nvSpPr>
        <p:spPr>
          <a:xfrm>
            <a:off x="5363748" y="1732763"/>
            <a:ext cx="2569084" cy="581891"/>
          </a:xfrm>
          <a:prstGeom prst="roundRect">
            <a:avLst>
              <a:gd name="adj" fmla="val 0"/>
            </a:avLst>
          </a:prstGeom>
          <a:solidFill>
            <a:srgbClr val="C4C2E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91440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 – 23 =</a:t>
            </a:r>
          </a:p>
        </p:txBody>
      </p:sp>
      <p:sp>
        <p:nvSpPr>
          <p:cNvPr id="20" name="Rectangle: Rounded Corners 107">
            <a:extLst>
              <a:ext uri="{FF2B5EF4-FFF2-40B4-BE49-F238E27FC236}">
                <a16:creationId xmlns:a16="http://schemas.microsoft.com/office/drawing/2014/main" xmlns="" id="{F7466006-097A-4F25-8B30-4C13C6B15602}"/>
              </a:ext>
            </a:extLst>
          </p:cNvPr>
          <p:cNvSpPr/>
          <p:nvPr/>
        </p:nvSpPr>
        <p:spPr>
          <a:xfrm>
            <a:off x="5363748" y="3888319"/>
            <a:ext cx="2569084" cy="581891"/>
          </a:xfrm>
          <a:prstGeom prst="roundRect">
            <a:avLst>
              <a:gd name="adj" fmla="val 0"/>
            </a:avLst>
          </a:prstGeom>
          <a:solidFill>
            <a:srgbClr val="C4C2E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91440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 – 41 =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44D008A-0B57-43EA-A0C8-144767621905}"/>
              </a:ext>
            </a:extLst>
          </p:cNvPr>
          <p:cNvSpPr txBox="1"/>
          <p:nvPr/>
        </p:nvSpPr>
        <p:spPr>
          <a:xfrm>
            <a:off x="2798099" y="176849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753CE7C-B210-43C5-83B6-F189AE81F346}"/>
              </a:ext>
            </a:extLst>
          </p:cNvPr>
          <p:cNvSpPr txBox="1"/>
          <p:nvPr/>
        </p:nvSpPr>
        <p:spPr>
          <a:xfrm>
            <a:off x="7235580" y="391984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589E0E2-C4B1-4C67-B643-261BEEB5C33C}"/>
              </a:ext>
            </a:extLst>
          </p:cNvPr>
          <p:cNvSpPr txBox="1"/>
          <p:nvPr/>
        </p:nvSpPr>
        <p:spPr>
          <a:xfrm>
            <a:off x="2734021" y="391288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059D7C2-1A83-4B2C-AFF8-11CA4D16455B}"/>
              </a:ext>
            </a:extLst>
          </p:cNvPr>
          <p:cNvSpPr txBox="1"/>
          <p:nvPr/>
        </p:nvSpPr>
        <p:spPr>
          <a:xfrm>
            <a:off x="7221017" y="176086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46C604C-964B-4153-BD1D-F974A553E6D0}"/>
              </a:ext>
            </a:extLst>
          </p:cNvPr>
          <p:cNvSpPr txBox="1"/>
          <p:nvPr/>
        </p:nvSpPr>
        <p:spPr>
          <a:xfrm>
            <a:off x="2771034" y="175832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E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1A693AB6-9728-4AAD-8ED3-37FCF9953B86}"/>
              </a:ext>
            </a:extLst>
          </p:cNvPr>
          <p:cNvSpPr txBox="1"/>
          <p:nvPr/>
        </p:nvSpPr>
        <p:spPr>
          <a:xfrm>
            <a:off x="2712987" y="3902001"/>
            <a:ext cx="585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E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3E1AC606-37C0-4CED-9984-8A5BB68B6287}"/>
              </a:ext>
            </a:extLst>
          </p:cNvPr>
          <p:cNvSpPr txBox="1"/>
          <p:nvPr/>
        </p:nvSpPr>
        <p:spPr>
          <a:xfrm>
            <a:off x="7159157" y="174681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E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AA17B71-7488-4E81-B1F3-C98C23372598}"/>
              </a:ext>
            </a:extLst>
          </p:cNvPr>
          <p:cNvSpPr txBox="1"/>
          <p:nvPr/>
        </p:nvSpPr>
        <p:spPr>
          <a:xfrm>
            <a:off x="7188616" y="390787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E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125833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9" grpId="0"/>
      <p:bldP spid="30" grpId="0"/>
      <p:bldP spid="31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5028" y="386766"/>
            <a:ext cx="666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03278"/>
            <a:ext cx="714375" cy="714375"/>
          </a:xfrm>
          <a:prstGeom prst="rect">
            <a:avLst/>
          </a:prstGeom>
        </p:spPr>
      </p:pic>
      <p:sp>
        <p:nvSpPr>
          <p:cNvPr id="60" name="Rectangle: Rounded Corners 107">
            <a:extLst>
              <a:ext uri="{FF2B5EF4-FFF2-40B4-BE49-F238E27FC236}">
                <a16:creationId xmlns:a16="http://schemas.microsoft.com/office/drawing/2014/main" xmlns="" id="{F7466006-097A-4F25-8B30-4C13C6B15602}"/>
              </a:ext>
            </a:extLst>
          </p:cNvPr>
          <p:cNvSpPr/>
          <p:nvPr/>
        </p:nvSpPr>
        <p:spPr>
          <a:xfrm>
            <a:off x="1063671" y="1732763"/>
            <a:ext cx="2889763" cy="581891"/>
          </a:xfrm>
          <a:prstGeom prst="roundRect">
            <a:avLst>
              <a:gd name="adj" fmla="val 0"/>
            </a:avLst>
          </a:prstGeom>
          <a:solidFill>
            <a:srgbClr val="CAE8D5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91440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+ 10 + 5=</a:t>
            </a:r>
          </a:p>
        </p:txBody>
      </p:sp>
      <p:sp>
        <p:nvSpPr>
          <p:cNvPr id="61" name="Rectangle: Rounded Corners 107">
            <a:extLst>
              <a:ext uri="{FF2B5EF4-FFF2-40B4-BE49-F238E27FC236}">
                <a16:creationId xmlns:a16="http://schemas.microsoft.com/office/drawing/2014/main" xmlns="" id="{F7466006-097A-4F25-8B30-4C13C6B15602}"/>
              </a:ext>
            </a:extLst>
          </p:cNvPr>
          <p:cNvSpPr/>
          <p:nvPr/>
        </p:nvSpPr>
        <p:spPr>
          <a:xfrm>
            <a:off x="902308" y="3888319"/>
            <a:ext cx="3293176" cy="581891"/>
          </a:xfrm>
          <a:prstGeom prst="roundRect">
            <a:avLst>
              <a:gd name="adj" fmla="val 0"/>
            </a:avLst>
          </a:prstGeom>
          <a:solidFill>
            <a:srgbClr val="F1C7E6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91440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 – 58 + 80 =</a:t>
            </a:r>
          </a:p>
        </p:txBody>
      </p:sp>
      <p:sp>
        <p:nvSpPr>
          <p:cNvPr id="62" name="Rectangle: Rounded Corners 107">
            <a:extLst>
              <a:ext uri="{FF2B5EF4-FFF2-40B4-BE49-F238E27FC236}">
                <a16:creationId xmlns:a16="http://schemas.microsoft.com/office/drawing/2014/main" xmlns="" id="{F7466006-097A-4F25-8B30-4C13C6B15602}"/>
              </a:ext>
            </a:extLst>
          </p:cNvPr>
          <p:cNvSpPr/>
          <p:nvPr/>
        </p:nvSpPr>
        <p:spPr>
          <a:xfrm>
            <a:off x="5363748" y="1732763"/>
            <a:ext cx="2865852" cy="581891"/>
          </a:xfrm>
          <a:prstGeom prst="roundRect">
            <a:avLst>
              <a:gd name="adj" fmla="val 0"/>
            </a:avLst>
          </a:prstGeom>
          <a:solidFill>
            <a:srgbClr val="FFEBAB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91440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 – 12 – 7 =</a:t>
            </a:r>
          </a:p>
        </p:txBody>
      </p:sp>
      <p:sp>
        <p:nvSpPr>
          <p:cNvPr id="63" name="Rectangle: Rounded Corners 107">
            <a:extLst>
              <a:ext uri="{FF2B5EF4-FFF2-40B4-BE49-F238E27FC236}">
                <a16:creationId xmlns:a16="http://schemas.microsoft.com/office/drawing/2014/main" xmlns="" id="{F7466006-097A-4F25-8B30-4C13C6B15602}"/>
              </a:ext>
            </a:extLst>
          </p:cNvPr>
          <p:cNvSpPr/>
          <p:nvPr/>
        </p:nvSpPr>
        <p:spPr>
          <a:xfrm>
            <a:off x="5699923" y="3888319"/>
            <a:ext cx="2256874" cy="581891"/>
          </a:xfrm>
          <a:prstGeom prst="roundRect">
            <a:avLst>
              <a:gd name="adj" fmla="val 0"/>
            </a:avLst>
          </a:prstGeom>
          <a:solidFill>
            <a:srgbClr val="B9EDFF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91440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 + 2 =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544D008A-0B57-43EA-A0C8-144767621905}"/>
              </a:ext>
            </a:extLst>
          </p:cNvPr>
          <p:cNvSpPr txBox="1"/>
          <p:nvPr/>
        </p:nvSpPr>
        <p:spPr>
          <a:xfrm>
            <a:off x="3349426" y="176849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8753CE7C-B210-43C5-83B6-F189AE81F346}"/>
              </a:ext>
            </a:extLst>
          </p:cNvPr>
          <p:cNvSpPr txBox="1"/>
          <p:nvPr/>
        </p:nvSpPr>
        <p:spPr>
          <a:xfrm>
            <a:off x="7356603" y="391984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E589E0E2-C4B1-4C67-B643-261BEEB5C33C}"/>
              </a:ext>
            </a:extLst>
          </p:cNvPr>
          <p:cNvSpPr txBox="1"/>
          <p:nvPr/>
        </p:nvSpPr>
        <p:spPr>
          <a:xfrm>
            <a:off x="3446712" y="391288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E059D7C2-1A83-4B2C-AFF8-11CA4D16455B}"/>
              </a:ext>
            </a:extLst>
          </p:cNvPr>
          <p:cNvSpPr txBox="1"/>
          <p:nvPr/>
        </p:nvSpPr>
        <p:spPr>
          <a:xfrm>
            <a:off x="7664768" y="177431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646C604C-964B-4153-BD1D-F974A553E6D0}"/>
              </a:ext>
            </a:extLst>
          </p:cNvPr>
          <p:cNvSpPr txBox="1"/>
          <p:nvPr/>
        </p:nvSpPr>
        <p:spPr>
          <a:xfrm>
            <a:off x="3322361" y="175832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E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1A693AB6-9728-4AAD-8ED3-37FCF9953B86}"/>
              </a:ext>
            </a:extLst>
          </p:cNvPr>
          <p:cNvSpPr txBox="1"/>
          <p:nvPr/>
        </p:nvSpPr>
        <p:spPr>
          <a:xfrm>
            <a:off x="3358443" y="3915448"/>
            <a:ext cx="890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E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3E1AC606-37C0-4CED-9984-8A5BB68B6287}"/>
              </a:ext>
            </a:extLst>
          </p:cNvPr>
          <p:cNvSpPr txBox="1"/>
          <p:nvPr/>
        </p:nvSpPr>
        <p:spPr>
          <a:xfrm>
            <a:off x="7602908" y="1760263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E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6AA17B71-7488-4E81-B1F3-C98C23372598}"/>
              </a:ext>
            </a:extLst>
          </p:cNvPr>
          <p:cNvSpPr txBox="1"/>
          <p:nvPr/>
        </p:nvSpPr>
        <p:spPr>
          <a:xfrm>
            <a:off x="7309639" y="390787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E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2" name="Left Brace 1"/>
          <p:cNvSpPr/>
          <p:nvPr/>
        </p:nvSpPr>
        <p:spPr>
          <a:xfrm rot="16200000">
            <a:off x="1545944" y="4181565"/>
            <a:ext cx="263155" cy="840443"/>
          </a:xfrm>
          <a:prstGeom prst="leftBrac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85047" y="486210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49635" y="4862100"/>
            <a:ext cx="1402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  80  =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7019" y="4862100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22576" y="486210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</a:p>
        </p:txBody>
      </p:sp>
      <p:sp>
        <p:nvSpPr>
          <p:cNvPr id="8" name="Curved Down Arrow 7"/>
          <p:cNvSpPr/>
          <p:nvPr/>
        </p:nvSpPr>
        <p:spPr>
          <a:xfrm>
            <a:off x="6115284" y="4733364"/>
            <a:ext cx="406539" cy="128736"/>
          </a:xfrm>
          <a:prstGeom prst="curvedDownArrow">
            <a:avLst/>
          </a:prstGeom>
          <a:solidFill>
            <a:srgbClr val="008E4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6412962" y="486210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990374" y="486210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124" name="Curved Down Arrow 123"/>
          <p:cNvSpPr/>
          <p:nvPr/>
        </p:nvSpPr>
        <p:spPr>
          <a:xfrm>
            <a:off x="6814531" y="4733364"/>
            <a:ext cx="406539" cy="128736"/>
          </a:xfrm>
          <a:prstGeom prst="curvedDownArrow">
            <a:avLst/>
          </a:prstGeom>
          <a:solidFill>
            <a:srgbClr val="008E4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58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0" grpId="0" animBg="1"/>
      <p:bldP spid="61" grpId="0" animBg="1"/>
      <p:bldP spid="62" grpId="0" animBg="1"/>
      <p:bldP spid="63" grpId="0" animBg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9" grpId="0"/>
      <p:bldP spid="120" grpId="0"/>
      <p:bldP spid="121" grpId="0"/>
      <p:bldP spid="2" grpId="0" animBg="1"/>
      <p:bldP spid="2" grpId="1" animBg="1"/>
      <p:bldP spid="3" grpId="0"/>
      <p:bldP spid="3" grpId="1"/>
      <p:bldP spid="5" grpId="0"/>
      <p:bldP spid="5" grpId="1"/>
      <p:bldP spid="6" grpId="0"/>
      <p:bldP spid="6" grpId="1"/>
      <p:bldP spid="7" grpId="0"/>
      <p:bldP spid="7" grpId="1"/>
      <p:bldP spid="8" grpId="0" animBg="1"/>
      <p:bldP spid="8" grpId="1" animBg="1"/>
      <p:bldP spid="122" grpId="0"/>
      <p:bldP spid="122" grpId="1"/>
      <p:bldP spid="123" grpId="0"/>
      <p:bldP spid="123" grpId="1"/>
      <p:bldP spid="124" grpId="0" animBg="1"/>
      <p:bldP spid="12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5028" y="38676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&gt;, =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&lt;.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03278"/>
            <a:ext cx="714375" cy="71437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42DD6CE-B947-49EE-B79D-ACB463A58474}"/>
              </a:ext>
            </a:extLst>
          </p:cNvPr>
          <p:cNvSpPr txBox="1"/>
          <p:nvPr/>
        </p:nvSpPr>
        <p:spPr>
          <a:xfrm>
            <a:off x="923244" y="1943906"/>
            <a:ext cx="118494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47 – 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B7CE5F4-753B-44CB-93F0-C63E52540DA3}"/>
              </a:ext>
            </a:extLst>
          </p:cNvPr>
          <p:cNvSpPr txBox="1"/>
          <p:nvPr/>
        </p:nvSpPr>
        <p:spPr>
          <a:xfrm>
            <a:off x="2809215" y="1943906"/>
            <a:ext cx="1394934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23 + 20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93C9C43B-C524-497E-8D28-095DDA7F4381}"/>
              </a:ext>
            </a:extLst>
          </p:cNvPr>
          <p:cNvSpPr/>
          <p:nvPr/>
        </p:nvSpPr>
        <p:spPr>
          <a:xfrm>
            <a:off x="2185174" y="1918486"/>
            <a:ext cx="548640" cy="54864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44D008A-0B57-43EA-A0C8-144767621905}"/>
              </a:ext>
            </a:extLst>
          </p:cNvPr>
          <p:cNvSpPr txBox="1"/>
          <p:nvPr/>
        </p:nvSpPr>
        <p:spPr>
          <a:xfrm>
            <a:off x="2260575" y="194390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A4029D7-FB4B-414D-AF89-4DCC9C38C71F}"/>
              </a:ext>
            </a:extLst>
          </p:cNvPr>
          <p:cNvSpPr txBox="1"/>
          <p:nvPr/>
        </p:nvSpPr>
        <p:spPr>
          <a:xfrm>
            <a:off x="5069602" y="1955132"/>
            <a:ext cx="1194558" cy="52322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23 + 6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29AAAF9-ADE5-4301-9FFE-EAD0BF508923}"/>
              </a:ext>
            </a:extLst>
          </p:cNvPr>
          <p:cNvSpPr txBox="1"/>
          <p:nvPr/>
        </p:nvSpPr>
        <p:spPr>
          <a:xfrm>
            <a:off x="7035816" y="1943906"/>
            <a:ext cx="1184940" cy="52322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29 – 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FC22B3F3-BBC4-40AD-8BC1-1A3D365D0018}"/>
              </a:ext>
            </a:extLst>
          </p:cNvPr>
          <p:cNvSpPr/>
          <p:nvPr/>
        </p:nvSpPr>
        <p:spPr>
          <a:xfrm>
            <a:off x="6369804" y="1929712"/>
            <a:ext cx="548640" cy="54864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30CE6E2-6E3C-4C37-9984-60F4D456AB67}"/>
              </a:ext>
            </a:extLst>
          </p:cNvPr>
          <p:cNvSpPr txBox="1"/>
          <p:nvPr/>
        </p:nvSpPr>
        <p:spPr>
          <a:xfrm>
            <a:off x="2882045" y="4203816"/>
            <a:ext cx="1194558" cy="523220"/>
          </a:xfrm>
          <a:prstGeom prst="rect">
            <a:avLst/>
          </a:prstGeom>
          <a:solidFill>
            <a:srgbClr val="EDB5DE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99 + 1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17D9A1B5-EE4C-4C72-9510-237777A13061}"/>
              </a:ext>
            </a:extLst>
          </p:cNvPr>
          <p:cNvSpPr txBox="1"/>
          <p:nvPr/>
        </p:nvSpPr>
        <p:spPr>
          <a:xfrm>
            <a:off x="5131285" y="4216526"/>
            <a:ext cx="1113283" cy="523220"/>
          </a:xfrm>
          <a:prstGeom prst="rect">
            <a:avLst/>
          </a:prstGeom>
          <a:solidFill>
            <a:srgbClr val="EDB5D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976462CE-5A66-4C4F-B36B-99BBD31EE0ED}"/>
              </a:ext>
            </a:extLst>
          </p:cNvPr>
          <p:cNvSpPr/>
          <p:nvPr/>
        </p:nvSpPr>
        <p:spPr>
          <a:xfrm>
            <a:off x="4329624" y="4203816"/>
            <a:ext cx="548640" cy="54864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589E0E2-C4B1-4C67-B643-261BEEB5C33C}"/>
              </a:ext>
            </a:extLst>
          </p:cNvPr>
          <p:cNvSpPr txBox="1"/>
          <p:nvPr/>
        </p:nvSpPr>
        <p:spPr>
          <a:xfrm>
            <a:off x="6467827" y="194390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E059D7C2-1A83-4B2C-AFF8-11CA4D16455B}"/>
              </a:ext>
            </a:extLst>
          </p:cNvPr>
          <p:cNvSpPr txBox="1"/>
          <p:nvPr/>
        </p:nvSpPr>
        <p:spPr>
          <a:xfrm>
            <a:off x="4409175" y="423057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646C604C-964B-4153-BD1D-F974A553E6D0}"/>
              </a:ext>
            </a:extLst>
          </p:cNvPr>
          <p:cNvSpPr txBox="1"/>
          <p:nvPr/>
        </p:nvSpPr>
        <p:spPr>
          <a:xfrm>
            <a:off x="2233510" y="1933727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1A693AB6-9728-4AAD-8ED3-37FCF9953B86}"/>
              </a:ext>
            </a:extLst>
          </p:cNvPr>
          <p:cNvSpPr txBox="1"/>
          <p:nvPr/>
        </p:nvSpPr>
        <p:spPr>
          <a:xfrm>
            <a:off x="6446794" y="1933025"/>
            <a:ext cx="394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3E1AC606-37C0-4CED-9984-8A5BB68B6287}"/>
              </a:ext>
            </a:extLst>
          </p:cNvPr>
          <p:cNvSpPr txBox="1"/>
          <p:nvPr/>
        </p:nvSpPr>
        <p:spPr>
          <a:xfrm>
            <a:off x="4427997" y="4216526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39978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 animBg="1"/>
      <p:bldP spid="20" grpId="0" animBg="1"/>
      <p:bldP spid="21" grpId="0" animBg="1"/>
      <p:bldP spid="22" grpId="0"/>
      <p:bldP spid="22" grpId="2"/>
      <p:bldP spid="25" grpId="0" animBg="1"/>
      <p:bldP spid="26" grpId="0" animBg="1"/>
      <p:bldP spid="27" grpId="0" animBg="1"/>
      <p:bldP spid="30" grpId="0" animBg="1"/>
      <p:bldP spid="31" grpId="0" animBg="1"/>
      <p:bldP spid="32" grpId="0" animBg="1"/>
      <p:bldP spid="33" grpId="0"/>
      <p:bldP spid="33" grpId="2"/>
      <p:bldP spid="34" grpId="0"/>
      <p:bldP spid="34" grpId="2"/>
      <p:bldP spid="35" grpId="0"/>
      <p:bldP spid="36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8869" y="103278"/>
            <a:ext cx="714375" cy="71437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E0E57D1-E071-4E2D-9B95-020E24A0ECAB}"/>
              </a:ext>
            </a:extLst>
          </p:cNvPr>
          <p:cNvSpPr txBox="1"/>
          <p:nvPr/>
        </p:nvSpPr>
        <p:spPr>
          <a:xfrm>
            <a:off x="1045028" y="38676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32F71F5-63E4-417D-9477-AA44B9144A26}"/>
              </a:ext>
            </a:extLst>
          </p:cNvPr>
          <p:cNvGrpSpPr/>
          <p:nvPr/>
        </p:nvGrpSpPr>
        <p:grpSpPr>
          <a:xfrm>
            <a:off x="1888639" y="1622579"/>
            <a:ext cx="1275402" cy="1280325"/>
            <a:chOff x="1569790" y="1622663"/>
            <a:chExt cx="1275402" cy="128032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EBD87D65-5546-43F2-A07E-C95B93332583}"/>
                </a:ext>
              </a:extLst>
            </p:cNvPr>
            <p:cNvSpPr/>
            <p:nvPr/>
          </p:nvSpPr>
          <p:spPr>
            <a:xfrm>
              <a:off x="1569790" y="2262908"/>
              <a:ext cx="637701" cy="640080"/>
            </a:xfrm>
            <a:prstGeom prst="rect">
              <a:avLst/>
            </a:prstGeom>
            <a:solidFill>
              <a:srgbClr val="AFEA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6793349B-D7FB-4522-A63A-DA7740D5E50A}"/>
                </a:ext>
              </a:extLst>
            </p:cNvPr>
            <p:cNvSpPr/>
            <p:nvPr/>
          </p:nvSpPr>
          <p:spPr>
            <a:xfrm>
              <a:off x="2207491" y="2262908"/>
              <a:ext cx="637701" cy="640080"/>
            </a:xfrm>
            <a:prstGeom prst="rect">
              <a:avLst/>
            </a:prstGeom>
            <a:solidFill>
              <a:srgbClr val="DAC1E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67AB8415-2467-4354-AAB7-3FB58D1B952B}"/>
                </a:ext>
              </a:extLst>
            </p:cNvPr>
            <p:cNvSpPr/>
            <p:nvPr/>
          </p:nvSpPr>
          <p:spPr>
            <a:xfrm>
              <a:off x="1888640" y="1622663"/>
              <a:ext cx="637701" cy="640080"/>
            </a:xfrm>
            <a:prstGeom prst="rect">
              <a:avLst/>
            </a:prstGeom>
            <a:solidFill>
              <a:srgbClr val="FFD13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28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7B3007AF-8676-4454-BC1D-2348C08A8426}"/>
              </a:ext>
            </a:extLst>
          </p:cNvPr>
          <p:cNvGrpSpPr/>
          <p:nvPr/>
        </p:nvGrpSpPr>
        <p:grpSpPr>
          <a:xfrm>
            <a:off x="5661109" y="1622579"/>
            <a:ext cx="1275402" cy="1280325"/>
            <a:chOff x="1569790" y="1622663"/>
            <a:chExt cx="1275402" cy="128032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530BE064-9152-4E5D-98EA-AAC7D4D25D35}"/>
                </a:ext>
              </a:extLst>
            </p:cNvPr>
            <p:cNvSpPr/>
            <p:nvPr/>
          </p:nvSpPr>
          <p:spPr>
            <a:xfrm>
              <a:off x="1569790" y="2262908"/>
              <a:ext cx="637701" cy="640080"/>
            </a:xfrm>
            <a:prstGeom prst="rect">
              <a:avLst/>
            </a:prstGeom>
            <a:solidFill>
              <a:srgbClr val="AFEA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369EE416-DF99-4548-8D0E-F254A6AB10C0}"/>
                </a:ext>
              </a:extLst>
            </p:cNvPr>
            <p:cNvSpPr/>
            <p:nvPr/>
          </p:nvSpPr>
          <p:spPr>
            <a:xfrm>
              <a:off x="2207491" y="2262908"/>
              <a:ext cx="637701" cy="640080"/>
            </a:xfrm>
            <a:prstGeom prst="rect">
              <a:avLst/>
            </a:prstGeom>
            <a:solidFill>
              <a:srgbClr val="DAC1E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FE5C5FBD-8D99-466A-95F7-854A600C06B6}"/>
                </a:ext>
              </a:extLst>
            </p:cNvPr>
            <p:cNvSpPr/>
            <p:nvPr/>
          </p:nvSpPr>
          <p:spPr>
            <a:xfrm>
              <a:off x="1888640" y="1622663"/>
              <a:ext cx="637701" cy="640080"/>
            </a:xfrm>
            <a:prstGeom prst="rect">
              <a:avLst/>
            </a:prstGeom>
            <a:solidFill>
              <a:srgbClr val="FFD13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F36E430C-3F15-404E-A786-C8CE62514C2F}"/>
              </a:ext>
            </a:extLst>
          </p:cNvPr>
          <p:cNvGrpSpPr/>
          <p:nvPr/>
        </p:nvGrpSpPr>
        <p:grpSpPr>
          <a:xfrm>
            <a:off x="1888638" y="3954930"/>
            <a:ext cx="1275402" cy="1280325"/>
            <a:chOff x="1569790" y="1622663"/>
            <a:chExt cx="1275402" cy="1280325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8B6E1DBF-F1DB-4B63-8440-9EEFE1C17B70}"/>
                </a:ext>
              </a:extLst>
            </p:cNvPr>
            <p:cNvSpPr/>
            <p:nvPr/>
          </p:nvSpPr>
          <p:spPr>
            <a:xfrm>
              <a:off x="1569790" y="2262908"/>
              <a:ext cx="637701" cy="640080"/>
            </a:xfrm>
            <a:prstGeom prst="rect">
              <a:avLst/>
            </a:prstGeom>
            <a:solidFill>
              <a:srgbClr val="AFEA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684E34D2-29D7-4247-956A-A7FAF23BAADA}"/>
                </a:ext>
              </a:extLst>
            </p:cNvPr>
            <p:cNvSpPr/>
            <p:nvPr/>
          </p:nvSpPr>
          <p:spPr>
            <a:xfrm>
              <a:off x="2207491" y="2262908"/>
              <a:ext cx="637701" cy="640080"/>
            </a:xfrm>
            <a:prstGeom prst="rect">
              <a:avLst/>
            </a:prstGeom>
            <a:solidFill>
              <a:srgbClr val="DAC1E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D923C0DE-B56F-4780-B767-09681A28B840}"/>
                </a:ext>
              </a:extLst>
            </p:cNvPr>
            <p:cNvSpPr/>
            <p:nvPr/>
          </p:nvSpPr>
          <p:spPr>
            <a:xfrm>
              <a:off x="1888640" y="1622663"/>
              <a:ext cx="637701" cy="640080"/>
            </a:xfrm>
            <a:prstGeom prst="rect">
              <a:avLst/>
            </a:prstGeom>
            <a:solidFill>
              <a:srgbClr val="FFD13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59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4AD9E031-0A94-4B39-9C6D-0448A476CF70}"/>
              </a:ext>
            </a:extLst>
          </p:cNvPr>
          <p:cNvGrpSpPr/>
          <p:nvPr/>
        </p:nvGrpSpPr>
        <p:grpSpPr>
          <a:xfrm>
            <a:off x="5726152" y="3954847"/>
            <a:ext cx="1275402" cy="1280325"/>
            <a:chOff x="1569790" y="1622663"/>
            <a:chExt cx="1275402" cy="1280325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5A32126D-930D-499C-93E4-BE952C6AD301}"/>
                </a:ext>
              </a:extLst>
            </p:cNvPr>
            <p:cNvSpPr/>
            <p:nvPr/>
          </p:nvSpPr>
          <p:spPr>
            <a:xfrm>
              <a:off x="1569790" y="2262908"/>
              <a:ext cx="637701" cy="640080"/>
            </a:xfrm>
            <a:prstGeom prst="rect">
              <a:avLst/>
            </a:prstGeom>
            <a:solidFill>
              <a:srgbClr val="AFEA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56CB26F3-9A05-4F28-A095-50757A52D759}"/>
                </a:ext>
              </a:extLst>
            </p:cNvPr>
            <p:cNvSpPr/>
            <p:nvPr/>
          </p:nvSpPr>
          <p:spPr>
            <a:xfrm>
              <a:off x="2207491" y="2262908"/>
              <a:ext cx="637701" cy="640080"/>
            </a:xfrm>
            <a:prstGeom prst="rect">
              <a:avLst/>
            </a:prstGeom>
            <a:solidFill>
              <a:srgbClr val="DAC1E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32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5FCFB0F9-E676-4F58-97BD-6F134FF2154B}"/>
                </a:ext>
              </a:extLst>
            </p:cNvPr>
            <p:cNvSpPr/>
            <p:nvPr/>
          </p:nvSpPr>
          <p:spPr>
            <a:xfrm>
              <a:off x="1888640" y="1622663"/>
              <a:ext cx="637701" cy="640080"/>
            </a:xfrm>
            <a:prstGeom prst="rect">
              <a:avLst/>
            </a:prstGeom>
            <a:solidFill>
              <a:srgbClr val="FFD13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92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5F6CE5F7-69AE-4EF1-AF02-703C21914E1A}"/>
              </a:ext>
            </a:extLst>
          </p:cNvPr>
          <p:cNvSpPr txBox="1"/>
          <p:nvPr/>
        </p:nvSpPr>
        <p:spPr>
          <a:xfrm>
            <a:off x="6106288" y="168100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B429DECF-6933-4060-9F66-6C05DCB898E3}"/>
              </a:ext>
            </a:extLst>
          </p:cNvPr>
          <p:cNvSpPr txBox="1"/>
          <p:nvPr/>
        </p:nvSpPr>
        <p:spPr>
          <a:xfrm>
            <a:off x="6006100" y="1680844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FD6684EA-85E6-4383-A69C-0B752CAB4D6A}"/>
              </a:ext>
            </a:extLst>
          </p:cNvPr>
          <p:cNvSpPr txBox="1"/>
          <p:nvPr/>
        </p:nvSpPr>
        <p:spPr>
          <a:xfrm>
            <a:off x="2652668" y="465352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3E917688-A16A-4F95-9BE7-7458484B1B09}"/>
              </a:ext>
            </a:extLst>
          </p:cNvPr>
          <p:cNvSpPr txBox="1"/>
          <p:nvPr/>
        </p:nvSpPr>
        <p:spPr>
          <a:xfrm>
            <a:off x="5845472" y="465335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B5E5308E-33AA-4371-A4FE-2D63A1B45DFA}"/>
              </a:ext>
            </a:extLst>
          </p:cNvPr>
          <p:cNvSpPr txBox="1"/>
          <p:nvPr/>
        </p:nvSpPr>
        <p:spPr>
          <a:xfrm>
            <a:off x="2541578" y="4653522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4B5C483E-B668-425B-9D2E-BC7D2E1D3FA7}"/>
              </a:ext>
            </a:extLst>
          </p:cNvPr>
          <p:cNvSpPr txBox="1"/>
          <p:nvPr/>
        </p:nvSpPr>
        <p:spPr>
          <a:xfrm>
            <a:off x="5745285" y="4653522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141828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4" grpId="0"/>
      <p:bldP spid="34" grpId="1"/>
      <p:bldP spid="35" grpId="0"/>
      <p:bldP spid="36" grpId="0"/>
      <p:bldP spid="36" grpId="1"/>
      <p:bldP spid="37" grpId="0"/>
      <p:bldP spid="37" grpId="1"/>
      <p:bldP spid="38" grpId="0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8869" y="103278"/>
            <a:ext cx="714375" cy="71437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E0E57D1-E071-4E2D-9B95-020E24A0ECAB}"/>
              </a:ext>
            </a:extLst>
          </p:cNvPr>
          <p:cNvSpPr txBox="1"/>
          <p:nvPr/>
        </p:nvSpPr>
        <p:spPr>
          <a:xfrm>
            <a:off x="1045027" y="386766"/>
            <a:ext cx="6793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4426" y="848431"/>
            <a:ext cx="7902476" cy="1273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Sơn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6" y="2650902"/>
            <a:ext cx="8444753" cy="17696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77670" y="5070450"/>
            <a:ext cx="640080" cy="64008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313098" y="5070450"/>
            <a:ext cx="640080" cy="64008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10109" y="5070450"/>
            <a:ext cx="640080" cy="64008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51006" y="5941362"/>
            <a:ext cx="4980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Left Brace 7"/>
          <p:cNvSpPr/>
          <p:nvPr/>
        </p:nvSpPr>
        <p:spPr>
          <a:xfrm rot="5400000">
            <a:off x="2990964" y="704968"/>
            <a:ext cx="240218" cy="4132090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Brace 12"/>
          <p:cNvSpPr/>
          <p:nvPr/>
        </p:nvSpPr>
        <p:spPr>
          <a:xfrm rot="5400000">
            <a:off x="7211788" y="1348876"/>
            <a:ext cx="208525" cy="2875969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62708" y="2135449"/>
            <a:ext cx="32496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>
                <a:solidFill>
                  <a:srgbClr val="F08D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2200" i="1" dirty="0" err="1" smtClean="0">
                <a:solidFill>
                  <a:srgbClr val="F08D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200" i="1" dirty="0" smtClean="0">
                <a:solidFill>
                  <a:srgbClr val="F08D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solidFill>
                  <a:srgbClr val="F08D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200" i="1" dirty="0" smtClean="0">
                <a:solidFill>
                  <a:srgbClr val="F08D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solidFill>
                  <a:srgbClr val="F08D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i="1" dirty="0" smtClean="0">
                <a:solidFill>
                  <a:srgbClr val="F08D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solidFill>
                  <a:srgbClr val="F08D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200" i="1" dirty="0" smtClean="0">
                <a:solidFill>
                  <a:srgbClr val="F08D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solidFill>
                  <a:srgbClr val="F08D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endParaRPr lang="en-US" sz="2200" i="1" dirty="0">
              <a:solidFill>
                <a:srgbClr val="F08D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55197" y="1852378"/>
            <a:ext cx="27217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>
                <a:solidFill>
                  <a:srgbClr val="F08D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2200" i="1" dirty="0" err="1" smtClean="0">
                <a:solidFill>
                  <a:srgbClr val="F08D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200" i="1" dirty="0" smtClean="0">
                <a:solidFill>
                  <a:srgbClr val="F08D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solidFill>
                  <a:srgbClr val="F08D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200" i="1" dirty="0" smtClean="0">
                <a:solidFill>
                  <a:srgbClr val="F08D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solidFill>
                  <a:srgbClr val="F08D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2200" i="1" dirty="0" smtClean="0">
                <a:solidFill>
                  <a:srgbClr val="F08D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solidFill>
                  <a:srgbClr val="F08D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i="1" dirty="0" smtClean="0">
                <a:solidFill>
                  <a:srgbClr val="F08D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solidFill>
                  <a:srgbClr val="F08D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200" i="1" dirty="0" smtClean="0">
                <a:solidFill>
                  <a:srgbClr val="F08D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solidFill>
                  <a:srgbClr val="F08D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endParaRPr lang="en-US" sz="2200" i="1" dirty="0">
              <a:solidFill>
                <a:srgbClr val="F08D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Left Brace 17"/>
          <p:cNvSpPr/>
          <p:nvPr/>
        </p:nvSpPr>
        <p:spPr>
          <a:xfrm rot="16200000" flipV="1">
            <a:off x="4674359" y="331473"/>
            <a:ext cx="228146" cy="8026614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641431" y="4458853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08D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solidFill>
                <a:srgbClr val="F08D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44D008A-0B57-43EA-A0C8-144767621905}"/>
              </a:ext>
            </a:extLst>
          </p:cNvPr>
          <p:cNvSpPr txBox="1"/>
          <p:nvPr/>
        </p:nvSpPr>
        <p:spPr>
          <a:xfrm>
            <a:off x="3013610" y="513407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46C604C-964B-4153-BD1D-F974A553E6D0}"/>
              </a:ext>
            </a:extLst>
          </p:cNvPr>
          <p:cNvSpPr txBox="1"/>
          <p:nvPr/>
        </p:nvSpPr>
        <p:spPr>
          <a:xfrm>
            <a:off x="2986545" y="5123900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44D008A-0B57-43EA-A0C8-144767621905}"/>
              </a:ext>
            </a:extLst>
          </p:cNvPr>
          <p:cNvSpPr txBox="1"/>
          <p:nvPr/>
        </p:nvSpPr>
        <p:spPr>
          <a:xfrm>
            <a:off x="4481060" y="513407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46C604C-964B-4153-BD1D-F974A553E6D0}"/>
              </a:ext>
            </a:extLst>
          </p:cNvPr>
          <p:cNvSpPr txBox="1"/>
          <p:nvPr/>
        </p:nvSpPr>
        <p:spPr>
          <a:xfrm>
            <a:off x="4453995" y="5123900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44D008A-0B57-43EA-A0C8-144767621905}"/>
              </a:ext>
            </a:extLst>
          </p:cNvPr>
          <p:cNvSpPr txBox="1"/>
          <p:nvPr/>
        </p:nvSpPr>
        <p:spPr>
          <a:xfrm>
            <a:off x="5559884" y="513407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46C604C-964B-4153-BD1D-F974A553E6D0}"/>
              </a:ext>
            </a:extLst>
          </p:cNvPr>
          <p:cNvSpPr txBox="1"/>
          <p:nvPr/>
        </p:nvSpPr>
        <p:spPr>
          <a:xfrm>
            <a:off x="5433759" y="512390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93C9C43B-C524-497E-8D28-095DDA7F4381}"/>
              </a:ext>
            </a:extLst>
          </p:cNvPr>
          <p:cNvSpPr/>
          <p:nvPr/>
        </p:nvSpPr>
        <p:spPr>
          <a:xfrm>
            <a:off x="3628532" y="5098480"/>
            <a:ext cx="548640" cy="5486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44D008A-0B57-43EA-A0C8-144767621905}"/>
              </a:ext>
            </a:extLst>
          </p:cNvPr>
          <p:cNvSpPr txBox="1"/>
          <p:nvPr/>
        </p:nvSpPr>
        <p:spPr>
          <a:xfrm>
            <a:off x="3703933" y="51239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46C604C-964B-4153-BD1D-F974A553E6D0}"/>
              </a:ext>
            </a:extLst>
          </p:cNvPr>
          <p:cNvSpPr txBox="1"/>
          <p:nvPr/>
        </p:nvSpPr>
        <p:spPr>
          <a:xfrm>
            <a:off x="3727668" y="5113721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80690" y="5123255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919804" y="5849212"/>
            <a:ext cx="640080" cy="64008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44D008A-0B57-43EA-A0C8-144767621905}"/>
              </a:ext>
            </a:extLst>
          </p:cNvPr>
          <p:cNvSpPr txBox="1"/>
          <p:nvPr/>
        </p:nvSpPr>
        <p:spPr>
          <a:xfrm>
            <a:off x="5069579" y="591284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46C604C-964B-4153-BD1D-F974A553E6D0}"/>
              </a:ext>
            </a:extLst>
          </p:cNvPr>
          <p:cNvSpPr txBox="1"/>
          <p:nvPr/>
        </p:nvSpPr>
        <p:spPr>
          <a:xfrm>
            <a:off x="4943454" y="5902662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94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  <p:bldP spid="6" grpId="0" animBg="1"/>
      <p:bldP spid="9" grpId="0" animBg="1"/>
      <p:bldP spid="10" grpId="0" animBg="1"/>
      <p:bldP spid="7" grpId="0"/>
      <p:bldP spid="8" grpId="0" animBg="1"/>
      <p:bldP spid="13" grpId="0" animBg="1"/>
      <p:bldP spid="11" grpId="0"/>
      <p:bldP spid="16" grpId="0"/>
      <p:bldP spid="18" grpId="0" animBg="1"/>
      <p:bldP spid="14" grpId="0"/>
      <p:bldP spid="19" grpId="0"/>
      <p:bldP spid="19" grpId="1"/>
      <p:bldP spid="20" grpId="0"/>
      <p:bldP spid="21" grpId="0"/>
      <p:bldP spid="21" grpId="1"/>
      <p:bldP spid="22" grpId="0"/>
      <p:bldP spid="23" grpId="0"/>
      <p:bldP spid="23" grpId="1"/>
      <p:bldP spid="24" grpId="0"/>
      <p:bldP spid="25" grpId="0" animBg="1"/>
      <p:bldP spid="26" grpId="0"/>
      <p:bldP spid="26" grpId="1"/>
      <p:bldP spid="27" grpId="0"/>
      <p:bldP spid="15" grpId="0"/>
      <p:bldP spid="29" grpId="0" animBg="1"/>
      <p:bldP spid="30" grpId="0"/>
      <p:bldP spid="30" grpId="1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8869" y="103278"/>
            <a:ext cx="714375" cy="71437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E0E57D1-E071-4E2D-9B95-020E24A0ECAB}"/>
              </a:ext>
            </a:extLst>
          </p:cNvPr>
          <p:cNvSpPr txBox="1"/>
          <p:nvPr/>
        </p:nvSpPr>
        <p:spPr>
          <a:xfrm>
            <a:off x="1045027" y="386766"/>
            <a:ext cx="6793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4426" y="848431"/>
            <a:ext cx="7902476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8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6" y="2854102"/>
            <a:ext cx="8444753" cy="17696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77670" y="4968850"/>
            <a:ext cx="640080" cy="64008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274998" y="4968850"/>
            <a:ext cx="640080" cy="64008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10109" y="4968850"/>
            <a:ext cx="640080" cy="64008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86967" y="5859778"/>
            <a:ext cx="5982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Left Brace 7"/>
          <p:cNvSpPr/>
          <p:nvPr/>
        </p:nvSpPr>
        <p:spPr>
          <a:xfrm rot="5400000">
            <a:off x="4696509" y="-1441194"/>
            <a:ext cx="282299" cy="7678485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Brace 12"/>
          <p:cNvSpPr/>
          <p:nvPr/>
        </p:nvSpPr>
        <p:spPr>
          <a:xfrm rot="5400000">
            <a:off x="4007366" y="-51786"/>
            <a:ext cx="133782" cy="6151684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47942" y="1779703"/>
            <a:ext cx="28216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err="1" smtClean="0">
                <a:solidFill>
                  <a:srgbClr val="F08D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i="1" dirty="0" smtClean="0">
                <a:solidFill>
                  <a:srgbClr val="F08D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solidFill>
                  <a:srgbClr val="F08D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200" i="1" dirty="0" smtClean="0">
                <a:solidFill>
                  <a:srgbClr val="F08D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solidFill>
                  <a:srgbClr val="F08D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200" i="1" dirty="0" smtClean="0">
                <a:solidFill>
                  <a:srgbClr val="F08D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2200" i="1" dirty="0" err="1" smtClean="0">
                <a:solidFill>
                  <a:srgbClr val="F08D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200" i="1" dirty="0" smtClean="0">
                <a:solidFill>
                  <a:srgbClr val="F08D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solidFill>
                  <a:srgbClr val="F08D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endParaRPr lang="en-US" sz="2200" i="1" dirty="0">
              <a:solidFill>
                <a:srgbClr val="F08D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20196" y="2435920"/>
            <a:ext cx="35322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>
                <a:solidFill>
                  <a:srgbClr val="F08D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US" sz="2200" i="1" dirty="0" err="1" smtClean="0">
                <a:solidFill>
                  <a:srgbClr val="F08D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200" i="1" dirty="0" smtClean="0">
                <a:solidFill>
                  <a:srgbClr val="F08D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solidFill>
                  <a:srgbClr val="F08D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200" i="1" dirty="0" smtClean="0">
                <a:solidFill>
                  <a:srgbClr val="F08D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solidFill>
                  <a:srgbClr val="F08D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i="1" dirty="0" smtClean="0">
                <a:solidFill>
                  <a:srgbClr val="F08D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solidFill>
                  <a:srgbClr val="F08D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200" i="1" dirty="0" smtClean="0">
                <a:solidFill>
                  <a:srgbClr val="F08D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solidFill>
                  <a:srgbClr val="F08D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endParaRPr lang="en-US" sz="2200" i="1" dirty="0">
              <a:solidFill>
                <a:srgbClr val="F08D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Left Brace 17"/>
          <p:cNvSpPr/>
          <p:nvPr/>
        </p:nvSpPr>
        <p:spPr>
          <a:xfrm rot="16200000" flipV="1">
            <a:off x="7988959" y="3810947"/>
            <a:ext cx="189819" cy="1435739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897759" y="460102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08D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solidFill>
                <a:srgbClr val="F08D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44D008A-0B57-43EA-A0C8-144767621905}"/>
              </a:ext>
            </a:extLst>
          </p:cNvPr>
          <p:cNvSpPr txBox="1"/>
          <p:nvPr/>
        </p:nvSpPr>
        <p:spPr>
          <a:xfrm>
            <a:off x="3013610" y="503247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46C604C-964B-4153-BD1D-F974A553E6D0}"/>
              </a:ext>
            </a:extLst>
          </p:cNvPr>
          <p:cNvSpPr txBox="1"/>
          <p:nvPr/>
        </p:nvSpPr>
        <p:spPr>
          <a:xfrm>
            <a:off x="2897645" y="502230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44D008A-0B57-43EA-A0C8-144767621905}"/>
              </a:ext>
            </a:extLst>
          </p:cNvPr>
          <p:cNvSpPr txBox="1"/>
          <p:nvPr/>
        </p:nvSpPr>
        <p:spPr>
          <a:xfrm>
            <a:off x="4442960" y="503247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46C604C-964B-4153-BD1D-F974A553E6D0}"/>
              </a:ext>
            </a:extLst>
          </p:cNvPr>
          <p:cNvSpPr txBox="1"/>
          <p:nvPr/>
        </p:nvSpPr>
        <p:spPr>
          <a:xfrm>
            <a:off x="4415895" y="5022300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44D008A-0B57-43EA-A0C8-144767621905}"/>
              </a:ext>
            </a:extLst>
          </p:cNvPr>
          <p:cNvSpPr txBox="1"/>
          <p:nvPr/>
        </p:nvSpPr>
        <p:spPr>
          <a:xfrm>
            <a:off x="5559884" y="503247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46C604C-964B-4153-BD1D-F974A553E6D0}"/>
              </a:ext>
            </a:extLst>
          </p:cNvPr>
          <p:cNvSpPr txBox="1"/>
          <p:nvPr/>
        </p:nvSpPr>
        <p:spPr>
          <a:xfrm>
            <a:off x="5560759" y="50223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93C9C43B-C524-497E-8D28-095DDA7F4381}"/>
              </a:ext>
            </a:extLst>
          </p:cNvPr>
          <p:cNvSpPr/>
          <p:nvPr/>
        </p:nvSpPr>
        <p:spPr>
          <a:xfrm>
            <a:off x="3619007" y="4996880"/>
            <a:ext cx="548640" cy="5486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44D008A-0B57-43EA-A0C8-144767621905}"/>
              </a:ext>
            </a:extLst>
          </p:cNvPr>
          <p:cNvSpPr txBox="1"/>
          <p:nvPr/>
        </p:nvSpPr>
        <p:spPr>
          <a:xfrm>
            <a:off x="3694408" y="50223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46C604C-964B-4153-BD1D-F974A553E6D0}"/>
              </a:ext>
            </a:extLst>
          </p:cNvPr>
          <p:cNvSpPr txBox="1"/>
          <p:nvPr/>
        </p:nvSpPr>
        <p:spPr>
          <a:xfrm>
            <a:off x="3718143" y="501212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48940" y="5021655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748104" y="5747612"/>
            <a:ext cx="640080" cy="64008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44D008A-0B57-43EA-A0C8-144767621905}"/>
              </a:ext>
            </a:extLst>
          </p:cNvPr>
          <p:cNvSpPr txBox="1"/>
          <p:nvPr/>
        </p:nvSpPr>
        <p:spPr>
          <a:xfrm>
            <a:off x="2897879" y="581124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46C604C-964B-4153-BD1D-F974A553E6D0}"/>
              </a:ext>
            </a:extLst>
          </p:cNvPr>
          <p:cNvSpPr txBox="1"/>
          <p:nvPr/>
        </p:nvSpPr>
        <p:spPr>
          <a:xfrm>
            <a:off x="2911454" y="580106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82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9" grpId="0" animBg="1"/>
      <p:bldP spid="10" grpId="0" animBg="1"/>
      <p:bldP spid="7" grpId="0"/>
      <p:bldP spid="8" grpId="0" animBg="1"/>
      <p:bldP spid="13" grpId="0" animBg="1"/>
      <p:bldP spid="11" grpId="0"/>
      <p:bldP spid="16" grpId="0"/>
      <p:bldP spid="18" grpId="0" animBg="1"/>
      <p:bldP spid="14" grpId="0"/>
      <p:bldP spid="19" grpId="0"/>
      <p:bldP spid="19" grpId="1"/>
      <p:bldP spid="20" grpId="0"/>
      <p:bldP spid="21" grpId="0"/>
      <p:bldP spid="21" grpId="1"/>
      <p:bldP spid="22" grpId="0"/>
      <p:bldP spid="23" grpId="0"/>
      <p:bldP spid="23" grpId="1"/>
      <p:bldP spid="24" grpId="0"/>
      <p:bldP spid="25" grpId="0" animBg="1"/>
      <p:bldP spid="26" grpId="0"/>
      <p:bldP spid="26" grpId="1"/>
      <p:bldP spid="27" grpId="0"/>
      <p:bldP spid="15" grpId="0"/>
      <p:bldP spid="29" grpId="0" animBg="1"/>
      <p:bldP spid="30" grpId="0"/>
      <p:bldP spid="30" grpId="1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8869" y="103278"/>
            <a:ext cx="714375" cy="71437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E0E57D1-E071-4E2D-9B95-020E24A0ECAB}"/>
              </a:ext>
            </a:extLst>
          </p:cNvPr>
          <p:cNvSpPr txBox="1"/>
          <p:nvPr/>
        </p:nvSpPr>
        <p:spPr>
          <a:xfrm>
            <a:off x="1045027" y="386766"/>
            <a:ext cx="6793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4426" y="848431"/>
            <a:ext cx="7902476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dịp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tặng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32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77670" y="4968850"/>
            <a:ext cx="640080" cy="64008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274998" y="4968850"/>
            <a:ext cx="640080" cy="64008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10109" y="4968850"/>
            <a:ext cx="640080" cy="64008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05529" y="5859778"/>
            <a:ext cx="4645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44D008A-0B57-43EA-A0C8-144767621905}"/>
              </a:ext>
            </a:extLst>
          </p:cNvPr>
          <p:cNvSpPr txBox="1"/>
          <p:nvPr/>
        </p:nvSpPr>
        <p:spPr>
          <a:xfrm>
            <a:off x="3013610" y="503247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46C604C-964B-4153-BD1D-F974A553E6D0}"/>
              </a:ext>
            </a:extLst>
          </p:cNvPr>
          <p:cNvSpPr txBox="1"/>
          <p:nvPr/>
        </p:nvSpPr>
        <p:spPr>
          <a:xfrm>
            <a:off x="2897645" y="502230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44D008A-0B57-43EA-A0C8-144767621905}"/>
              </a:ext>
            </a:extLst>
          </p:cNvPr>
          <p:cNvSpPr txBox="1"/>
          <p:nvPr/>
        </p:nvSpPr>
        <p:spPr>
          <a:xfrm>
            <a:off x="4442960" y="503247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46C604C-964B-4153-BD1D-F974A553E6D0}"/>
              </a:ext>
            </a:extLst>
          </p:cNvPr>
          <p:cNvSpPr txBox="1"/>
          <p:nvPr/>
        </p:nvSpPr>
        <p:spPr>
          <a:xfrm>
            <a:off x="4335213" y="502230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44D008A-0B57-43EA-A0C8-144767621905}"/>
              </a:ext>
            </a:extLst>
          </p:cNvPr>
          <p:cNvSpPr txBox="1"/>
          <p:nvPr/>
        </p:nvSpPr>
        <p:spPr>
          <a:xfrm>
            <a:off x="5559884" y="503247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46C604C-964B-4153-BD1D-F974A553E6D0}"/>
              </a:ext>
            </a:extLst>
          </p:cNvPr>
          <p:cNvSpPr txBox="1"/>
          <p:nvPr/>
        </p:nvSpPr>
        <p:spPr>
          <a:xfrm>
            <a:off x="5439736" y="502230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93C9C43B-C524-497E-8D28-095DDA7F4381}"/>
              </a:ext>
            </a:extLst>
          </p:cNvPr>
          <p:cNvSpPr/>
          <p:nvPr/>
        </p:nvSpPr>
        <p:spPr>
          <a:xfrm>
            <a:off x="3619007" y="4996880"/>
            <a:ext cx="548640" cy="5486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44D008A-0B57-43EA-A0C8-144767621905}"/>
              </a:ext>
            </a:extLst>
          </p:cNvPr>
          <p:cNvSpPr txBox="1"/>
          <p:nvPr/>
        </p:nvSpPr>
        <p:spPr>
          <a:xfrm>
            <a:off x="3694408" y="50223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46C604C-964B-4153-BD1D-F974A553E6D0}"/>
              </a:ext>
            </a:extLst>
          </p:cNvPr>
          <p:cNvSpPr txBox="1"/>
          <p:nvPr/>
        </p:nvSpPr>
        <p:spPr>
          <a:xfrm>
            <a:off x="3718143" y="501212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48940" y="5021655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550002" y="5747612"/>
            <a:ext cx="640080" cy="64008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44D008A-0B57-43EA-A0C8-144767621905}"/>
              </a:ext>
            </a:extLst>
          </p:cNvPr>
          <p:cNvSpPr txBox="1"/>
          <p:nvPr/>
        </p:nvSpPr>
        <p:spPr>
          <a:xfrm>
            <a:off x="4699777" y="581124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46C604C-964B-4153-BD1D-F974A553E6D0}"/>
              </a:ext>
            </a:extLst>
          </p:cNvPr>
          <p:cNvSpPr txBox="1"/>
          <p:nvPr/>
        </p:nvSpPr>
        <p:spPr>
          <a:xfrm>
            <a:off x="4578882" y="5801062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0543" y="2489872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26251" y="2489871"/>
            <a:ext cx="1845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08D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60543" y="3161952"/>
            <a:ext cx="1087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Bớt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26251" y="3161951"/>
            <a:ext cx="1845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08D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47096" y="3864249"/>
            <a:ext cx="1229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74168" y="3864248"/>
            <a:ext cx="1673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08D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10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9" grpId="0" animBg="1"/>
      <p:bldP spid="10" grpId="0" animBg="1"/>
      <p:bldP spid="7" grpId="0"/>
      <p:bldP spid="19" grpId="0"/>
      <p:bldP spid="19" grpId="1"/>
      <p:bldP spid="20" grpId="0"/>
      <p:bldP spid="21" grpId="0"/>
      <p:bldP spid="21" grpId="1"/>
      <p:bldP spid="22" grpId="0"/>
      <p:bldP spid="23" grpId="0"/>
      <p:bldP spid="23" grpId="1"/>
      <p:bldP spid="24" grpId="0"/>
      <p:bldP spid="25" grpId="0" animBg="1"/>
      <p:bldP spid="26" grpId="0"/>
      <p:bldP spid="26" grpId="1"/>
      <p:bldP spid="27" grpId="0"/>
      <p:bldP spid="15" grpId="0"/>
      <p:bldP spid="29" grpId="0" animBg="1"/>
      <p:bldP spid="30" grpId="0"/>
      <p:bldP spid="30" grpId="1"/>
      <p:bldP spid="31" grpId="0"/>
      <p:bldP spid="4" grpId="0"/>
      <p:bldP spid="5" grpId="0"/>
      <p:bldP spid="32" grpId="0"/>
      <p:bldP spid="33" grpId="0"/>
      <p:bldP spid="34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C022E00-E99E-4FF2-8AA4-644DA10BF3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5" y="9239"/>
            <a:ext cx="3254087" cy="9510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4058" y="960257"/>
            <a:ext cx="6296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696" y="1421922"/>
            <a:ext cx="2973954" cy="42605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701" y="1195201"/>
            <a:ext cx="2453695" cy="42726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93601" y="3474367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67555" y="353196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93C9C43B-C524-497E-8D28-095DDA7F4381}"/>
              </a:ext>
            </a:extLst>
          </p:cNvPr>
          <p:cNvSpPr/>
          <p:nvPr/>
        </p:nvSpPr>
        <p:spPr>
          <a:xfrm>
            <a:off x="3929266" y="3536453"/>
            <a:ext cx="548640" cy="5486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44D008A-0B57-43EA-A0C8-144767621905}"/>
              </a:ext>
            </a:extLst>
          </p:cNvPr>
          <p:cNvSpPr txBox="1"/>
          <p:nvPr/>
        </p:nvSpPr>
        <p:spPr>
          <a:xfrm>
            <a:off x="4031561" y="352153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91451" y="3561873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 23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14123" y="3534979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47670" y="5654901"/>
            <a:ext cx="3111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91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9" grpId="1"/>
      <p:bldP spid="10" grpId="0" animBg="1"/>
      <p:bldP spid="11" grpId="0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C022E00-E99E-4FF2-8AA4-644DA10BF3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5" y="9239"/>
            <a:ext cx="3254087" cy="9510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4058" y="960257"/>
            <a:ext cx="6296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696" y="1497675"/>
            <a:ext cx="2973954" cy="4109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701" y="1195201"/>
            <a:ext cx="2453695" cy="42726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93601" y="347436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67555" y="353196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93C9C43B-C524-497E-8D28-095DDA7F4381}"/>
              </a:ext>
            </a:extLst>
          </p:cNvPr>
          <p:cNvSpPr/>
          <p:nvPr/>
        </p:nvSpPr>
        <p:spPr>
          <a:xfrm>
            <a:off x="3929266" y="3536453"/>
            <a:ext cx="548640" cy="5486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44D008A-0B57-43EA-A0C8-144767621905}"/>
              </a:ext>
            </a:extLst>
          </p:cNvPr>
          <p:cNvSpPr txBox="1"/>
          <p:nvPr/>
        </p:nvSpPr>
        <p:spPr>
          <a:xfrm>
            <a:off x="4031561" y="352153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91451" y="3561873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 25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14123" y="3534979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47670" y="5654901"/>
            <a:ext cx="2883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10573" y="3474367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60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 animBg="1"/>
      <p:bldP spid="11" grpId="0"/>
      <p:bldP spid="13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628" y="1992420"/>
            <a:ext cx="7632743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800" b="1" dirty="0" err="1">
                <a:solidFill>
                  <a:srgbClr val="F5AB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4800" b="1" dirty="0">
                <a:solidFill>
                  <a:srgbClr val="F5AB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5AB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800" b="1" dirty="0">
                <a:solidFill>
                  <a:srgbClr val="F5AB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5AB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4800" b="1" dirty="0">
                <a:solidFill>
                  <a:srgbClr val="F5AB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5AB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800" b="1" dirty="0">
                <a:solidFill>
                  <a:srgbClr val="F5AB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5AB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4800" b="1" dirty="0">
              <a:solidFill>
                <a:srgbClr val="F5AB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4800" b="1" dirty="0" smtClean="0">
                <a:solidFill>
                  <a:srgbClr val="F5AB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CỘNG, TRỪ TRONG </a:t>
            </a:r>
            <a:r>
              <a:rPr lang="en-US" sz="4800" b="1" dirty="0">
                <a:solidFill>
                  <a:srgbClr val="F5AB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PHẠM VI 100</a:t>
            </a:r>
          </a:p>
        </p:txBody>
      </p:sp>
    </p:spTree>
    <p:extLst>
      <p:ext uri="{BB962C8B-B14F-4D97-AF65-F5344CB8AC3E}">
        <p14:creationId xmlns:p14="http://schemas.microsoft.com/office/powerpoint/2010/main" val="246465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8"/>
            <a:ext cx="9164364" cy="6854944"/>
          </a:xfrm>
        </p:spPr>
      </p:pic>
    </p:spTree>
    <p:extLst>
      <p:ext uri="{BB962C8B-B14F-4D97-AF65-F5344CB8AC3E}">
        <p14:creationId xmlns:p14="http://schemas.microsoft.com/office/powerpoint/2010/main" val="379819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45028" y="394386"/>
            <a:ext cx="7061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9324" y="856051"/>
            <a:ext cx="7061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be 2"/>
          <p:cNvSpPr/>
          <p:nvPr/>
        </p:nvSpPr>
        <p:spPr>
          <a:xfrm>
            <a:off x="2716306" y="4128245"/>
            <a:ext cx="524435" cy="524436"/>
          </a:xfrm>
          <a:prstGeom prst="cube">
            <a:avLst/>
          </a:prstGeom>
          <a:solidFill>
            <a:srgbClr val="3383CB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be 29"/>
          <p:cNvSpPr/>
          <p:nvPr/>
        </p:nvSpPr>
        <p:spPr>
          <a:xfrm>
            <a:off x="2716306" y="3731557"/>
            <a:ext cx="524435" cy="524436"/>
          </a:xfrm>
          <a:prstGeom prst="cube">
            <a:avLst/>
          </a:prstGeom>
          <a:solidFill>
            <a:srgbClr val="3383CB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ube 30"/>
          <p:cNvSpPr/>
          <p:nvPr/>
        </p:nvSpPr>
        <p:spPr>
          <a:xfrm>
            <a:off x="2716306" y="3334869"/>
            <a:ext cx="524435" cy="524436"/>
          </a:xfrm>
          <a:prstGeom prst="cube">
            <a:avLst/>
          </a:prstGeom>
          <a:solidFill>
            <a:srgbClr val="3383CB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ube 31"/>
          <p:cNvSpPr/>
          <p:nvPr/>
        </p:nvSpPr>
        <p:spPr>
          <a:xfrm>
            <a:off x="3657600" y="4134968"/>
            <a:ext cx="524435" cy="524436"/>
          </a:xfrm>
          <a:prstGeom prst="cub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ube 32"/>
          <p:cNvSpPr/>
          <p:nvPr/>
        </p:nvSpPr>
        <p:spPr>
          <a:xfrm>
            <a:off x="3657600" y="3724833"/>
            <a:ext cx="524435" cy="524436"/>
          </a:xfrm>
          <a:prstGeom prst="cub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ube 33"/>
          <p:cNvSpPr/>
          <p:nvPr/>
        </p:nvSpPr>
        <p:spPr>
          <a:xfrm>
            <a:off x="3657600" y="3328145"/>
            <a:ext cx="524435" cy="524436"/>
          </a:xfrm>
          <a:prstGeom prst="cub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ube 34"/>
          <p:cNvSpPr/>
          <p:nvPr/>
        </p:nvSpPr>
        <p:spPr>
          <a:xfrm>
            <a:off x="3657600" y="2918010"/>
            <a:ext cx="524435" cy="524436"/>
          </a:xfrm>
          <a:prstGeom prst="cub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ube 35"/>
          <p:cNvSpPr/>
          <p:nvPr/>
        </p:nvSpPr>
        <p:spPr>
          <a:xfrm>
            <a:off x="5204012" y="4134968"/>
            <a:ext cx="524435" cy="524436"/>
          </a:xfrm>
          <a:prstGeom prst="cube">
            <a:avLst/>
          </a:prstGeom>
          <a:solidFill>
            <a:srgbClr val="3383CB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ube 37"/>
          <p:cNvSpPr/>
          <p:nvPr/>
        </p:nvSpPr>
        <p:spPr>
          <a:xfrm>
            <a:off x="5204012" y="3724833"/>
            <a:ext cx="524435" cy="524436"/>
          </a:xfrm>
          <a:prstGeom prst="cube">
            <a:avLst/>
          </a:prstGeom>
          <a:solidFill>
            <a:srgbClr val="3383CB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ube 38"/>
          <p:cNvSpPr/>
          <p:nvPr/>
        </p:nvSpPr>
        <p:spPr>
          <a:xfrm>
            <a:off x="5204012" y="3328145"/>
            <a:ext cx="524435" cy="524436"/>
          </a:xfrm>
          <a:prstGeom prst="cube">
            <a:avLst/>
          </a:prstGeom>
          <a:solidFill>
            <a:srgbClr val="3383CB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ube 39"/>
          <p:cNvSpPr/>
          <p:nvPr/>
        </p:nvSpPr>
        <p:spPr>
          <a:xfrm>
            <a:off x="5204012" y="2918010"/>
            <a:ext cx="524435" cy="524436"/>
          </a:xfrm>
          <a:prstGeom prst="cub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ube 40"/>
          <p:cNvSpPr/>
          <p:nvPr/>
        </p:nvSpPr>
        <p:spPr>
          <a:xfrm>
            <a:off x="5204012" y="2521322"/>
            <a:ext cx="524435" cy="524436"/>
          </a:xfrm>
          <a:prstGeom prst="cub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ube 41"/>
          <p:cNvSpPr/>
          <p:nvPr/>
        </p:nvSpPr>
        <p:spPr>
          <a:xfrm>
            <a:off x="5204012" y="2124634"/>
            <a:ext cx="524435" cy="524436"/>
          </a:xfrm>
          <a:prstGeom prst="cub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ube 42"/>
          <p:cNvSpPr/>
          <p:nvPr/>
        </p:nvSpPr>
        <p:spPr>
          <a:xfrm>
            <a:off x="5204012" y="1727946"/>
            <a:ext cx="524435" cy="524436"/>
          </a:xfrm>
          <a:prstGeom prst="cub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4575753" y="3072649"/>
            <a:ext cx="403412" cy="248773"/>
          </a:xfrm>
          <a:prstGeom prst="rightArrow">
            <a:avLst/>
          </a:prstGeom>
          <a:solidFill>
            <a:srgbClr val="65D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5015754" y="3442446"/>
            <a:ext cx="8606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2877670" y="5070450"/>
            <a:ext cx="640080" cy="64008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313098" y="5070450"/>
            <a:ext cx="640080" cy="64008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410109" y="5070450"/>
            <a:ext cx="640080" cy="64008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544D008A-0B57-43EA-A0C8-144767621905}"/>
              </a:ext>
            </a:extLst>
          </p:cNvPr>
          <p:cNvSpPr txBox="1"/>
          <p:nvPr/>
        </p:nvSpPr>
        <p:spPr>
          <a:xfrm>
            <a:off x="3013610" y="513407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646C604C-964B-4153-BD1D-F974A553E6D0}"/>
              </a:ext>
            </a:extLst>
          </p:cNvPr>
          <p:cNvSpPr txBox="1"/>
          <p:nvPr/>
        </p:nvSpPr>
        <p:spPr>
          <a:xfrm>
            <a:off x="2986545" y="5123900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544D008A-0B57-43EA-A0C8-144767621905}"/>
              </a:ext>
            </a:extLst>
          </p:cNvPr>
          <p:cNvSpPr txBox="1"/>
          <p:nvPr/>
        </p:nvSpPr>
        <p:spPr>
          <a:xfrm>
            <a:off x="4481060" y="513407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646C604C-964B-4153-BD1D-F974A553E6D0}"/>
              </a:ext>
            </a:extLst>
          </p:cNvPr>
          <p:cNvSpPr txBox="1"/>
          <p:nvPr/>
        </p:nvSpPr>
        <p:spPr>
          <a:xfrm>
            <a:off x="4453995" y="5123900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544D008A-0B57-43EA-A0C8-144767621905}"/>
              </a:ext>
            </a:extLst>
          </p:cNvPr>
          <p:cNvSpPr txBox="1"/>
          <p:nvPr/>
        </p:nvSpPr>
        <p:spPr>
          <a:xfrm>
            <a:off x="5559884" y="513407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646C604C-964B-4153-BD1D-F974A553E6D0}"/>
              </a:ext>
            </a:extLst>
          </p:cNvPr>
          <p:cNvSpPr txBox="1"/>
          <p:nvPr/>
        </p:nvSpPr>
        <p:spPr>
          <a:xfrm>
            <a:off x="5568229" y="51239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93C9C43B-C524-497E-8D28-095DDA7F4381}"/>
              </a:ext>
            </a:extLst>
          </p:cNvPr>
          <p:cNvSpPr/>
          <p:nvPr/>
        </p:nvSpPr>
        <p:spPr>
          <a:xfrm>
            <a:off x="3628532" y="5098480"/>
            <a:ext cx="548640" cy="5486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544D008A-0B57-43EA-A0C8-144767621905}"/>
              </a:ext>
            </a:extLst>
          </p:cNvPr>
          <p:cNvSpPr txBox="1"/>
          <p:nvPr/>
        </p:nvSpPr>
        <p:spPr>
          <a:xfrm>
            <a:off x="3703933" y="51239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646C604C-964B-4153-BD1D-F974A553E6D0}"/>
              </a:ext>
            </a:extLst>
          </p:cNvPr>
          <p:cNvSpPr txBox="1"/>
          <p:nvPr/>
        </p:nvSpPr>
        <p:spPr>
          <a:xfrm>
            <a:off x="3727668" y="5113721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980690" y="5123255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20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8" grpId="0"/>
      <p:bldP spid="3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5" grpId="0" animBg="1"/>
      <p:bldP spid="46" grpId="0" animBg="1"/>
      <p:bldP spid="47" grpId="0" animBg="1"/>
      <p:bldP spid="48" grpId="0" animBg="1"/>
      <p:bldP spid="49" grpId="0"/>
      <p:bldP spid="49" grpId="1"/>
      <p:bldP spid="50" grpId="0"/>
      <p:bldP spid="51" grpId="0"/>
      <p:bldP spid="51" grpId="1"/>
      <p:bldP spid="52" grpId="0"/>
      <p:bldP spid="53" grpId="0"/>
      <p:bldP spid="53" grpId="1"/>
      <p:bldP spid="54" grpId="0"/>
      <p:bldP spid="55" grpId="0" animBg="1"/>
      <p:bldP spid="56" grpId="0"/>
      <p:bldP spid="56" grpId="1"/>
      <p:bldP spid="57" grpId="0"/>
      <p:bldP spid="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45028" y="394386"/>
            <a:ext cx="7061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9324" y="856051"/>
            <a:ext cx="7061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557458" y="3381444"/>
            <a:ext cx="403412" cy="248773"/>
          </a:xfrm>
          <a:prstGeom prst="rightArrow">
            <a:avLst/>
          </a:prstGeom>
          <a:solidFill>
            <a:srgbClr val="65D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877670" y="5514201"/>
            <a:ext cx="640080" cy="64008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313098" y="5514201"/>
            <a:ext cx="640080" cy="64008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410109" y="5514201"/>
            <a:ext cx="640080" cy="64008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544D008A-0B57-43EA-A0C8-144767621905}"/>
              </a:ext>
            </a:extLst>
          </p:cNvPr>
          <p:cNvSpPr txBox="1"/>
          <p:nvPr/>
        </p:nvSpPr>
        <p:spPr>
          <a:xfrm>
            <a:off x="3013610" y="557783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646C604C-964B-4153-BD1D-F974A553E6D0}"/>
              </a:ext>
            </a:extLst>
          </p:cNvPr>
          <p:cNvSpPr txBox="1"/>
          <p:nvPr/>
        </p:nvSpPr>
        <p:spPr>
          <a:xfrm>
            <a:off x="2919310" y="5567651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544D008A-0B57-43EA-A0C8-144767621905}"/>
              </a:ext>
            </a:extLst>
          </p:cNvPr>
          <p:cNvSpPr txBox="1"/>
          <p:nvPr/>
        </p:nvSpPr>
        <p:spPr>
          <a:xfrm>
            <a:off x="4481060" y="557783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646C604C-964B-4153-BD1D-F974A553E6D0}"/>
              </a:ext>
            </a:extLst>
          </p:cNvPr>
          <p:cNvSpPr txBox="1"/>
          <p:nvPr/>
        </p:nvSpPr>
        <p:spPr>
          <a:xfrm>
            <a:off x="4359866" y="5567651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544D008A-0B57-43EA-A0C8-144767621905}"/>
              </a:ext>
            </a:extLst>
          </p:cNvPr>
          <p:cNvSpPr txBox="1"/>
          <p:nvPr/>
        </p:nvSpPr>
        <p:spPr>
          <a:xfrm>
            <a:off x="5559884" y="557783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646C604C-964B-4153-BD1D-F974A553E6D0}"/>
              </a:ext>
            </a:extLst>
          </p:cNvPr>
          <p:cNvSpPr txBox="1"/>
          <p:nvPr/>
        </p:nvSpPr>
        <p:spPr>
          <a:xfrm>
            <a:off x="5447206" y="5567651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93C9C43B-C524-497E-8D28-095DDA7F4381}"/>
              </a:ext>
            </a:extLst>
          </p:cNvPr>
          <p:cNvSpPr/>
          <p:nvPr/>
        </p:nvSpPr>
        <p:spPr>
          <a:xfrm>
            <a:off x="3628532" y="5542231"/>
            <a:ext cx="548640" cy="5486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544D008A-0B57-43EA-A0C8-144767621905}"/>
              </a:ext>
            </a:extLst>
          </p:cNvPr>
          <p:cNvSpPr txBox="1"/>
          <p:nvPr/>
        </p:nvSpPr>
        <p:spPr>
          <a:xfrm>
            <a:off x="3703933" y="556765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646C604C-964B-4153-BD1D-F974A553E6D0}"/>
              </a:ext>
            </a:extLst>
          </p:cNvPr>
          <p:cNvSpPr txBox="1"/>
          <p:nvPr/>
        </p:nvSpPr>
        <p:spPr>
          <a:xfrm>
            <a:off x="3727668" y="5557472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980690" y="5567006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94329" y="1701373"/>
            <a:ext cx="457200" cy="3481975"/>
            <a:chOff x="1627094" y="1358966"/>
            <a:chExt cx="457200" cy="3481975"/>
          </a:xfrm>
        </p:grpSpPr>
        <p:sp>
          <p:nvSpPr>
            <p:cNvPr id="2" name="Cube 1"/>
            <p:cNvSpPr/>
            <p:nvPr/>
          </p:nvSpPr>
          <p:spPr>
            <a:xfrm>
              <a:off x="1627094" y="4383741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Cube 43"/>
            <p:cNvSpPr/>
            <p:nvPr/>
          </p:nvSpPr>
          <p:spPr>
            <a:xfrm>
              <a:off x="1627094" y="4047565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Cube 44"/>
            <p:cNvSpPr/>
            <p:nvPr/>
          </p:nvSpPr>
          <p:spPr>
            <a:xfrm>
              <a:off x="1627094" y="3711389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Cube 58"/>
            <p:cNvSpPr/>
            <p:nvPr/>
          </p:nvSpPr>
          <p:spPr>
            <a:xfrm>
              <a:off x="1627094" y="3375213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Cube 59"/>
            <p:cNvSpPr/>
            <p:nvPr/>
          </p:nvSpPr>
          <p:spPr>
            <a:xfrm>
              <a:off x="1627094" y="3039037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Cube 60"/>
            <p:cNvSpPr/>
            <p:nvPr/>
          </p:nvSpPr>
          <p:spPr>
            <a:xfrm>
              <a:off x="1627094" y="2702861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Cube 61"/>
            <p:cNvSpPr/>
            <p:nvPr/>
          </p:nvSpPr>
          <p:spPr>
            <a:xfrm>
              <a:off x="1627094" y="2366685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Cube 62"/>
            <p:cNvSpPr/>
            <p:nvPr/>
          </p:nvSpPr>
          <p:spPr>
            <a:xfrm>
              <a:off x="1627094" y="2030509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Cube 63"/>
            <p:cNvSpPr/>
            <p:nvPr/>
          </p:nvSpPr>
          <p:spPr>
            <a:xfrm>
              <a:off x="1627094" y="1694333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Cube 64"/>
            <p:cNvSpPr/>
            <p:nvPr/>
          </p:nvSpPr>
          <p:spPr>
            <a:xfrm>
              <a:off x="1627094" y="1358966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2030506" y="1701686"/>
            <a:ext cx="457200" cy="3481975"/>
            <a:chOff x="1627094" y="1358966"/>
            <a:chExt cx="457200" cy="3481975"/>
          </a:xfrm>
        </p:grpSpPr>
        <p:sp>
          <p:nvSpPr>
            <p:cNvPr id="67" name="Cube 66"/>
            <p:cNvSpPr/>
            <p:nvPr/>
          </p:nvSpPr>
          <p:spPr>
            <a:xfrm>
              <a:off x="1627094" y="4383741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Cube 67"/>
            <p:cNvSpPr/>
            <p:nvPr/>
          </p:nvSpPr>
          <p:spPr>
            <a:xfrm>
              <a:off x="1627094" y="4047565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Cube 68"/>
            <p:cNvSpPr/>
            <p:nvPr/>
          </p:nvSpPr>
          <p:spPr>
            <a:xfrm>
              <a:off x="1627094" y="3711389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Cube 69"/>
            <p:cNvSpPr/>
            <p:nvPr/>
          </p:nvSpPr>
          <p:spPr>
            <a:xfrm>
              <a:off x="1627094" y="3375213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Cube 70"/>
            <p:cNvSpPr/>
            <p:nvPr/>
          </p:nvSpPr>
          <p:spPr>
            <a:xfrm>
              <a:off x="1627094" y="3039037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Cube 71"/>
            <p:cNvSpPr/>
            <p:nvPr/>
          </p:nvSpPr>
          <p:spPr>
            <a:xfrm>
              <a:off x="1627094" y="2702861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Cube 72"/>
            <p:cNvSpPr/>
            <p:nvPr/>
          </p:nvSpPr>
          <p:spPr>
            <a:xfrm>
              <a:off x="1627094" y="2366685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Cube 73"/>
            <p:cNvSpPr/>
            <p:nvPr/>
          </p:nvSpPr>
          <p:spPr>
            <a:xfrm>
              <a:off x="1627094" y="2030509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Cube 74"/>
            <p:cNvSpPr/>
            <p:nvPr/>
          </p:nvSpPr>
          <p:spPr>
            <a:xfrm>
              <a:off x="1627094" y="1694333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Cube 75"/>
            <p:cNvSpPr/>
            <p:nvPr/>
          </p:nvSpPr>
          <p:spPr>
            <a:xfrm>
              <a:off x="1627094" y="1358966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2370604" y="1701686"/>
            <a:ext cx="457200" cy="3481975"/>
            <a:chOff x="1627094" y="1358966"/>
            <a:chExt cx="457200" cy="3481975"/>
          </a:xfrm>
        </p:grpSpPr>
        <p:sp>
          <p:nvSpPr>
            <p:cNvPr id="78" name="Cube 77"/>
            <p:cNvSpPr/>
            <p:nvPr/>
          </p:nvSpPr>
          <p:spPr>
            <a:xfrm>
              <a:off x="1627094" y="4383741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Cube 78"/>
            <p:cNvSpPr/>
            <p:nvPr/>
          </p:nvSpPr>
          <p:spPr>
            <a:xfrm>
              <a:off x="1627094" y="4047565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Cube 79"/>
            <p:cNvSpPr/>
            <p:nvPr/>
          </p:nvSpPr>
          <p:spPr>
            <a:xfrm>
              <a:off x="1627094" y="3711389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Cube 80"/>
            <p:cNvSpPr/>
            <p:nvPr/>
          </p:nvSpPr>
          <p:spPr>
            <a:xfrm>
              <a:off x="1627094" y="3375213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Cube 81"/>
            <p:cNvSpPr/>
            <p:nvPr/>
          </p:nvSpPr>
          <p:spPr>
            <a:xfrm>
              <a:off x="1627094" y="3039037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Cube 82"/>
            <p:cNvSpPr/>
            <p:nvPr/>
          </p:nvSpPr>
          <p:spPr>
            <a:xfrm>
              <a:off x="1627094" y="2702861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Cube 83"/>
            <p:cNvSpPr/>
            <p:nvPr/>
          </p:nvSpPr>
          <p:spPr>
            <a:xfrm>
              <a:off x="1627094" y="2366685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Cube 84"/>
            <p:cNvSpPr/>
            <p:nvPr/>
          </p:nvSpPr>
          <p:spPr>
            <a:xfrm>
              <a:off x="1627094" y="2030509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Cube 85"/>
            <p:cNvSpPr/>
            <p:nvPr/>
          </p:nvSpPr>
          <p:spPr>
            <a:xfrm>
              <a:off x="1627094" y="1694333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Cube 86"/>
            <p:cNvSpPr/>
            <p:nvPr/>
          </p:nvSpPr>
          <p:spPr>
            <a:xfrm>
              <a:off x="1627094" y="1358966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2715380" y="1701373"/>
            <a:ext cx="457200" cy="3481975"/>
            <a:chOff x="1627094" y="1358966"/>
            <a:chExt cx="457200" cy="3481975"/>
          </a:xfrm>
        </p:grpSpPr>
        <p:sp>
          <p:nvSpPr>
            <p:cNvPr id="89" name="Cube 88"/>
            <p:cNvSpPr/>
            <p:nvPr/>
          </p:nvSpPr>
          <p:spPr>
            <a:xfrm>
              <a:off x="1627094" y="4383741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Cube 89"/>
            <p:cNvSpPr/>
            <p:nvPr/>
          </p:nvSpPr>
          <p:spPr>
            <a:xfrm>
              <a:off x="1627094" y="4047565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Cube 90"/>
            <p:cNvSpPr/>
            <p:nvPr/>
          </p:nvSpPr>
          <p:spPr>
            <a:xfrm>
              <a:off x="1627094" y="3711389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Cube 91"/>
            <p:cNvSpPr/>
            <p:nvPr/>
          </p:nvSpPr>
          <p:spPr>
            <a:xfrm>
              <a:off x="1627094" y="3375213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Cube 92"/>
            <p:cNvSpPr/>
            <p:nvPr/>
          </p:nvSpPr>
          <p:spPr>
            <a:xfrm>
              <a:off x="1627094" y="3039037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Cube 93"/>
            <p:cNvSpPr/>
            <p:nvPr/>
          </p:nvSpPr>
          <p:spPr>
            <a:xfrm>
              <a:off x="1627094" y="2702861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Cube 94"/>
            <p:cNvSpPr/>
            <p:nvPr/>
          </p:nvSpPr>
          <p:spPr>
            <a:xfrm>
              <a:off x="1627094" y="2366685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Cube 95"/>
            <p:cNvSpPr/>
            <p:nvPr/>
          </p:nvSpPr>
          <p:spPr>
            <a:xfrm>
              <a:off x="1627094" y="2030509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Cube 96"/>
            <p:cNvSpPr/>
            <p:nvPr/>
          </p:nvSpPr>
          <p:spPr>
            <a:xfrm>
              <a:off x="1627094" y="1694333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Cube 97"/>
            <p:cNvSpPr/>
            <p:nvPr/>
          </p:nvSpPr>
          <p:spPr>
            <a:xfrm>
              <a:off x="1627094" y="1358966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3410706" y="1692951"/>
            <a:ext cx="457200" cy="3481975"/>
            <a:chOff x="1627094" y="1358966"/>
            <a:chExt cx="457200" cy="3481975"/>
          </a:xfrm>
        </p:grpSpPr>
        <p:sp>
          <p:nvSpPr>
            <p:cNvPr id="100" name="Cube 99"/>
            <p:cNvSpPr/>
            <p:nvPr/>
          </p:nvSpPr>
          <p:spPr>
            <a:xfrm>
              <a:off x="1627094" y="4383741"/>
              <a:ext cx="457200" cy="457200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Cube 100"/>
            <p:cNvSpPr/>
            <p:nvPr/>
          </p:nvSpPr>
          <p:spPr>
            <a:xfrm>
              <a:off x="1627094" y="4047565"/>
              <a:ext cx="457200" cy="457200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Cube 101"/>
            <p:cNvSpPr/>
            <p:nvPr/>
          </p:nvSpPr>
          <p:spPr>
            <a:xfrm>
              <a:off x="1627094" y="3711389"/>
              <a:ext cx="457200" cy="457200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Cube 102"/>
            <p:cNvSpPr/>
            <p:nvPr/>
          </p:nvSpPr>
          <p:spPr>
            <a:xfrm>
              <a:off x="1627094" y="3375213"/>
              <a:ext cx="457200" cy="457200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Cube 103"/>
            <p:cNvSpPr/>
            <p:nvPr/>
          </p:nvSpPr>
          <p:spPr>
            <a:xfrm>
              <a:off x="1627094" y="3039037"/>
              <a:ext cx="457200" cy="457200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Cube 104"/>
            <p:cNvSpPr/>
            <p:nvPr/>
          </p:nvSpPr>
          <p:spPr>
            <a:xfrm>
              <a:off x="1627094" y="2702861"/>
              <a:ext cx="457200" cy="457200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Cube 105"/>
            <p:cNvSpPr/>
            <p:nvPr/>
          </p:nvSpPr>
          <p:spPr>
            <a:xfrm>
              <a:off x="1627094" y="2366685"/>
              <a:ext cx="457200" cy="457200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Cube 106"/>
            <p:cNvSpPr/>
            <p:nvPr/>
          </p:nvSpPr>
          <p:spPr>
            <a:xfrm>
              <a:off x="1627094" y="2030509"/>
              <a:ext cx="457200" cy="457200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Cube 107"/>
            <p:cNvSpPr/>
            <p:nvPr/>
          </p:nvSpPr>
          <p:spPr>
            <a:xfrm>
              <a:off x="1627094" y="1694333"/>
              <a:ext cx="457200" cy="457200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Cube 108"/>
            <p:cNvSpPr/>
            <p:nvPr/>
          </p:nvSpPr>
          <p:spPr>
            <a:xfrm>
              <a:off x="1627094" y="1358966"/>
              <a:ext cx="457200" cy="457200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3755482" y="1692638"/>
            <a:ext cx="457200" cy="3481975"/>
            <a:chOff x="1627094" y="1358966"/>
            <a:chExt cx="457200" cy="3481975"/>
          </a:xfrm>
        </p:grpSpPr>
        <p:sp>
          <p:nvSpPr>
            <p:cNvPr id="111" name="Cube 110"/>
            <p:cNvSpPr/>
            <p:nvPr/>
          </p:nvSpPr>
          <p:spPr>
            <a:xfrm>
              <a:off x="1627094" y="4383741"/>
              <a:ext cx="457200" cy="457200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Cube 111"/>
            <p:cNvSpPr/>
            <p:nvPr/>
          </p:nvSpPr>
          <p:spPr>
            <a:xfrm>
              <a:off x="1627094" y="4047565"/>
              <a:ext cx="457200" cy="457200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Cube 112"/>
            <p:cNvSpPr/>
            <p:nvPr/>
          </p:nvSpPr>
          <p:spPr>
            <a:xfrm>
              <a:off x="1627094" y="3711389"/>
              <a:ext cx="457200" cy="457200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Cube 113"/>
            <p:cNvSpPr/>
            <p:nvPr/>
          </p:nvSpPr>
          <p:spPr>
            <a:xfrm>
              <a:off x="1627094" y="3375213"/>
              <a:ext cx="457200" cy="457200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Cube 114"/>
            <p:cNvSpPr/>
            <p:nvPr/>
          </p:nvSpPr>
          <p:spPr>
            <a:xfrm>
              <a:off x="1627094" y="3039037"/>
              <a:ext cx="457200" cy="457200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Cube 115"/>
            <p:cNvSpPr/>
            <p:nvPr/>
          </p:nvSpPr>
          <p:spPr>
            <a:xfrm>
              <a:off x="1627094" y="2702861"/>
              <a:ext cx="457200" cy="457200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Cube 116"/>
            <p:cNvSpPr/>
            <p:nvPr/>
          </p:nvSpPr>
          <p:spPr>
            <a:xfrm>
              <a:off x="1627094" y="2366685"/>
              <a:ext cx="457200" cy="457200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Cube 117"/>
            <p:cNvSpPr/>
            <p:nvPr/>
          </p:nvSpPr>
          <p:spPr>
            <a:xfrm>
              <a:off x="1627094" y="2030509"/>
              <a:ext cx="457200" cy="457200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Cube 118"/>
            <p:cNvSpPr/>
            <p:nvPr/>
          </p:nvSpPr>
          <p:spPr>
            <a:xfrm>
              <a:off x="1627094" y="1694333"/>
              <a:ext cx="457200" cy="457200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Cube 119"/>
            <p:cNvSpPr/>
            <p:nvPr/>
          </p:nvSpPr>
          <p:spPr>
            <a:xfrm>
              <a:off x="1627094" y="1358966"/>
              <a:ext cx="457200" cy="457200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5312735" y="1706506"/>
            <a:ext cx="457200" cy="3481975"/>
            <a:chOff x="1627094" y="1358966"/>
            <a:chExt cx="457200" cy="3481975"/>
          </a:xfrm>
        </p:grpSpPr>
        <p:sp>
          <p:nvSpPr>
            <p:cNvPr id="122" name="Cube 121"/>
            <p:cNvSpPr/>
            <p:nvPr/>
          </p:nvSpPr>
          <p:spPr>
            <a:xfrm>
              <a:off x="1627094" y="4383741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Cube 122"/>
            <p:cNvSpPr/>
            <p:nvPr/>
          </p:nvSpPr>
          <p:spPr>
            <a:xfrm>
              <a:off x="1627094" y="4047565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Cube 123"/>
            <p:cNvSpPr/>
            <p:nvPr/>
          </p:nvSpPr>
          <p:spPr>
            <a:xfrm>
              <a:off x="1627094" y="3711389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Cube 124"/>
            <p:cNvSpPr/>
            <p:nvPr/>
          </p:nvSpPr>
          <p:spPr>
            <a:xfrm>
              <a:off x="1627094" y="3375213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Cube 125"/>
            <p:cNvSpPr/>
            <p:nvPr/>
          </p:nvSpPr>
          <p:spPr>
            <a:xfrm>
              <a:off x="1627094" y="3039037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Cube 126"/>
            <p:cNvSpPr/>
            <p:nvPr/>
          </p:nvSpPr>
          <p:spPr>
            <a:xfrm>
              <a:off x="1627094" y="2702861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Cube 127"/>
            <p:cNvSpPr/>
            <p:nvPr/>
          </p:nvSpPr>
          <p:spPr>
            <a:xfrm>
              <a:off x="1627094" y="2366685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Cube 128"/>
            <p:cNvSpPr/>
            <p:nvPr/>
          </p:nvSpPr>
          <p:spPr>
            <a:xfrm>
              <a:off x="1627094" y="2030509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Cube 129"/>
            <p:cNvSpPr/>
            <p:nvPr/>
          </p:nvSpPr>
          <p:spPr>
            <a:xfrm>
              <a:off x="1627094" y="1694333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Cube 130"/>
            <p:cNvSpPr/>
            <p:nvPr/>
          </p:nvSpPr>
          <p:spPr>
            <a:xfrm>
              <a:off x="1627094" y="1358966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5648912" y="1706819"/>
            <a:ext cx="457200" cy="3481975"/>
            <a:chOff x="1627094" y="1358966"/>
            <a:chExt cx="457200" cy="3481975"/>
          </a:xfrm>
        </p:grpSpPr>
        <p:sp>
          <p:nvSpPr>
            <p:cNvPr id="133" name="Cube 132"/>
            <p:cNvSpPr/>
            <p:nvPr/>
          </p:nvSpPr>
          <p:spPr>
            <a:xfrm>
              <a:off x="1627094" y="4383741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Cube 133"/>
            <p:cNvSpPr/>
            <p:nvPr/>
          </p:nvSpPr>
          <p:spPr>
            <a:xfrm>
              <a:off x="1627094" y="4047565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Cube 134"/>
            <p:cNvSpPr/>
            <p:nvPr/>
          </p:nvSpPr>
          <p:spPr>
            <a:xfrm>
              <a:off x="1627094" y="3711389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Cube 135"/>
            <p:cNvSpPr/>
            <p:nvPr/>
          </p:nvSpPr>
          <p:spPr>
            <a:xfrm>
              <a:off x="1627094" y="3375213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Cube 136"/>
            <p:cNvSpPr/>
            <p:nvPr/>
          </p:nvSpPr>
          <p:spPr>
            <a:xfrm>
              <a:off x="1627094" y="3039037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Cube 137"/>
            <p:cNvSpPr/>
            <p:nvPr/>
          </p:nvSpPr>
          <p:spPr>
            <a:xfrm>
              <a:off x="1627094" y="2702861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Cube 138"/>
            <p:cNvSpPr/>
            <p:nvPr/>
          </p:nvSpPr>
          <p:spPr>
            <a:xfrm>
              <a:off x="1627094" y="2366685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Cube 139"/>
            <p:cNvSpPr/>
            <p:nvPr/>
          </p:nvSpPr>
          <p:spPr>
            <a:xfrm>
              <a:off x="1627094" y="2030509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Cube 140"/>
            <p:cNvSpPr/>
            <p:nvPr/>
          </p:nvSpPr>
          <p:spPr>
            <a:xfrm>
              <a:off x="1627094" y="1694333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Cube 141"/>
            <p:cNvSpPr/>
            <p:nvPr/>
          </p:nvSpPr>
          <p:spPr>
            <a:xfrm>
              <a:off x="1627094" y="1358966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5989010" y="1706819"/>
            <a:ext cx="457200" cy="3481975"/>
            <a:chOff x="1627094" y="1358966"/>
            <a:chExt cx="457200" cy="3481975"/>
          </a:xfrm>
        </p:grpSpPr>
        <p:sp>
          <p:nvSpPr>
            <p:cNvPr id="144" name="Cube 143"/>
            <p:cNvSpPr/>
            <p:nvPr/>
          </p:nvSpPr>
          <p:spPr>
            <a:xfrm>
              <a:off x="1627094" y="4383741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Cube 144"/>
            <p:cNvSpPr/>
            <p:nvPr/>
          </p:nvSpPr>
          <p:spPr>
            <a:xfrm>
              <a:off x="1627094" y="4047565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Cube 145"/>
            <p:cNvSpPr/>
            <p:nvPr/>
          </p:nvSpPr>
          <p:spPr>
            <a:xfrm>
              <a:off x="1627094" y="3711389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Cube 146"/>
            <p:cNvSpPr/>
            <p:nvPr/>
          </p:nvSpPr>
          <p:spPr>
            <a:xfrm>
              <a:off x="1627094" y="3375213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Cube 147"/>
            <p:cNvSpPr/>
            <p:nvPr/>
          </p:nvSpPr>
          <p:spPr>
            <a:xfrm>
              <a:off x="1627094" y="3039037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Cube 148"/>
            <p:cNvSpPr/>
            <p:nvPr/>
          </p:nvSpPr>
          <p:spPr>
            <a:xfrm>
              <a:off x="1627094" y="2702861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Cube 149"/>
            <p:cNvSpPr/>
            <p:nvPr/>
          </p:nvSpPr>
          <p:spPr>
            <a:xfrm>
              <a:off x="1627094" y="2366685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Cube 150"/>
            <p:cNvSpPr/>
            <p:nvPr/>
          </p:nvSpPr>
          <p:spPr>
            <a:xfrm>
              <a:off x="1627094" y="2030509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Cube 151"/>
            <p:cNvSpPr/>
            <p:nvPr/>
          </p:nvSpPr>
          <p:spPr>
            <a:xfrm>
              <a:off x="1627094" y="1694333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Cube 152"/>
            <p:cNvSpPr/>
            <p:nvPr/>
          </p:nvSpPr>
          <p:spPr>
            <a:xfrm>
              <a:off x="1627094" y="1358966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6333786" y="1706506"/>
            <a:ext cx="457200" cy="3481975"/>
            <a:chOff x="1627094" y="1358966"/>
            <a:chExt cx="457200" cy="3481975"/>
          </a:xfrm>
        </p:grpSpPr>
        <p:sp>
          <p:nvSpPr>
            <p:cNvPr id="155" name="Cube 154"/>
            <p:cNvSpPr/>
            <p:nvPr/>
          </p:nvSpPr>
          <p:spPr>
            <a:xfrm>
              <a:off x="1627094" y="4383741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Cube 155"/>
            <p:cNvSpPr/>
            <p:nvPr/>
          </p:nvSpPr>
          <p:spPr>
            <a:xfrm>
              <a:off x="1627094" y="4047565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Cube 156"/>
            <p:cNvSpPr/>
            <p:nvPr/>
          </p:nvSpPr>
          <p:spPr>
            <a:xfrm>
              <a:off x="1627094" y="3711389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Cube 157"/>
            <p:cNvSpPr/>
            <p:nvPr/>
          </p:nvSpPr>
          <p:spPr>
            <a:xfrm>
              <a:off x="1627094" y="3375213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Cube 158"/>
            <p:cNvSpPr/>
            <p:nvPr/>
          </p:nvSpPr>
          <p:spPr>
            <a:xfrm>
              <a:off x="1627094" y="3039037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Cube 159"/>
            <p:cNvSpPr/>
            <p:nvPr/>
          </p:nvSpPr>
          <p:spPr>
            <a:xfrm>
              <a:off x="1627094" y="2702861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Cube 160"/>
            <p:cNvSpPr/>
            <p:nvPr/>
          </p:nvSpPr>
          <p:spPr>
            <a:xfrm>
              <a:off x="1627094" y="2366685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Cube 161"/>
            <p:cNvSpPr/>
            <p:nvPr/>
          </p:nvSpPr>
          <p:spPr>
            <a:xfrm>
              <a:off x="1627094" y="2030509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Cube 162"/>
            <p:cNvSpPr/>
            <p:nvPr/>
          </p:nvSpPr>
          <p:spPr>
            <a:xfrm>
              <a:off x="1627094" y="1694333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Cube 163"/>
            <p:cNvSpPr/>
            <p:nvPr/>
          </p:nvSpPr>
          <p:spPr>
            <a:xfrm>
              <a:off x="1627094" y="1358966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6676687" y="1707609"/>
            <a:ext cx="457200" cy="3481975"/>
            <a:chOff x="1627094" y="1358966"/>
            <a:chExt cx="457200" cy="3481975"/>
          </a:xfrm>
        </p:grpSpPr>
        <p:sp>
          <p:nvSpPr>
            <p:cNvPr id="166" name="Cube 165"/>
            <p:cNvSpPr/>
            <p:nvPr/>
          </p:nvSpPr>
          <p:spPr>
            <a:xfrm>
              <a:off x="1627094" y="4383741"/>
              <a:ext cx="457200" cy="457200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Cube 166"/>
            <p:cNvSpPr/>
            <p:nvPr/>
          </p:nvSpPr>
          <p:spPr>
            <a:xfrm>
              <a:off x="1627094" y="4047565"/>
              <a:ext cx="457200" cy="457200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Cube 167"/>
            <p:cNvSpPr/>
            <p:nvPr/>
          </p:nvSpPr>
          <p:spPr>
            <a:xfrm>
              <a:off x="1627094" y="3711389"/>
              <a:ext cx="457200" cy="457200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Cube 168"/>
            <p:cNvSpPr/>
            <p:nvPr/>
          </p:nvSpPr>
          <p:spPr>
            <a:xfrm>
              <a:off x="1627094" y="3375213"/>
              <a:ext cx="457200" cy="457200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Cube 169"/>
            <p:cNvSpPr/>
            <p:nvPr/>
          </p:nvSpPr>
          <p:spPr>
            <a:xfrm>
              <a:off x="1627094" y="3039037"/>
              <a:ext cx="457200" cy="457200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Cube 170"/>
            <p:cNvSpPr/>
            <p:nvPr/>
          </p:nvSpPr>
          <p:spPr>
            <a:xfrm>
              <a:off x="1627094" y="2702861"/>
              <a:ext cx="457200" cy="457200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Cube 171"/>
            <p:cNvSpPr/>
            <p:nvPr/>
          </p:nvSpPr>
          <p:spPr>
            <a:xfrm>
              <a:off x="1627094" y="2366685"/>
              <a:ext cx="457200" cy="457200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Cube 172"/>
            <p:cNvSpPr/>
            <p:nvPr/>
          </p:nvSpPr>
          <p:spPr>
            <a:xfrm>
              <a:off x="1627094" y="2030509"/>
              <a:ext cx="457200" cy="457200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Cube 173"/>
            <p:cNvSpPr/>
            <p:nvPr/>
          </p:nvSpPr>
          <p:spPr>
            <a:xfrm>
              <a:off x="1627094" y="1694333"/>
              <a:ext cx="457200" cy="457200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Cube 174"/>
            <p:cNvSpPr/>
            <p:nvPr/>
          </p:nvSpPr>
          <p:spPr>
            <a:xfrm>
              <a:off x="1627094" y="1358966"/>
              <a:ext cx="457200" cy="457200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6" name="Group 175"/>
          <p:cNvGrpSpPr/>
          <p:nvPr/>
        </p:nvGrpSpPr>
        <p:grpSpPr>
          <a:xfrm>
            <a:off x="7021463" y="1707296"/>
            <a:ext cx="457200" cy="3481975"/>
            <a:chOff x="1627094" y="1358966"/>
            <a:chExt cx="457200" cy="3481975"/>
          </a:xfrm>
        </p:grpSpPr>
        <p:sp>
          <p:nvSpPr>
            <p:cNvPr id="177" name="Cube 176"/>
            <p:cNvSpPr/>
            <p:nvPr/>
          </p:nvSpPr>
          <p:spPr>
            <a:xfrm>
              <a:off x="1627094" y="4383741"/>
              <a:ext cx="457200" cy="457200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Cube 177"/>
            <p:cNvSpPr/>
            <p:nvPr/>
          </p:nvSpPr>
          <p:spPr>
            <a:xfrm>
              <a:off x="1627094" y="4047565"/>
              <a:ext cx="457200" cy="457200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Cube 178"/>
            <p:cNvSpPr/>
            <p:nvPr/>
          </p:nvSpPr>
          <p:spPr>
            <a:xfrm>
              <a:off x="1627094" y="3711389"/>
              <a:ext cx="457200" cy="457200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Cube 179"/>
            <p:cNvSpPr/>
            <p:nvPr/>
          </p:nvSpPr>
          <p:spPr>
            <a:xfrm>
              <a:off x="1627094" y="3375213"/>
              <a:ext cx="457200" cy="457200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Cube 180"/>
            <p:cNvSpPr/>
            <p:nvPr/>
          </p:nvSpPr>
          <p:spPr>
            <a:xfrm>
              <a:off x="1627094" y="3039037"/>
              <a:ext cx="457200" cy="457200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Cube 181"/>
            <p:cNvSpPr/>
            <p:nvPr/>
          </p:nvSpPr>
          <p:spPr>
            <a:xfrm>
              <a:off x="1627094" y="2702861"/>
              <a:ext cx="457200" cy="457200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Cube 182"/>
            <p:cNvSpPr/>
            <p:nvPr/>
          </p:nvSpPr>
          <p:spPr>
            <a:xfrm>
              <a:off x="1627094" y="2366685"/>
              <a:ext cx="457200" cy="457200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Cube 183"/>
            <p:cNvSpPr/>
            <p:nvPr/>
          </p:nvSpPr>
          <p:spPr>
            <a:xfrm>
              <a:off x="1627094" y="2030509"/>
              <a:ext cx="457200" cy="457200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Cube 184"/>
            <p:cNvSpPr/>
            <p:nvPr/>
          </p:nvSpPr>
          <p:spPr>
            <a:xfrm>
              <a:off x="1627094" y="1694333"/>
              <a:ext cx="457200" cy="457200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Cube 185"/>
            <p:cNvSpPr/>
            <p:nvPr/>
          </p:nvSpPr>
          <p:spPr>
            <a:xfrm>
              <a:off x="1627094" y="1358966"/>
              <a:ext cx="457200" cy="457200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4208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6" grpId="0" animBg="1"/>
      <p:bldP spid="47" grpId="0" animBg="1"/>
      <p:bldP spid="48" grpId="0" animBg="1"/>
      <p:bldP spid="49" grpId="0"/>
      <p:bldP spid="49" grpId="1"/>
      <p:bldP spid="50" grpId="0"/>
      <p:bldP spid="51" grpId="0"/>
      <p:bldP spid="51" grpId="1"/>
      <p:bldP spid="52" grpId="0"/>
      <p:bldP spid="53" grpId="0"/>
      <p:bldP spid="53" grpId="1"/>
      <p:bldP spid="54" grpId="0"/>
      <p:bldP spid="55" grpId="0" animBg="1"/>
      <p:bldP spid="56" grpId="0"/>
      <p:bldP spid="56" grpId="1"/>
      <p:bldP spid="57" grpId="0"/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45028" y="394386"/>
            <a:ext cx="7061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9324" y="856051"/>
            <a:ext cx="7061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680725" y="3317078"/>
            <a:ext cx="403412" cy="248773"/>
          </a:xfrm>
          <a:prstGeom prst="rightArrow">
            <a:avLst/>
          </a:prstGeom>
          <a:solidFill>
            <a:srgbClr val="65D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877670" y="5514201"/>
            <a:ext cx="640080" cy="64008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313098" y="5514201"/>
            <a:ext cx="640080" cy="64008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410109" y="5514201"/>
            <a:ext cx="640080" cy="64008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544D008A-0B57-43EA-A0C8-144767621905}"/>
              </a:ext>
            </a:extLst>
          </p:cNvPr>
          <p:cNvSpPr txBox="1"/>
          <p:nvPr/>
        </p:nvSpPr>
        <p:spPr>
          <a:xfrm>
            <a:off x="3013610" y="557783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646C604C-964B-4153-BD1D-F974A553E6D0}"/>
              </a:ext>
            </a:extLst>
          </p:cNvPr>
          <p:cNvSpPr txBox="1"/>
          <p:nvPr/>
        </p:nvSpPr>
        <p:spPr>
          <a:xfrm>
            <a:off x="2892416" y="5567651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544D008A-0B57-43EA-A0C8-144767621905}"/>
              </a:ext>
            </a:extLst>
          </p:cNvPr>
          <p:cNvSpPr txBox="1"/>
          <p:nvPr/>
        </p:nvSpPr>
        <p:spPr>
          <a:xfrm>
            <a:off x="4481060" y="557783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646C604C-964B-4153-BD1D-F974A553E6D0}"/>
              </a:ext>
            </a:extLst>
          </p:cNvPr>
          <p:cNvSpPr txBox="1"/>
          <p:nvPr/>
        </p:nvSpPr>
        <p:spPr>
          <a:xfrm>
            <a:off x="4359866" y="5567651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544D008A-0B57-43EA-A0C8-144767621905}"/>
              </a:ext>
            </a:extLst>
          </p:cNvPr>
          <p:cNvSpPr txBox="1"/>
          <p:nvPr/>
        </p:nvSpPr>
        <p:spPr>
          <a:xfrm>
            <a:off x="5559884" y="557783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646C604C-964B-4153-BD1D-F974A553E6D0}"/>
              </a:ext>
            </a:extLst>
          </p:cNvPr>
          <p:cNvSpPr txBox="1"/>
          <p:nvPr/>
        </p:nvSpPr>
        <p:spPr>
          <a:xfrm>
            <a:off x="5447206" y="5567651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93C9C43B-C524-497E-8D28-095DDA7F4381}"/>
              </a:ext>
            </a:extLst>
          </p:cNvPr>
          <p:cNvSpPr/>
          <p:nvPr/>
        </p:nvSpPr>
        <p:spPr>
          <a:xfrm>
            <a:off x="3628532" y="5542231"/>
            <a:ext cx="548640" cy="5486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544D008A-0B57-43EA-A0C8-144767621905}"/>
              </a:ext>
            </a:extLst>
          </p:cNvPr>
          <p:cNvSpPr txBox="1"/>
          <p:nvPr/>
        </p:nvSpPr>
        <p:spPr>
          <a:xfrm>
            <a:off x="3703933" y="556765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646C604C-964B-4153-BD1D-F974A553E6D0}"/>
              </a:ext>
            </a:extLst>
          </p:cNvPr>
          <p:cNvSpPr txBox="1"/>
          <p:nvPr/>
        </p:nvSpPr>
        <p:spPr>
          <a:xfrm>
            <a:off x="3727668" y="5557472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980690" y="5567006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304366" y="1701373"/>
            <a:ext cx="457200" cy="3481975"/>
            <a:chOff x="1627094" y="1358966"/>
            <a:chExt cx="457200" cy="3481975"/>
          </a:xfrm>
        </p:grpSpPr>
        <p:sp>
          <p:nvSpPr>
            <p:cNvPr id="2" name="Cube 1"/>
            <p:cNvSpPr/>
            <p:nvPr/>
          </p:nvSpPr>
          <p:spPr>
            <a:xfrm>
              <a:off x="1627094" y="4383741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Cube 43"/>
            <p:cNvSpPr/>
            <p:nvPr/>
          </p:nvSpPr>
          <p:spPr>
            <a:xfrm>
              <a:off x="1627094" y="4047565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Cube 44"/>
            <p:cNvSpPr/>
            <p:nvPr/>
          </p:nvSpPr>
          <p:spPr>
            <a:xfrm>
              <a:off x="1627094" y="3711389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Cube 58"/>
            <p:cNvSpPr/>
            <p:nvPr/>
          </p:nvSpPr>
          <p:spPr>
            <a:xfrm>
              <a:off x="1627094" y="3375213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Cube 59"/>
            <p:cNvSpPr/>
            <p:nvPr/>
          </p:nvSpPr>
          <p:spPr>
            <a:xfrm>
              <a:off x="1627094" y="3039037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Cube 60"/>
            <p:cNvSpPr/>
            <p:nvPr/>
          </p:nvSpPr>
          <p:spPr>
            <a:xfrm>
              <a:off x="1627094" y="2702861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Cube 61"/>
            <p:cNvSpPr/>
            <p:nvPr/>
          </p:nvSpPr>
          <p:spPr>
            <a:xfrm>
              <a:off x="1627094" y="2366685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Cube 62"/>
            <p:cNvSpPr/>
            <p:nvPr/>
          </p:nvSpPr>
          <p:spPr>
            <a:xfrm>
              <a:off x="1627094" y="2030509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Cube 63"/>
            <p:cNvSpPr/>
            <p:nvPr/>
          </p:nvSpPr>
          <p:spPr>
            <a:xfrm>
              <a:off x="1627094" y="1694333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Cube 64"/>
            <p:cNvSpPr/>
            <p:nvPr/>
          </p:nvSpPr>
          <p:spPr>
            <a:xfrm>
              <a:off x="1627094" y="1358966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1640543" y="1701686"/>
            <a:ext cx="457200" cy="3481975"/>
            <a:chOff x="1627094" y="1358966"/>
            <a:chExt cx="457200" cy="3481975"/>
          </a:xfrm>
        </p:grpSpPr>
        <p:sp>
          <p:nvSpPr>
            <p:cNvPr id="67" name="Cube 66"/>
            <p:cNvSpPr/>
            <p:nvPr/>
          </p:nvSpPr>
          <p:spPr>
            <a:xfrm>
              <a:off x="1627094" y="4383741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Cube 67"/>
            <p:cNvSpPr/>
            <p:nvPr/>
          </p:nvSpPr>
          <p:spPr>
            <a:xfrm>
              <a:off x="1627094" y="4047565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Cube 68"/>
            <p:cNvSpPr/>
            <p:nvPr/>
          </p:nvSpPr>
          <p:spPr>
            <a:xfrm>
              <a:off x="1627094" y="3711389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Cube 69"/>
            <p:cNvSpPr/>
            <p:nvPr/>
          </p:nvSpPr>
          <p:spPr>
            <a:xfrm>
              <a:off x="1627094" y="3375213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Cube 70"/>
            <p:cNvSpPr/>
            <p:nvPr/>
          </p:nvSpPr>
          <p:spPr>
            <a:xfrm>
              <a:off x="1627094" y="3039037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Cube 71"/>
            <p:cNvSpPr/>
            <p:nvPr/>
          </p:nvSpPr>
          <p:spPr>
            <a:xfrm>
              <a:off x="1627094" y="2702861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Cube 72"/>
            <p:cNvSpPr/>
            <p:nvPr/>
          </p:nvSpPr>
          <p:spPr>
            <a:xfrm>
              <a:off x="1627094" y="2366685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Cube 73"/>
            <p:cNvSpPr/>
            <p:nvPr/>
          </p:nvSpPr>
          <p:spPr>
            <a:xfrm>
              <a:off x="1627094" y="2030509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Cube 74"/>
            <p:cNvSpPr/>
            <p:nvPr/>
          </p:nvSpPr>
          <p:spPr>
            <a:xfrm>
              <a:off x="1627094" y="1694333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Cube 75"/>
            <p:cNvSpPr/>
            <p:nvPr/>
          </p:nvSpPr>
          <p:spPr>
            <a:xfrm>
              <a:off x="1627094" y="1358966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980641" y="1701686"/>
            <a:ext cx="457200" cy="3481975"/>
            <a:chOff x="1627094" y="1358966"/>
            <a:chExt cx="457200" cy="3481975"/>
          </a:xfrm>
        </p:grpSpPr>
        <p:sp>
          <p:nvSpPr>
            <p:cNvPr id="78" name="Cube 77"/>
            <p:cNvSpPr/>
            <p:nvPr/>
          </p:nvSpPr>
          <p:spPr>
            <a:xfrm>
              <a:off x="1627094" y="4383741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Cube 78"/>
            <p:cNvSpPr/>
            <p:nvPr/>
          </p:nvSpPr>
          <p:spPr>
            <a:xfrm>
              <a:off x="1627094" y="4047565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Cube 79"/>
            <p:cNvSpPr/>
            <p:nvPr/>
          </p:nvSpPr>
          <p:spPr>
            <a:xfrm>
              <a:off x="1627094" y="3711389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Cube 80"/>
            <p:cNvSpPr/>
            <p:nvPr/>
          </p:nvSpPr>
          <p:spPr>
            <a:xfrm>
              <a:off x="1627094" y="3375213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Cube 81"/>
            <p:cNvSpPr/>
            <p:nvPr/>
          </p:nvSpPr>
          <p:spPr>
            <a:xfrm>
              <a:off x="1627094" y="3039037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Cube 82"/>
            <p:cNvSpPr/>
            <p:nvPr/>
          </p:nvSpPr>
          <p:spPr>
            <a:xfrm>
              <a:off x="1627094" y="2702861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Cube 83"/>
            <p:cNvSpPr/>
            <p:nvPr/>
          </p:nvSpPr>
          <p:spPr>
            <a:xfrm>
              <a:off x="1627094" y="2366685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Cube 84"/>
            <p:cNvSpPr/>
            <p:nvPr/>
          </p:nvSpPr>
          <p:spPr>
            <a:xfrm>
              <a:off x="1627094" y="2030509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Cube 85"/>
            <p:cNvSpPr/>
            <p:nvPr/>
          </p:nvSpPr>
          <p:spPr>
            <a:xfrm>
              <a:off x="1627094" y="1694333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Cube 86"/>
            <p:cNvSpPr/>
            <p:nvPr/>
          </p:nvSpPr>
          <p:spPr>
            <a:xfrm>
              <a:off x="1627094" y="1358966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2325417" y="4053796"/>
            <a:ext cx="457200" cy="1129552"/>
            <a:chOff x="1627094" y="3711389"/>
            <a:chExt cx="457200" cy="1129552"/>
          </a:xfrm>
        </p:grpSpPr>
        <p:sp>
          <p:nvSpPr>
            <p:cNvPr id="89" name="Cube 88"/>
            <p:cNvSpPr/>
            <p:nvPr/>
          </p:nvSpPr>
          <p:spPr>
            <a:xfrm>
              <a:off x="1627094" y="4383741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Cube 89"/>
            <p:cNvSpPr/>
            <p:nvPr/>
          </p:nvSpPr>
          <p:spPr>
            <a:xfrm>
              <a:off x="1627094" y="4047565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Cube 90"/>
            <p:cNvSpPr/>
            <p:nvPr/>
          </p:nvSpPr>
          <p:spPr>
            <a:xfrm>
              <a:off x="1627094" y="3711389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3020743" y="1692951"/>
            <a:ext cx="457200" cy="3481975"/>
            <a:chOff x="1627094" y="1358966"/>
            <a:chExt cx="457200" cy="3481975"/>
          </a:xfrm>
        </p:grpSpPr>
        <p:sp>
          <p:nvSpPr>
            <p:cNvPr id="100" name="Cube 99"/>
            <p:cNvSpPr/>
            <p:nvPr/>
          </p:nvSpPr>
          <p:spPr>
            <a:xfrm>
              <a:off x="1627094" y="4383741"/>
              <a:ext cx="457200" cy="457200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Cube 100"/>
            <p:cNvSpPr/>
            <p:nvPr/>
          </p:nvSpPr>
          <p:spPr>
            <a:xfrm>
              <a:off x="1627094" y="4047565"/>
              <a:ext cx="457200" cy="457200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Cube 101"/>
            <p:cNvSpPr/>
            <p:nvPr/>
          </p:nvSpPr>
          <p:spPr>
            <a:xfrm>
              <a:off x="1627094" y="3711389"/>
              <a:ext cx="457200" cy="457200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Cube 102"/>
            <p:cNvSpPr/>
            <p:nvPr/>
          </p:nvSpPr>
          <p:spPr>
            <a:xfrm>
              <a:off x="1627094" y="3375213"/>
              <a:ext cx="457200" cy="457200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Cube 103"/>
            <p:cNvSpPr/>
            <p:nvPr/>
          </p:nvSpPr>
          <p:spPr>
            <a:xfrm>
              <a:off x="1627094" y="3039037"/>
              <a:ext cx="457200" cy="457200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Cube 104"/>
            <p:cNvSpPr/>
            <p:nvPr/>
          </p:nvSpPr>
          <p:spPr>
            <a:xfrm>
              <a:off x="1627094" y="2702861"/>
              <a:ext cx="457200" cy="457200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Cube 105"/>
            <p:cNvSpPr/>
            <p:nvPr/>
          </p:nvSpPr>
          <p:spPr>
            <a:xfrm>
              <a:off x="1627094" y="2366685"/>
              <a:ext cx="457200" cy="457200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Cube 106"/>
            <p:cNvSpPr/>
            <p:nvPr/>
          </p:nvSpPr>
          <p:spPr>
            <a:xfrm>
              <a:off x="1627094" y="2030509"/>
              <a:ext cx="457200" cy="457200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Cube 107"/>
            <p:cNvSpPr/>
            <p:nvPr/>
          </p:nvSpPr>
          <p:spPr>
            <a:xfrm>
              <a:off x="1627094" y="1694333"/>
              <a:ext cx="457200" cy="457200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Cube 108"/>
            <p:cNvSpPr/>
            <p:nvPr/>
          </p:nvSpPr>
          <p:spPr>
            <a:xfrm>
              <a:off x="1627094" y="1358966"/>
              <a:ext cx="457200" cy="457200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3365519" y="1692638"/>
            <a:ext cx="457200" cy="3481975"/>
            <a:chOff x="1627094" y="1358966"/>
            <a:chExt cx="457200" cy="3481975"/>
          </a:xfrm>
        </p:grpSpPr>
        <p:sp>
          <p:nvSpPr>
            <p:cNvPr id="111" name="Cube 110"/>
            <p:cNvSpPr/>
            <p:nvPr/>
          </p:nvSpPr>
          <p:spPr>
            <a:xfrm>
              <a:off x="1627094" y="4383741"/>
              <a:ext cx="457200" cy="457200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Cube 111"/>
            <p:cNvSpPr/>
            <p:nvPr/>
          </p:nvSpPr>
          <p:spPr>
            <a:xfrm>
              <a:off x="1627094" y="4047565"/>
              <a:ext cx="457200" cy="457200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Cube 112"/>
            <p:cNvSpPr/>
            <p:nvPr/>
          </p:nvSpPr>
          <p:spPr>
            <a:xfrm>
              <a:off x="1627094" y="3711389"/>
              <a:ext cx="457200" cy="457200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Cube 113"/>
            <p:cNvSpPr/>
            <p:nvPr/>
          </p:nvSpPr>
          <p:spPr>
            <a:xfrm>
              <a:off x="1627094" y="3375213"/>
              <a:ext cx="457200" cy="457200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Cube 114"/>
            <p:cNvSpPr/>
            <p:nvPr/>
          </p:nvSpPr>
          <p:spPr>
            <a:xfrm>
              <a:off x="1627094" y="3039037"/>
              <a:ext cx="457200" cy="457200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Cube 115"/>
            <p:cNvSpPr/>
            <p:nvPr/>
          </p:nvSpPr>
          <p:spPr>
            <a:xfrm>
              <a:off x="1627094" y="2702861"/>
              <a:ext cx="457200" cy="457200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Cube 116"/>
            <p:cNvSpPr/>
            <p:nvPr/>
          </p:nvSpPr>
          <p:spPr>
            <a:xfrm>
              <a:off x="1627094" y="2366685"/>
              <a:ext cx="457200" cy="457200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Cube 117"/>
            <p:cNvSpPr/>
            <p:nvPr/>
          </p:nvSpPr>
          <p:spPr>
            <a:xfrm>
              <a:off x="1627094" y="2030509"/>
              <a:ext cx="457200" cy="457200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Cube 118"/>
            <p:cNvSpPr/>
            <p:nvPr/>
          </p:nvSpPr>
          <p:spPr>
            <a:xfrm>
              <a:off x="1627094" y="1694333"/>
              <a:ext cx="457200" cy="457200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Cube 119"/>
            <p:cNvSpPr/>
            <p:nvPr/>
          </p:nvSpPr>
          <p:spPr>
            <a:xfrm>
              <a:off x="1627094" y="1358966"/>
              <a:ext cx="457200" cy="457200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3716069" y="3373022"/>
            <a:ext cx="457200" cy="1801904"/>
            <a:chOff x="1627094" y="3039037"/>
            <a:chExt cx="457200" cy="1801904"/>
          </a:xfrm>
        </p:grpSpPr>
        <p:sp>
          <p:nvSpPr>
            <p:cNvPr id="188" name="Cube 187"/>
            <p:cNvSpPr/>
            <p:nvPr/>
          </p:nvSpPr>
          <p:spPr>
            <a:xfrm>
              <a:off x="1627094" y="4383741"/>
              <a:ext cx="457200" cy="457200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Cube 188"/>
            <p:cNvSpPr/>
            <p:nvPr/>
          </p:nvSpPr>
          <p:spPr>
            <a:xfrm>
              <a:off x="1627094" y="4047565"/>
              <a:ext cx="457200" cy="457200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Cube 189"/>
            <p:cNvSpPr/>
            <p:nvPr/>
          </p:nvSpPr>
          <p:spPr>
            <a:xfrm>
              <a:off x="1627094" y="3711389"/>
              <a:ext cx="457200" cy="457200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Cube 190"/>
            <p:cNvSpPr/>
            <p:nvPr/>
          </p:nvSpPr>
          <p:spPr>
            <a:xfrm>
              <a:off x="1627094" y="3375213"/>
              <a:ext cx="457200" cy="457200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Cube 191"/>
            <p:cNvSpPr/>
            <p:nvPr/>
          </p:nvSpPr>
          <p:spPr>
            <a:xfrm>
              <a:off x="1627094" y="3039037"/>
              <a:ext cx="457200" cy="457200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8" name="Group 197"/>
          <p:cNvGrpSpPr/>
          <p:nvPr/>
        </p:nvGrpSpPr>
        <p:grpSpPr>
          <a:xfrm>
            <a:off x="5554963" y="1705584"/>
            <a:ext cx="457200" cy="3481975"/>
            <a:chOff x="1627094" y="1358966"/>
            <a:chExt cx="457200" cy="3481975"/>
          </a:xfrm>
        </p:grpSpPr>
        <p:sp>
          <p:nvSpPr>
            <p:cNvPr id="199" name="Cube 198"/>
            <p:cNvSpPr/>
            <p:nvPr/>
          </p:nvSpPr>
          <p:spPr>
            <a:xfrm>
              <a:off x="1627094" y="4383741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Cube 199"/>
            <p:cNvSpPr/>
            <p:nvPr/>
          </p:nvSpPr>
          <p:spPr>
            <a:xfrm>
              <a:off x="1627094" y="4047565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Cube 200"/>
            <p:cNvSpPr/>
            <p:nvPr/>
          </p:nvSpPr>
          <p:spPr>
            <a:xfrm>
              <a:off x="1627094" y="3711389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Cube 201"/>
            <p:cNvSpPr/>
            <p:nvPr/>
          </p:nvSpPr>
          <p:spPr>
            <a:xfrm>
              <a:off x="1627094" y="3375213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Cube 202"/>
            <p:cNvSpPr/>
            <p:nvPr/>
          </p:nvSpPr>
          <p:spPr>
            <a:xfrm>
              <a:off x="1627094" y="3039037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Cube 203"/>
            <p:cNvSpPr/>
            <p:nvPr/>
          </p:nvSpPr>
          <p:spPr>
            <a:xfrm>
              <a:off x="1627094" y="2702861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Cube 204"/>
            <p:cNvSpPr/>
            <p:nvPr/>
          </p:nvSpPr>
          <p:spPr>
            <a:xfrm>
              <a:off x="1627094" y="2366685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Cube 205"/>
            <p:cNvSpPr/>
            <p:nvPr/>
          </p:nvSpPr>
          <p:spPr>
            <a:xfrm>
              <a:off x="1627094" y="2030509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Cube 206"/>
            <p:cNvSpPr/>
            <p:nvPr/>
          </p:nvSpPr>
          <p:spPr>
            <a:xfrm>
              <a:off x="1627094" y="1694333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Cube 207"/>
            <p:cNvSpPr/>
            <p:nvPr/>
          </p:nvSpPr>
          <p:spPr>
            <a:xfrm>
              <a:off x="1627094" y="1358966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9" name="Group 208"/>
          <p:cNvGrpSpPr/>
          <p:nvPr/>
        </p:nvGrpSpPr>
        <p:grpSpPr>
          <a:xfrm>
            <a:off x="5891140" y="1705897"/>
            <a:ext cx="457200" cy="3481975"/>
            <a:chOff x="1627094" y="1358966"/>
            <a:chExt cx="457200" cy="3481975"/>
          </a:xfrm>
        </p:grpSpPr>
        <p:sp>
          <p:nvSpPr>
            <p:cNvPr id="210" name="Cube 209"/>
            <p:cNvSpPr/>
            <p:nvPr/>
          </p:nvSpPr>
          <p:spPr>
            <a:xfrm>
              <a:off x="1627094" y="4383741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Cube 210"/>
            <p:cNvSpPr/>
            <p:nvPr/>
          </p:nvSpPr>
          <p:spPr>
            <a:xfrm>
              <a:off x="1627094" y="4047565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Cube 211"/>
            <p:cNvSpPr/>
            <p:nvPr/>
          </p:nvSpPr>
          <p:spPr>
            <a:xfrm>
              <a:off x="1627094" y="3711389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Cube 212"/>
            <p:cNvSpPr/>
            <p:nvPr/>
          </p:nvSpPr>
          <p:spPr>
            <a:xfrm>
              <a:off x="1627094" y="3375213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Cube 213"/>
            <p:cNvSpPr/>
            <p:nvPr/>
          </p:nvSpPr>
          <p:spPr>
            <a:xfrm>
              <a:off x="1627094" y="3039037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Cube 214"/>
            <p:cNvSpPr/>
            <p:nvPr/>
          </p:nvSpPr>
          <p:spPr>
            <a:xfrm>
              <a:off x="1627094" y="2702861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Cube 215"/>
            <p:cNvSpPr/>
            <p:nvPr/>
          </p:nvSpPr>
          <p:spPr>
            <a:xfrm>
              <a:off x="1627094" y="2366685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Cube 216"/>
            <p:cNvSpPr/>
            <p:nvPr/>
          </p:nvSpPr>
          <p:spPr>
            <a:xfrm>
              <a:off x="1627094" y="2030509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Cube 217"/>
            <p:cNvSpPr/>
            <p:nvPr/>
          </p:nvSpPr>
          <p:spPr>
            <a:xfrm>
              <a:off x="1627094" y="1694333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Cube 218"/>
            <p:cNvSpPr/>
            <p:nvPr/>
          </p:nvSpPr>
          <p:spPr>
            <a:xfrm>
              <a:off x="1627094" y="1358966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0" name="Group 219"/>
          <p:cNvGrpSpPr/>
          <p:nvPr/>
        </p:nvGrpSpPr>
        <p:grpSpPr>
          <a:xfrm>
            <a:off x="6231238" y="1705897"/>
            <a:ext cx="457200" cy="3481975"/>
            <a:chOff x="1627094" y="1358966"/>
            <a:chExt cx="457200" cy="3481975"/>
          </a:xfrm>
        </p:grpSpPr>
        <p:sp>
          <p:nvSpPr>
            <p:cNvPr id="221" name="Cube 220"/>
            <p:cNvSpPr/>
            <p:nvPr/>
          </p:nvSpPr>
          <p:spPr>
            <a:xfrm>
              <a:off x="1627094" y="4383741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Cube 221"/>
            <p:cNvSpPr/>
            <p:nvPr/>
          </p:nvSpPr>
          <p:spPr>
            <a:xfrm>
              <a:off x="1627094" y="4047565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Cube 222"/>
            <p:cNvSpPr/>
            <p:nvPr/>
          </p:nvSpPr>
          <p:spPr>
            <a:xfrm>
              <a:off x="1627094" y="3711389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Cube 223"/>
            <p:cNvSpPr/>
            <p:nvPr/>
          </p:nvSpPr>
          <p:spPr>
            <a:xfrm>
              <a:off x="1627094" y="3375213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Cube 224"/>
            <p:cNvSpPr/>
            <p:nvPr/>
          </p:nvSpPr>
          <p:spPr>
            <a:xfrm>
              <a:off x="1627094" y="3039037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Cube 225"/>
            <p:cNvSpPr/>
            <p:nvPr/>
          </p:nvSpPr>
          <p:spPr>
            <a:xfrm>
              <a:off x="1627094" y="2702861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Cube 226"/>
            <p:cNvSpPr/>
            <p:nvPr/>
          </p:nvSpPr>
          <p:spPr>
            <a:xfrm>
              <a:off x="1627094" y="2366685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Cube 227"/>
            <p:cNvSpPr/>
            <p:nvPr/>
          </p:nvSpPr>
          <p:spPr>
            <a:xfrm>
              <a:off x="1627094" y="2030509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Cube 228"/>
            <p:cNvSpPr/>
            <p:nvPr/>
          </p:nvSpPr>
          <p:spPr>
            <a:xfrm>
              <a:off x="1627094" y="1694333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Cube 229"/>
            <p:cNvSpPr/>
            <p:nvPr/>
          </p:nvSpPr>
          <p:spPr>
            <a:xfrm>
              <a:off x="1627094" y="1358966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5" name="Group 234"/>
          <p:cNvGrpSpPr/>
          <p:nvPr/>
        </p:nvGrpSpPr>
        <p:grpSpPr>
          <a:xfrm>
            <a:off x="6558649" y="1710609"/>
            <a:ext cx="457200" cy="3481975"/>
            <a:chOff x="1627094" y="1358966"/>
            <a:chExt cx="457200" cy="3481975"/>
          </a:xfrm>
        </p:grpSpPr>
        <p:sp>
          <p:nvSpPr>
            <p:cNvPr id="236" name="Cube 235"/>
            <p:cNvSpPr/>
            <p:nvPr/>
          </p:nvSpPr>
          <p:spPr>
            <a:xfrm>
              <a:off x="1627094" y="4383741"/>
              <a:ext cx="457200" cy="457200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Cube 236"/>
            <p:cNvSpPr/>
            <p:nvPr/>
          </p:nvSpPr>
          <p:spPr>
            <a:xfrm>
              <a:off x="1627094" y="4047565"/>
              <a:ext cx="457200" cy="457200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Cube 237"/>
            <p:cNvSpPr/>
            <p:nvPr/>
          </p:nvSpPr>
          <p:spPr>
            <a:xfrm>
              <a:off x="1627094" y="3711389"/>
              <a:ext cx="457200" cy="457200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Cube 238"/>
            <p:cNvSpPr/>
            <p:nvPr/>
          </p:nvSpPr>
          <p:spPr>
            <a:xfrm>
              <a:off x="1627094" y="3375213"/>
              <a:ext cx="457200" cy="457200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Cube 239"/>
            <p:cNvSpPr/>
            <p:nvPr/>
          </p:nvSpPr>
          <p:spPr>
            <a:xfrm>
              <a:off x="1627094" y="3039037"/>
              <a:ext cx="457200" cy="457200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Cube 240"/>
            <p:cNvSpPr/>
            <p:nvPr/>
          </p:nvSpPr>
          <p:spPr>
            <a:xfrm>
              <a:off x="1627094" y="2702861"/>
              <a:ext cx="457200" cy="457200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Cube 241"/>
            <p:cNvSpPr/>
            <p:nvPr/>
          </p:nvSpPr>
          <p:spPr>
            <a:xfrm>
              <a:off x="1627094" y="2366685"/>
              <a:ext cx="457200" cy="457200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Cube 242"/>
            <p:cNvSpPr/>
            <p:nvPr/>
          </p:nvSpPr>
          <p:spPr>
            <a:xfrm>
              <a:off x="1627094" y="2030509"/>
              <a:ext cx="457200" cy="457200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Cube 243"/>
            <p:cNvSpPr/>
            <p:nvPr/>
          </p:nvSpPr>
          <p:spPr>
            <a:xfrm>
              <a:off x="1627094" y="1694333"/>
              <a:ext cx="457200" cy="457200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Cube 244"/>
            <p:cNvSpPr/>
            <p:nvPr/>
          </p:nvSpPr>
          <p:spPr>
            <a:xfrm>
              <a:off x="1627094" y="1358966"/>
              <a:ext cx="457200" cy="457200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6" name="Group 245"/>
          <p:cNvGrpSpPr/>
          <p:nvPr/>
        </p:nvGrpSpPr>
        <p:grpSpPr>
          <a:xfrm>
            <a:off x="6903425" y="1710296"/>
            <a:ext cx="457200" cy="3481975"/>
            <a:chOff x="1627094" y="1358966"/>
            <a:chExt cx="457200" cy="3481975"/>
          </a:xfrm>
        </p:grpSpPr>
        <p:sp>
          <p:nvSpPr>
            <p:cNvPr id="247" name="Cube 246"/>
            <p:cNvSpPr/>
            <p:nvPr/>
          </p:nvSpPr>
          <p:spPr>
            <a:xfrm>
              <a:off x="1627094" y="4383741"/>
              <a:ext cx="457200" cy="457200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Cube 247"/>
            <p:cNvSpPr/>
            <p:nvPr/>
          </p:nvSpPr>
          <p:spPr>
            <a:xfrm>
              <a:off x="1627094" y="4047565"/>
              <a:ext cx="457200" cy="457200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Cube 248"/>
            <p:cNvSpPr/>
            <p:nvPr/>
          </p:nvSpPr>
          <p:spPr>
            <a:xfrm>
              <a:off x="1627094" y="3711389"/>
              <a:ext cx="457200" cy="457200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Cube 249"/>
            <p:cNvSpPr/>
            <p:nvPr/>
          </p:nvSpPr>
          <p:spPr>
            <a:xfrm>
              <a:off x="1627094" y="3375213"/>
              <a:ext cx="457200" cy="457200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Cube 250"/>
            <p:cNvSpPr/>
            <p:nvPr/>
          </p:nvSpPr>
          <p:spPr>
            <a:xfrm>
              <a:off x="1627094" y="3039037"/>
              <a:ext cx="457200" cy="457200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Cube 251"/>
            <p:cNvSpPr/>
            <p:nvPr/>
          </p:nvSpPr>
          <p:spPr>
            <a:xfrm>
              <a:off x="1627094" y="2702861"/>
              <a:ext cx="457200" cy="457200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Cube 252"/>
            <p:cNvSpPr/>
            <p:nvPr/>
          </p:nvSpPr>
          <p:spPr>
            <a:xfrm>
              <a:off x="1627094" y="2366685"/>
              <a:ext cx="457200" cy="457200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Cube 253"/>
            <p:cNvSpPr/>
            <p:nvPr/>
          </p:nvSpPr>
          <p:spPr>
            <a:xfrm>
              <a:off x="1627094" y="2030509"/>
              <a:ext cx="457200" cy="457200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Cube 254"/>
            <p:cNvSpPr/>
            <p:nvPr/>
          </p:nvSpPr>
          <p:spPr>
            <a:xfrm>
              <a:off x="1627094" y="1694333"/>
              <a:ext cx="457200" cy="457200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Cube 255"/>
            <p:cNvSpPr/>
            <p:nvPr/>
          </p:nvSpPr>
          <p:spPr>
            <a:xfrm>
              <a:off x="1627094" y="1358966"/>
              <a:ext cx="457200" cy="457200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7250261" y="4058508"/>
            <a:ext cx="457200" cy="1129552"/>
            <a:chOff x="1627094" y="3711389"/>
            <a:chExt cx="457200" cy="1129552"/>
          </a:xfrm>
        </p:grpSpPr>
        <p:sp>
          <p:nvSpPr>
            <p:cNvPr id="232" name="Cube 231"/>
            <p:cNvSpPr/>
            <p:nvPr/>
          </p:nvSpPr>
          <p:spPr>
            <a:xfrm>
              <a:off x="1627094" y="4383741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Cube 232"/>
            <p:cNvSpPr/>
            <p:nvPr/>
          </p:nvSpPr>
          <p:spPr>
            <a:xfrm>
              <a:off x="1627094" y="4047565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Cube 233"/>
            <p:cNvSpPr/>
            <p:nvPr/>
          </p:nvSpPr>
          <p:spPr>
            <a:xfrm>
              <a:off x="1627094" y="3711389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7" name="Group 256"/>
          <p:cNvGrpSpPr/>
          <p:nvPr/>
        </p:nvGrpSpPr>
        <p:grpSpPr>
          <a:xfrm>
            <a:off x="7253049" y="2386457"/>
            <a:ext cx="457200" cy="1801904"/>
            <a:chOff x="1627094" y="3039037"/>
            <a:chExt cx="457200" cy="1801904"/>
          </a:xfrm>
        </p:grpSpPr>
        <p:sp>
          <p:nvSpPr>
            <p:cNvPr id="258" name="Cube 257"/>
            <p:cNvSpPr/>
            <p:nvPr/>
          </p:nvSpPr>
          <p:spPr>
            <a:xfrm>
              <a:off x="1627094" y="4383741"/>
              <a:ext cx="457200" cy="457200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Cube 258"/>
            <p:cNvSpPr/>
            <p:nvPr/>
          </p:nvSpPr>
          <p:spPr>
            <a:xfrm>
              <a:off x="1627094" y="4047565"/>
              <a:ext cx="457200" cy="457200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Cube 259"/>
            <p:cNvSpPr/>
            <p:nvPr/>
          </p:nvSpPr>
          <p:spPr>
            <a:xfrm>
              <a:off x="1627094" y="3711389"/>
              <a:ext cx="457200" cy="457200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Cube 260"/>
            <p:cNvSpPr/>
            <p:nvPr/>
          </p:nvSpPr>
          <p:spPr>
            <a:xfrm>
              <a:off x="1627094" y="3375213"/>
              <a:ext cx="457200" cy="457200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Cube 261"/>
            <p:cNvSpPr/>
            <p:nvPr/>
          </p:nvSpPr>
          <p:spPr>
            <a:xfrm>
              <a:off x="1627094" y="3039037"/>
              <a:ext cx="457200" cy="457200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779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6" grpId="0" animBg="1"/>
      <p:bldP spid="47" grpId="0" animBg="1"/>
      <p:bldP spid="48" grpId="0" animBg="1"/>
      <p:bldP spid="49" grpId="0"/>
      <p:bldP spid="49" grpId="1"/>
      <p:bldP spid="50" grpId="0"/>
      <p:bldP spid="51" grpId="0"/>
      <p:bldP spid="51" grpId="1"/>
      <p:bldP spid="52" grpId="0"/>
      <p:bldP spid="53" grpId="0"/>
      <p:bldP spid="53" grpId="1"/>
      <p:bldP spid="54" grpId="0"/>
      <p:bldP spid="55" grpId="0" animBg="1"/>
      <p:bldP spid="56" grpId="0"/>
      <p:bldP spid="56" grpId="1"/>
      <p:bldP spid="57" grpId="0"/>
      <p:bldP spid="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45028" y="394386"/>
            <a:ext cx="7061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9324" y="856051"/>
            <a:ext cx="7896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b. Sau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bớt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359866" y="3448539"/>
            <a:ext cx="403412" cy="248773"/>
          </a:xfrm>
          <a:prstGeom prst="rightArrow">
            <a:avLst/>
          </a:prstGeom>
          <a:solidFill>
            <a:srgbClr val="65D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864223" y="5514201"/>
            <a:ext cx="640080" cy="64008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313098" y="5514201"/>
            <a:ext cx="640080" cy="64008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410109" y="5514201"/>
            <a:ext cx="640080" cy="64008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544D008A-0B57-43EA-A0C8-144767621905}"/>
              </a:ext>
            </a:extLst>
          </p:cNvPr>
          <p:cNvSpPr txBox="1"/>
          <p:nvPr/>
        </p:nvSpPr>
        <p:spPr>
          <a:xfrm>
            <a:off x="3013610" y="557783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646C604C-964B-4153-BD1D-F974A553E6D0}"/>
              </a:ext>
            </a:extLst>
          </p:cNvPr>
          <p:cNvSpPr txBox="1"/>
          <p:nvPr/>
        </p:nvSpPr>
        <p:spPr>
          <a:xfrm>
            <a:off x="3013439" y="556765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544D008A-0B57-43EA-A0C8-144767621905}"/>
              </a:ext>
            </a:extLst>
          </p:cNvPr>
          <p:cNvSpPr txBox="1"/>
          <p:nvPr/>
        </p:nvSpPr>
        <p:spPr>
          <a:xfrm>
            <a:off x="4481060" y="557783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646C604C-964B-4153-BD1D-F974A553E6D0}"/>
              </a:ext>
            </a:extLst>
          </p:cNvPr>
          <p:cNvSpPr txBox="1"/>
          <p:nvPr/>
        </p:nvSpPr>
        <p:spPr>
          <a:xfrm>
            <a:off x="4440548" y="556765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544D008A-0B57-43EA-A0C8-144767621905}"/>
              </a:ext>
            </a:extLst>
          </p:cNvPr>
          <p:cNvSpPr txBox="1"/>
          <p:nvPr/>
        </p:nvSpPr>
        <p:spPr>
          <a:xfrm>
            <a:off x="5559884" y="557783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646C604C-964B-4153-BD1D-F974A553E6D0}"/>
              </a:ext>
            </a:extLst>
          </p:cNvPr>
          <p:cNvSpPr txBox="1"/>
          <p:nvPr/>
        </p:nvSpPr>
        <p:spPr>
          <a:xfrm>
            <a:off x="5541335" y="556765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93C9C43B-C524-497E-8D28-095DDA7F4381}"/>
              </a:ext>
            </a:extLst>
          </p:cNvPr>
          <p:cNvSpPr/>
          <p:nvPr/>
        </p:nvSpPr>
        <p:spPr>
          <a:xfrm>
            <a:off x="3628532" y="5542231"/>
            <a:ext cx="548640" cy="5486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544D008A-0B57-43EA-A0C8-144767621905}"/>
              </a:ext>
            </a:extLst>
          </p:cNvPr>
          <p:cNvSpPr txBox="1"/>
          <p:nvPr/>
        </p:nvSpPr>
        <p:spPr>
          <a:xfrm>
            <a:off x="3703933" y="556765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646C604C-964B-4153-BD1D-F974A553E6D0}"/>
              </a:ext>
            </a:extLst>
          </p:cNvPr>
          <p:cNvSpPr txBox="1"/>
          <p:nvPr/>
        </p:nvSpPr>
        <p:spPr>
          <a:xfrm>
            <a:off x="3727668" y="555747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980690" y="5567006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005609" y="3399686"/>
            <a:ext cx="457200" cy="1465728"/>
            <a:chOff x="2454282" y="3614838"/>
            <a:chExt cx="457200" cy="1465728"/>
          </a:xfrm>
        </p:grpSpPr>
        <p:sp>
          <p:nvSpPr>
            <p:cNvPr id="2" name="Cube 1"/>
            <p:cNvSpPr/>
            <p:nvPr/>
          </p:nvSpPr>
          <p:spPr>
            <a:xfrm>
              <a:off x="2454282" y="4623366"/>
              <a:ext cx="457200" cy="457200"/>
            </a:xfrm>
            <a:prstGeom prst="cube">
              <a:avLst/>
            </a:prstGeom>
            <a:solidFill>
              <a:srgbClr val="3383CB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Cube 43"/>
            <p:cNvSpPr/>
            <p:nvPr/>
          </p:nvSpPr>
          <p:spPr>
            <a:xfrm>
              <a:off x="2454282" y="4287190"/>
              <a:ext cx="457200" cy="457200"/>
            </a:xfrm>
            <a:prstGeom prst="cube">
              <a:avLst/>
            </a:prstGeom>
            <a:solidFill>
              <a:srgbClr val="3383CB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Cube 44"/>
            <p:cNvSpPr/>
            <p:nvPr/>
          </p:nvSpPr>
          <p:spPr>
            <a:xfrm>
              <a:off x="2454282" y="3951014"/>
              <a:ext cx="457200" cy="457200"/>
            </a:xfrm>
            <a:prstGeom prst="cube">
              <a:avLst/>
            </a:prstGeom>
            <a:solidFill>
              <a:srgbClr val="3383CB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Cube 58"/>
            <p:cNvSpPr/>
            <p:nvPr/>
          </p:nvSpPr>
          <p:spPr>
            <a:xfrm>
              <a:off x="2454282" y="3614838"/>
              <a:ext cx="457200" cy="457200"/>
            </a:xfrm>
            <a:prstGeom prst="cube">
              <a:avLst/>
            </a:prstGeom>
            <a:solidFill>
              <a:srgbClr val="3383CB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750116" y="1718806"/>
            <a:ext cx="457200" cy="1801904"/>
            <a:chOff x="2198789" y="1933958"/>
            <a:chExt cx="457200" cy="1801904"/>
          </a:xfrm>
        </p:grpSpPr>
        <p:sp>
          <p:nvSpPr>
            <p:cNvPr id="60" name="Cube 59"/>
            <p:cNvSpPr/>
            <p:nvPr/>
          </p:nvSpPr>
          <p:spPr>
            <a:xfrm>
              <a:off x="2198789" y="3278662"/>
              <a:ext cx="457200" cy="457200"/>
            </a:xfrm>
            <a:prstGeom prst="cube">
              <a:avLst/>
            </a:prstGeom>
            <a:solidFill>
              <a:srgbClr val="3383CB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Cube 60"/>
            <p:cNvSpPr/>
            <p:nvPr/>
          </p:nvSpPr>
          <p:spPr>
            <a:xfrm>
              <a:off x="2198789" y="2942486"/>
              <a:ext cx="457200" cy="457200"/>
            </a:xfrm>
            <a:prstGeom prst="cube">
              <a:avLst/>
            </a:prstGeom>
            <a:solidFill>
              <a:srgbClr val="3383CB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Cube 61"/>
            <p:cNvSpPr/>
            <p:nvPr/>
          </p:nvSpPr>
          <p:spPr>
            <a:xfrm>
              <a:off x="2198789" y="2606310"/>
              <a:ext cx="457200" cy="457200"/>
            </a:xfrm>
            <a:prstGeom prst="cube">
              <a:avLst/>
            </a:prstGeom>
            <a:solidFill>
              <a:srgbClr val="3383CB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Cube 62"/>
            <p:cNvSpPr/>
            <p:nvPr/>
          </p:nvSpPr>
          <p:spPr>
            <a:xfrm>
              <a:off x="2198789" y="2270134"/>
              <a:ext cx="457200" cy="457200"/>
            </a:xfrm>
            <a:prstGeom prst="cube">
              <a:avLst/>
            </a:prstGeom>
            <a:solidFill>
              <a:srgbClr val="3383CB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Cube 63"/>
            <p:cNvSpPr/>
            <p:nvPr/>
          </p:nvSpPr>
          <p:spPr>
            <a:xfrm>
              <a:off x="2198789" y="1933958"/>
              <a:ext cx="457200" cy="457200"/>
            </a:xfrm>
            <a:prstGeom prst="cube">
              <a:avLst/>
            </a:prstGeom>
            <a:solidFill>
              <a:srgbClr val="3383CB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2750116" y="1653892"/>
            <a:ext cx="457200" cy="208197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flipH="1">
            <a:off x="2700327" y="1653892"/>
            <a:ext cx="457199" cy="20434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9" name="Group 158"/>
          <p:cNvGrpSpPr/>
          <p:nvPr/>
        </p:nvGrpSpPr>
        <p:grpSpPr>
          <a:xfrm>
            <a:off x="5511314" y="3406350"/>
            <a:ext cx="457200" cy="1465728"/>
            <a:chOff x="2454282" y="3614838"/>
            <a:chExt cx="457200" cy="1465728"/>
          </a:xfrm>
        </p:grpSpPr>
        <p:sp>
          <p:nvSpPr>
            <p:cNvPr id="160" name="Cube 159"/>
            <p:cNvSpPr/>
            <p:nvPr/>
          </p:nvSpPr>
          <p:spPr>
            <a:xfrm>
              <a:off x="2454282" y="4623366"/>
              <a:ext cx="457200" cy="457200"/>
            </a:xfrm>
            <a:prstGeom prst="cube">
              <a:avLst/>
            </a:prstGeom>
            <a:solidFill>
              <a:srgbClr val="3383CB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Cube 160"/>
            <p:cNvSpPr/>
            <p:nvPr/>
          </p:nvSpPr>
          <p:spPr>
            <a:xfrm>
              <a:off x="2454282" y="4287190"/>
              <a:ext cx="457200" cy="457200"/>
            </a:xfrm>
            <a:prstGeom prst="cube">
              <a:avLst/>
            </a:prstGeom>
            <a:solidFill>
              <a:srgbClr val="3383CB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Cube 161"/>
            <p:cNvSpPr/>
            <p:nvPr/>
          </p:nvSpPr>
          <p:spPr>
            <a:xfrm>
              <a:off x="2454282" y="3951014"/>
              <a:ext cx="457200" cy="457200"/>
            </a:xfrm>
            <a:prstGeom prst="cube">
              <a:avLst/>
            </a:prstGeom>
            <a:solidFill>
              <a:srgbClr val="3383CB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Cube 162"/>
            <p:cNvSpPr/>
            <p:nvPr/>
          </p:nvSpPr>
          <p:spPr>
            <a:xfrm>
              <a:off x="2454282" y="3614838"/>
              <a:ext cx="457200" cy="457200"/>
            </a:xfrm>
            <a:prstGeom prst="cube">
              <a:avLst/>
            </a:prstGeom>
            <a:solidFill>
              <a:srgbClr val="3383CB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4712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6" grpId="0" animBg="1"/>
      <p:bldP spid="47" grpId="0" animBg="1"/>
      <p:bldP spid="48" grpId="0" animBg="1"/>
      <p:bldP spid="49" grpId="0"/>
      <p:bldP spid="49" grpId="1"/>
      <p:bldP spid="50" grpId="0"/>
      <p:bldP spid="51" grpId="0"/>
      <p:bldP spid="51" grpId="1"/>
      <p:bldP spid="52" grpId="0"/>
      <p:bldP spid="53" grpId="0"/>
      <p:bldP spid="53" grpId="1"/>
      <p:bldP spid="54" grpId="0"/>
      <p:bldP spid="55" grpId="0" animBg="1"/>
      <p:bldP spid="56" grpId="0"/>
      <p:bldP spid="56" grpId="1"/>
      <p:bldP spid="57" grpId="0"/>
      <p:bldP spid="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45028" y="394386"/>
            <a:ext cx="7061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866739" y="3314209"/>
            <a:ext cx="403412" cy="248773"/>
          </a:xfrm>
          <a:prstGeom prst="rightArrow">
            <a:avLst/>
          </a:prstGeom>
          <a:solidFill>
            <a:srgbClr val="65D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877670" y="5514201"/>
            <a:ext cx="640080" cy="64008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313098" y="5514201"/>
            <a:ext cx="640080" cy="64008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410109" y="5514201"/>
            <a:ext cx="640080" cy="64008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544D008A-0B57-43EA-A0C8-144767621905}"/>
              </a:ext>
            </a:extLst>
          </p:cNvPr>
          <p:cNvSpPr txBox="1"/>
          <p:nvPr/>
        </p:nvSpPr>
        <p:spPr>
          <a:xfrm>
            <a:off x="3013610" y="557783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646C604C-964B-4153-BD1D-F974A553E6D0}"/>
              </a:ext>
            </a:extLst>
          </p:cNvPr>
          <p:cNvSpPr txBox="1"/>
          <p:nvPr/>
        </p:nvSpPr>
        <p:spPr>
          <a:xfrm>
            <a:off x="2919310" y="5567651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544D008A-0B57-43EA-A0C8-144767621905}"/>
              </a:ext>
            </a:extLst>
          </p:cNvPr>
          <p:cNvSpPr txBox="1"/>
          <p:nvPr/>
        </p:nvSpPr>
        <p:spPr>
          <a:xfrm>
            <a:off x="4481060" y="557783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646C604C-964B-4153-BD1D-F974A553E6D0}"/>
              </a:ext>
            </a:extLst>
          </p:cNvPr>
          <p:cNvSpPr txBox="1"/>
          <p:nvPr/>
        </p:nvSpPr>
        <p:spPr>
          <a:xfrm>
            <a:off x="4359866" y="5567651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544D008A-0B57-43EA-A0C8-144767621905}"/>
              </a:ext>
            </a:extLst>
          </p:cNvPr>
          <p:cNvSpPr txBox="1"/>
          <p:nvPr/>
        </p:nvSpPr>
        <p:spPr>
          <a:xfrm>
            <a:off x="5559884" y="557783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646C604C-964B-4153-BD1D-F974A553E6D0}"/>
              </a:ext>
            </a:extLst>
          </p:cNvPr>
          <p:cNvSpPr txBox="1"/>
          <p:nvPr/>
        </p:nvSpPr>
        <p:spPr>
          <a:xfrm>
            <a:off x="5447206" y="5567651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93C9C43B-C524-497E-8D28-095DDA7F4381}"/>
              </a:ext>
            </a:extLst>
          </p:cNvPr>
          <p:cNvSpPr/>
          <p:nvPr/>
        </p:nvSpPr>
        <p:spPr>
          <a:xfrm>
            <a:off x="3628532" y="5542231"/>
            <a:ext cx="548640" cy="5486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544D008A-0B57-43EA-A0C8-144767621905}"/>
              </a:ext>
            </a:extLst>
          </p:cNvPr>
          <p:cNvSpPr txBox="1"/>
          <p:nvPr/>
        </p:nvSpPr>
        <p:spPr>
          <a:xfrm>
            <a:off x="3703933" y="556765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646C604C-964B-4153-BD1D-F974A553E6D0}"/>
              </a:ext>
            </a:extLst>
          </p:cNvPr>
          <p:cNvSpPr txBox="1"/>
          <p:nvPr/>
        </p:nvSpPr>
        <p:spPr>
          <a:xfrm>
            <a:off x="3727668" y="5557472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980690" y="5567006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469333" y="1634138"/>
            <a:ext cx="457200" cy="3481975"/>
            <a:chOff x="1627094" y="1358966"/>
            <a:chExt cx="457200" cy="3481975"/>
          </a:xfrm>
        </p:grpSpPr>
        <p:sp>
          <p:nvSpPr>
            <p:cNvPr id="2" name="Cube 1"/>
            <p:cNvSpPr/>
            <p:nvPr/>
          </p:nvSpPr>
          <p:spPr>
            <a:xfrm>
              <a:off x="1627094" y="4383741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Cube 43"/>
            <p:cNvSpPr/>
            <p:nvPr/>
          </p:nvSpPr>
          <p:spPr>
            <a:xfrm>
              <a:off x="1627094" y="4047565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Cube 44"/>
            <p:cNvSpPr/>
            <p:nvPr/>
          </p:nvSpPr>
          <p:spPr>
            <a:xfrm>
              <a:off x="1627094" y="3711389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Cube 58"/>
            <p:cNvSpPr/>
            <p:nvPr/>
          </p:nvSpPr>
          <p:spPr>
            <a:xfrm>
              <a:off x="1627094" y="3375213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Cube 59"/>
            <p:cNvSpPr/>
            <p:nvPr/>
          </p:nvSpPr>
          <p:spPr>
            <a:xfrm>
              <a:off x="1627094" y="3039037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Cube 60"/>
            <p:cNvSpPr/>
            <p:nvPr/>
          </p:nvSpPr>
          <p:spPr>
            <a:xfrm>
              <a:off x="1627094" y="2702861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Cube 61"/>
            <p:cNvSpPr/>
            <p:nvPr/>
          </p:nvSpPr>
          <p:spPr>
            <a:xfrm>
              <a:off x="1627094" y="2366685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Cube 62"/>
            <p:cNvSpPr/>
            <p:nvPr/>
          </p:nvSpPr>
          <p:spPr>
            <a:xfrm>
              <a:off x="1627094" y="2030509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Cube 63"/>
            <p:cNvSpPr/>
            <p:nvPr/>
          </p:nvSpPr>
          <p:spPr>
            <a:xfrm>
              <a:off x="1627094" y="1694333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Cube 64"/>
            <p:cNvSpPr/>
            <p:nvPr/>
          </p:nvSpPr>
          <p:spPr>
            <a:xfrm>
              <a:off x="1627094" y="1358966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3805510" y="1634451"/>
            <a:ext cx="457200" cy="3481975"/>
            <a:chOff x="1627094" y="1358966"/>
            <a:chExt cx="457200" cy="3481975"/>
          </a:xfrm>
        </p:grpSpPr>
        <p:sp>
          <p:nvSpPr>
            <p:cNvPr id="67" name="Cube 66"/>
            <p:cNvSpPr/>
            <p:nvPr/>
          </p:nvSpPr>
          <p:spPr>
            <a:xfrm>
              <a:off x="1627094" y="4383741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Cube 67"/>
            <p:cNvSpPr/>
            <p:nvPr/>
          </p:nvSpPr>
          <p:spPr>
            <a:xfrm>
              <a:off x="1627094" y="4047565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Cube 68"/>
            <p:cNvSpPr/>
            <p:nvPr/>
          </p:nvSpPr>
          <p:spPr>
            <a:xfrm>
              <a:off x="1627094" y="3711389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Cube 69"/>
            <p:cNvSpPr/>
            <p:nvPr/>
          </p:nvSpPr>
          <p:spPr>
            <a:xfrm>
              <a:off x="1627094" y="3375213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Cube 70"/>
            <p:cNvSpPr/>
            <p:nvPr/>
          </p:nvSpPr>
          <p:spPr>
            <a:xfrm>
              <a:off x="1627094" y="3039037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Cube 71"/>
            <p:cNvSpPr/>
            <p:nvPr/>
          </p:nvSpPr>
          <p:spPr>
            <a:xfrm>
              <a:off x="1627094" y="2702861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Cube 72"/>
            <p:cNvSpPr/>
            <p:nvPr/>
          </p:nvSpPr>
          <p:spPr>
            <a:xfrm>
              <a:off x="1627094" y="2366685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Cube 73"/>
            <p:cNvSpPr/>
            <p:nvPr/>
          </p:nvSpPr>
          <p:spPr>
            <a:xfrm>
              <a:off x="1627094" y="2030509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Cube 74"/>
            <p:cNvSpPr/>
            <p:nvPr/>
          </p:nvSpPr>
          <p:spPr>
            <a:xfrm>
              <a:off x="1627094" y="1694333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Cube 75"/>
            <p:cNvSpPr/>
            <p:nvPr/>
          </p:nvSpPr>
          <p:spPr>
            <a:xfrm>
              <a:off x="1627094" y="1358966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4145608" y="1634451"/>
            <a:ext cx="457200" cy="3481975"/>
            <a:chOff x="1627094" y="1358966"/>
            <a:chExt cx="457200" cy="3481975"/>
          </a:xfrm>
        </p:grpSpPr>
        <p:sp>
          <p:nvSpPr>
            <p:cNvPr id="78" name="Cube 77"/>
            <p:cNvSpPr/>
            <p:nvPr/>
          </p:nvSpPr>
          <p:spPr>
            <a:xfrm>
              <a:off x="1627094" y="4383741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Cube 78"/>
            <p:cNvSpPr/>
            <p:nvPr/>
          </p:nvSpPr>
          <p:spPr>
            <a:xfrm>
              <a:off x="1627094" y="4047565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Cube 79"/>
            <p:cNvSpPr/>
            <p:nvPr/>
          </p:nvSpPr>
          <p:spPr>
            <a:xfrm>
              <a:off x="1627094" y="3711389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Cube 80"/>
            <p:cNvSpPr/>
            <p:nvPr/>
          </p:nvSpPr>
          <p:spPr>
            <a:xfrm>
              <a:off x="1627094" y="3375213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Cube 81"/>
            <p:cNvSpPr/>
            <p:nvPr/>
          </p:nvSpPr>
          <p:spPr>
            <a:xfrm>
              <a:off x="1627094" y="3039037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Cube 82"/>
            <p:cNvSpPr/>
            <p:nvPr/>
          </p:nvSpPr>
          <p:spPr>
            <a:xfrm>
              <a:off x="1627094" y="2702861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Cube 83"/>
            <p:cNvSpPr/>
            <p:nvPr/>
          </p:nvSpPr>
          <p:spPr>
            <a:xfrm>
              <a:off x="1627094" y="2366685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Cube 84"/>
            <p:cNvSpPr/>
            <p:nvPr/>
          </p:nvSpPr>
          <p:spPr>
            <a:xfrm>
              <a:off x="1627094" y="2030509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Cube 85"/>
            <p:cNvSpPr/>
            <p:nvPr/>
          </p:nvSpPr>
          <p:spPr>
            <a:xfrm>
              <a:off x="1627094" y="1694333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Cube 86"/>
            <p:cNvSpPr/>
            <p:nvPr/>
          </p:nvSpPr>
          <p:spPr>
            <a:xfrm>
              <a:off x="1627094" y="1358966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2419725" y="1634138"/>
            <a:ext cx="457200" cy="3481975"/>
            <a:chOff x="1627094" y="1358966"/>
            <a:chExt cx="457200" cy="3481975"/>
          </a:xfrm>
        </p:grpSpPr>
        <p:sp>
          <p:nvSpPr>
            <p:cNvPr id="89" name="Cube 88"/>
            <p:cNvSpPr/>
            <p:nvPr/>
          </p:nvSpPr>
          <p:spPr>
            <a:xfrm>
              <a:off x="1627094" y="4383741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Cube 89"/>
            <p:cNvSpPr/>
            <p:nvPr/>
          </p:nvSpPr>
          <p:spPr>
            <a:xfrm>
              <a:off x="1627094" y="4047565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Cube 90"/>
            <p:cNvSpPr/>
            <p:nvPr/>
          </p:nvSpPr>
          <p:spPr>
            <a:xfrm>
              <a:off x="1627094" y="3711389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Cube 91"/>
            <p:cNvSpPr/>
            <p:nvPr/>
          </p:nvSpPr>
          <p:spPr>
            <a:xfrm>
              <a:off x="1627094" y="3375213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Cube 92"/>
            <p:cNvSpPr/>
            <p:nvPr/>
          </p:nvSpPr>
          <p:spPr>
            <a:xfrm>
              <a:off x="1627094" y="3039037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Cube 93"/>
            <p:cNvSpPr/>
            <p:nvPr/>
          </p:nvSpPr>
          <p:spPr>
            <a:xfrm>
              <a:off x="1627094" y="2702861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Cube 94"/>
            <p:cNvSpPr/>
            <p:nvPr/>
          </p:nvSpPr>
          <p:spPr>
            <a:xfrm>
              <a:off x="1627094" y="2366685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Cube 95"/>
            <p:cNvSpPr/>
            <p:nvPr/>
          </p:nvSpPr>
          <p:spPr>
            <a:xfrm>
              <a:off x="1627094" y="2030509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Cube 96"/>
            <p:cNvSpPr/>
            <p:nvPr/>
          </p:nvSpPr>
          <p:spPr>
            <a:xfrm>
              <a:off x="1627094" y="1694333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Cube 97"/>
            <p:cNvSpPr/>
            <p:nvPr/>
          </p:nvSpPr>
          <p:spPr>
            <a:xfrm>
              <a:off x="1627094" y="1358966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5622016" y="1639271"/>
            <a:ext cx="457200" cy="3481975"/>
            <a:chOff x="1627094" y="1358966"/>
            <a:chExt cx="457200" cy="3481975"/>
          </a:xfrm>
        </p:grpSpPr>
        <p:sp>
          <p:nvSpPr>
            <p:cNvPr id="122" name="Cube 121"/>
            <p:cNvSpPr/>
            <p:nvPr/>
          </p:nvSpPr>
          <p:spPr>
            <a:xfrm>
              <a:off x="1627094" y="4383741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Cube 122"/>
            <p:cNvSpPr/>
            <p:nvPr/>
          </p:nvSpPr>
          <p:spPr>
            <a:xfrm>
              <a:off x="1627094" y="4047565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Cube 123"/>
            <p:cNvSpPr/>
            <p:nvPr/>
          </p:nvSpPr>
          <p:spPr>
            <a:xfrm>
              <a:off x="1627094" y="3711389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Cube 124"/>
            <p:cNvSpPr/>
            <p:nvPr/>
          </p:nvSpPr>
          <p:spPr>
            <a:xfrm>
              <a:off x="1627094" y="3375213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Cube 125"/>
            <p:cNvSpPr/>
            <p:nvPr/>
          </p:nvSpPr>
          <p:spPr>
            <a:xfrm>
              <a:off x="1627094" y="3039037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Cube 126"/>
            <p:cNvSpPr/>
            <p:nvPr/>
          </p:nvSpPr>
          <p:spPr>
            <a:xfrm>
              <a:off x="1627094" y="2702861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Cube 127"/>
            <p:cNvSpPr/>
            <p:nvPr/>
          </p:nvSpPr>
          <p:spPr>
            <a:xfrm>
              <a:off x="1627094" y="2366685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Cube 128"/>
            <p:cNvSpPr/>
            <p:nvPr/>
          </p:nvSpPr>
          <p:spPr>
            <a:xfrm>
              <a:off x="1627094" y="2030509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Cube 129"/>
            <p:cNvSpPr/>
            <p:nvPr/>
          </p:nvSpPr>
          <p:spPr>
            <a:xfrm>
              <a:off x="1627094" y="1694333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Cube 130"/>
            <p:cNvSpPr/>
            <p:nvPr/>
          </p:nvSpPr>
          <p:spPr>
            <a:xfrm>
              <a:off x="1627094" y="1358966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5958193" y="1639584"/>
            <a:ext cx="457200" cy="3481975"/>
            <a:chOff x="1627094" y="1358966"/>
            <a:chExt cx="457200" cy="3481975"/>
          </a:xfrm>
        </p:grpSpPr>
        <p:sp>
          <p:nvSpPr>
            <p:cNvPr id="133" name="Cube 132"/>
            <p:cNvSpPr/>
            <p:nvPr/>
          </p:nvSpPr>
          <p:spPr>
            <a:xfrm>
              <a:off x="1627094" y="4383741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Cube 133"/>
            <p:cNvSpPr/>
            <p:nvPr/>
          </p:nvSpPr>
          <p:spPr>
            <a:xfrm>
              <a:off x="1627094" y="4047565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Cube 134"/>
            <p:cNvSpPr/>
            <p:nvPr/>
          </p:nvSpPr>
          <p:spPr>
            <a:xfrm>
              <a:off x="1627094" y="3711389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Cube 135"/>
            <p:cNvSpPr/>
            <p:nvPr/>
          </p:nvSpPr>
          <p:spPr>
            <a:xfrm>
              <a:off x="1627094" y="3375213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Cube 136"/>
            <p:cNvSpPr/>
            <p:nvPr/>
          </p:nvSpPr>
          <p:spPr>
            <a:xfrm>
              <a:off x="1627094" y="3039037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Cube 137"/>
            <p:cNvSpPr/>
            <p:nvPr/>
          </p:nvSpPr>
          <p:spPr>
            <a:xfrm>
              <a:off x="1627094" y="2702861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Cube 138"/>
            <p:cNvSpPr/>
            <p:nvPr/>
          </p:nvSpPr>
          <p:spPr>
            <a:xfrm>
              <a:off x="1627094" y="2366685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Cube 139"/>
            <p:cNvSpPr/>
            <p:nvPr/>
          </p:nvSpPr>
          <p:spPr>
            <a:xfrm>
              <a:off x="1627094" y="2030509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Cube 140"/>
            <p:cNvSpPr/>
            <p:nvPr/>
          </p:nvSpPr>
          <p:spPr>
            <a:xfrm>
              <a:off x="1627094" y="1694333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Cube 141"/>
            <p:cNvSpPr/>
            <p:nvPr/>
          </p:nvSpPr>
          <p:spPr>
            <a:xfrm>
              <a:off x="1627094" y="1358966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6298291" y="1639584"/>
            <a:ext cx="457200" cy="3481975"/>
            <a:chOff x="1627094" y="1358966"/>
            <a:chExt cx="457200" cy="3481975"/>
          </a:xfrm>
        </p:grpSpPr>
        <p:sp>
          <p:nvSpPr>
            <p:cNvPr id="144" name="Cube 143"/>
            <p:cNvSpPr/>
            <p:nvPr/>
          </p:nvSpPr>
          <p:spPr>
            <a:xfrm>
              <a:off x="1627094" y="4383741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Cube 144"/>
            <p:cNvSpPr/>
            <p:nvPr/>
          </p:nvSpPr>
          <p:spPr>
            <a:xfrm>
              <a:off x="1627094" y="4047565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Cube 145"/>
            <p:cNvSpPr/>
            <p:nvPr/>
          </p:nvSpPr>
          <p:spPr>
            <a:xfrm>
              <a:off x="1627094" y="3711389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Cube 146"/>
            <p:cNvSpPr/>
            <p:nvPr/>
          </p:nvSpPr>
          <p:spPr>
            <a:xfrm>
              <a:off x="1627094" y="3375213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Cube 147"/>
            <p:cNvSpPr/>
            <p:nvPr/>
          </p:nvSpPr>
          <p:spPr>
            <a:xfrm>
              <a:off x="1627094" y="3039037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Cube 148"/>
            <p:cNvSpPr/>
            <p:nvPr/>
          </p:nvSpPr>
          <p:spPr>
            <a:xfrm>
              <a:off x="1627094" y="2702861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Cube 149"/>
            <p:cNvSpPr/>
            <p:nvPr/>
          </p:nvSpPr>
          <p:spPr>
            <a:xfrm>
              <a:off x="1627094" y="2366685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Cube 150"/>
            <p:cNvSpPr/>
            <p:nvPr/>
          </p:nvSpPr>
          <p:spPr>
            <a:xfrm>
              <a:off x="1627094" y="2030509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Cube 151"/>
            <p:cNvSpPr/>
            <p:nvPr/>
          </p:nvSpPr>
          <p:spPr>
            <a:xfrm>
              <a:off x="1627094" y="1694333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Cube 152"/>
            <p:cNvSpPr/>
            <p:nvPr/>
          </p:nvSpPr>
          <p:spPr>
            <a:xfrm>
              <a:off x="1627094" y="1358966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7" name="TextBox 186"/>
          <p:cNvSpPr txBox="1"/>
          <p:nvPr/>
        </p:nvSpPr>
        <p:spPr>
          <a:xfrm>
            <a:off x="669324" y="856051"/>
            <a:ext cx="7896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b. Sau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bớt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8" name="Group 187"/>
          <p:cNvGrpSpPr/>
          <p:nvPr/>
        </p:nvGrpSpPr>
        <p:grpSpPr>
          <a:xfrm>
            <a:off x="2766631" y="1634138"/>
            <a:ext cx="457200" cy="3469588"/>
            <a:chOff x="1627094" y="1358966"/>
            <a:chExt cx="457200" cy="3481975"/>
          </a:xfrm>
        </p:grpSpPr>
        <p:sp>
          <p:nvSpPr>
            <p:cNvPr id="189" name="Cube 188"/>
            <p:cNvSpPr/>
            <p:nvPr/>
          </p:nvSpPr>
          <p:spPr>
            <a:xfrm>
              <a:off x="1627094" y="4383741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Cube 189"/>
            <p:cNvSpPr/>
            <p:nvPr/>
          </p:nvSpPr>
          <p:spPr>
            <a:xfrm>
              <a:off x="1627094" y="4047565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Cube 190"/>
            <p:cNvSpPr/>
            <p:nvPr/>
          </p:nvSpPr>
          <p:spPr>
            <a:xfrm>
              <a:off x="1627094" y="3711389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Cube 191"/>
            <p:cNvSpPr/>
            <p:nvPr/>
          </p:nvSpPr>
          <p:spPr>
            <a:xfrm>
              <a:off x="1627094" y="3375213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Cube 192"/>
            <p:cNvSpPr/>
            <p:nvPr/>
          </p:nvSpPr>
          <p:spPr>
            <a:xfrm>
              <a:off x="1627094" y="3039037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Cube 193"/>
            <p:cNvSpPr/>
            <p:nvPr/>
          </p:nvSpPr>
          <p:spPr>
            <a:xfrm>
              <a:off x="1627094" y="2702861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Cube 194"/>
            <p:cNvSpPr/>
            <p:nvPr/>
          </p:nvSpPr>
          <p:spPr>
            <a:xfrm>
              <a:off x="1627094" y="2366685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Cube 195"/>
            <p:cNvSpPr/>
            <p:nvPr/>
          </p:nvSpPr>
          <p:spPr>
            <a:xfrm>
              <a:off x="1627094" y="2030509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Cube 196"/>
            <p:cNvSpPr/>
            <p:nvPr/>
          </p:nvSpPr>
          <p:spPr>
            <a:xfrm>
              <a:off x="1627094" y="1694333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Cube 197"/>
            <p:cNvSpPr/>
            <p:nvPr/>
          </p:nvSpPr>
          <p:spPr>
            <a:xfrm>
              <a:off x="1627094" y="1358966"/>
              <a:ext cx="457200" cy="457200"/>
            </a:xfrm>
            <a:prstGeom prst="cube">
              <a:avLst/>
            </a:prstGeom>
            <a:solidFill>
              <a:srgbClr val="F48CC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99" name="Straight Connector 198"/>
          <p:cNvCxnSpPr/>
          <p:nvPr/>
        </p:nvCxnSpPr>
        <p:spPr>
          <a:xfrm>
            <a:off x="2368745" y="1587405"/>
            <a:ext cx="789184" cy="372071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 flipH="1">
            <a:off x="2368745" y="1587405"/>
            <a:ext cx="818206" cy="37438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7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6" grpId="0" animBg="1"/>
      <p:bldP spid="47" grpId="0" animBg="1"/>
      <p:bldP spid="48" grpId="0" animBg="1"/>
      <p:bldP spid="49" grpId="0"/>
      <p:bldP spid="49" grpId="1"/>
      <p:bldP spid="50" grpId="0"/>
      <p:bldP spid="51" grpId="0"/>
      <p:bldP spid="51" grpId="1"/>
      <p:bldP spid="52" grpId="0"/>
      <p:bldP spid="53" grpId="0"/>
      <p:bldP spid="53" grpId="1"/>
      <p:bldP spid="54" grpId="0"/>
      <p:bldP spid="55" grpId="0" animBg="1"/>
      <p:bldP spid="56" grpId="0"/>
      <p:bldP spid="56" grpId="1"/>
      <p:bldP spid="57" grpId="0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45028" y="394386"/>
            <a:ext cx="7061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680725" y="3317078"/>
            <a:ext cx="403412" cy="248773"/>
          </a:xfrm>
          <a:prstGeom prst="rightArrow">
            <a:avLst/>
          </a:prstGeom>
          <a:solidFill>
            <a:srgbClr val="65D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877670" y="5514201"/>
            <a:ext cx="640080" cy="64008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313098" y="5514201"/>
            <a:ext cx="640080" cy="64008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410109" y="5514201"/>
            <a:ext cx="640080" cy="64008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544D008A-0B57-43EA-A0C8-144767621905}"/>
              </a:ext>
            </a:extLst>
          </p:cNvPr>
          <p:cNvSpPr txBox="1"/>
          <p:nvPr/>
        </p:nvSpPr>
        <p:spPr>
          <a:xfrm>
            <a:off x="3013610" y="557783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646C604C-964B-4153-BD1D-F974A553E6D0}"/>
              </a:ext>
            </a:extLst>
          </p:cNvPr>
          <p:cNvSpPr txBox="1"/>
          <p:nvPr/>
        </p:nvSpPr>
        <p:spPr>
          <a:xfrm>
            <a:off x="2905863" y="5567651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544D008A-0B57-43EA-A0C8-144767621905}"/>
              </a:ext>
            </a:extLst>
          </p:cNvPr>
          <p:cNvSpPr txBox="1"/>
          <p:nvPr/>
        </p:nvSpPr>
        <p:spPr>
          <a:xfrm>
            <a:off x="4481060" y="557783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646C604C-964B-4153-BD1D-F974A553E6D0}"/>
              </a:ext>
            </a:extLst>
          </p:cNvPr>
          <p:cNvSpPr txBox="1"/>
          <p:nvPr/>
        </p:nvSpPr>
        <p:spPr>
          <a:xfrm>
            <a:off x="4359866" y="5567651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544D008A-0B57-43EA-A0C8-144767621905}"/>
              </a:ext>
            </a:extLst>
          </p:cNvPr>
          <p:cNvSpPr txBox="1"/>
          <p:nvPr/>
        </p:nvSpPr>
        <p:spPr>
          <a:xfrm>
            <a:off x="5559884" y="557783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646C604C-964B-4153-BD1D-F974A553E6D0}"/>
              </a:ext>
            </a:extLst>
          </p:cNvPr>
          <p:cNvSpPr txBox="1"/>
          <p:nvPr/>
        </p:nvSpPr>
        <p:spPr>
          <a:xfrm>
            <a:off x="5447206" y="5567651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93C9C43B-C524-497E-8D28-095DDA7F4381}"/>
              </a:ext>
            </a:extLst>
          </p:cNvPr>
          <p:cNvSpPr/>
          <p:nvPr/>
        </p:nvSpPr>
        <p:spPr>
          <a:xfrm>
            <a:off x="3628532" y="5542231"/>
            <a:ext cx="548640" cy="5486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544D008A-0B57-43EA-A0C8-144767621905}"/>
              </a:ext>
            </a:extLst>
          </p:cNvPr>
          <p:cNvSpPr txBox="1"/>
          <p:nvPr/>
        </p:nvSpPr>
        <p:spPr>
          <a:xfrm>
            <a:off x="3703933" y="556765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646C604C-964B-4153-BD1D-F974A553E6D0}"/>
              </a:ext>
            </a:extLst>
          </p:cNvPr>
          <p:cNvSpPr txBox="1"/>
          <p:nvPr/>
        </p:nvSpPr>
        <p:spPr>
          <a:xfrm>
            <a:off x="3727668" y="5557472"/>
            <a:ext cx="583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980690" y="5567006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10337" y="1683918"/>
            <a:ext cx="457200" cy="3481975"/>
            <a:chOff x="1627094" y="1358966"/>
            <a:chExt cx="457200" cy="3481975"/>
          </a:xfrm>
        </p:grpSpPr>
        <p:sp>
          <p:nvSpPr>
            <p:cNvPr id="2" name="Cube 1"/>
            <p:cNvSpPr/>
            <p:nvPr/>
          </p:nvSpPr>
          <p:spPr>
            <a:xfrm>
              <a:off x="1627094" y="4383741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Cube 43"/>
            <p:cNvSpPr/>
            <p:nvPr/>
          </p:nvSpPr>
          <p:spPr>
            <a:xfrm>
              <a:off x="1627094" y="4047565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Cube 44"/>
            <p:cNvSpPr/>
            <p:nvPr/>
          </p:nvSpPr>
          <p:spPr>
            <a:xfrm>
              <a:off x="1627094" y="3711389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Cube 58"/>
            <p:cNvSpPr/>
            <p:nvPr/>
          </p:nvSpPr>
          <p:spPr>
            <a:xfrm>
              <a:off x="1627094" y="3375213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Cube 59"/>
            <p:cNvSpPr/>
            <p:nvPr/>
          </p:nvSpPr>
          <p:spPr>
            <a:xfrm>
              <a:off x="1627094" y="3039037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Cube 60"/>
            <p:cNvSpPr/>
            <p:nvPr/>
          </p:nvSpPr>
          <p:spPr>
            <a:xfrm>
              <a:off x="1627094" y="2702861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Cube 61"/>
            <p:cNvSpPr/>
            <p:nvPr/>
          </p:nvSpPr>
          <p:spPr>
            <a:xfrm>
              <a:off x="1627094" y="2366685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Cube 62"/>
            <p:cNvSpPr/>
            <p:nvPr/>
          </p:nvSpPr>
          <p:spPr>
            <a:xfrm>
              <a:off x="1627094" y="2030509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Cube 63"/>
            <p:cNvSpPr/>
            <p:nvPr/>
          </p:nvSpPr>
          <p:spPr>
            <a:xfrm>
              <a:off x="1627094" y="1694333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Cube 64"/>
            <p:cNvSpPr/>
            <p:nvPr/>
          </p:nvSpPr>
          <p:spPr>
            <a:xfrm>
              <a:off x="1627094" y="1358966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2546514" y="1684231"/>
            <a:ext cx="457200" cy="3481975"/>
            <a:chOff x="1627094" y="1358966"/>
            <a:chExt cx="457200" cy="3481975"/>
          </a:xfrm>
        </p:grpSpPr>
        <p:sp>
          <p:nvSpPr>
            <p:cNvPr id="67" name="Cube 66"/>
            <p:cNvSpPr/>
            <p:nvPr/>
          </p:nvSpPr>
          <p:spPr>
            <a:xfrm>
              <a:off x="1627094" y="4383741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Cube 67"/>
            <p:cNvSpPr/>
            <p:nvPr/>
          </p:nvSpPr>
          <p:spPr>
            <a:xfrm>
              <a:off x="1627094" y="4047565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Cube 68"/>
            <p:cNvSpPr/>
            <p:nvPr/>
          </p:nvSpPr>
          <p:spPr>
            <a:xfrm>
              <a:off x="1627094" y="3711389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Cube 69"/>
            <p:cNvSpPr/>
            <p:nvPr/>
          </p:nvSpPr>
          <p:spPr>
            <a:xfrm>
              <a:off x="1627094" y="3375213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Cube 70"/>
            <p:cNvSpPr/>
            <p:nvPr/>
          </p:nvSpPr>
          <p:spPr>
            <a:xfrm>
              <a:off x="1627094" y="3039037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Cube 71"/>
            <p:cNvSpPr/>
            <p:nvPr/>
          </p:nvSpPr>
          <p:spPr>
            <a:xfrm>
              <a:off x="1627094" y="2702861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Cube 72"/>
            <p:cNvSpPr/>
            <p:nvPr/>
          </p:nvSpPr>
          <p:spPr>
            <a:xfrm>
              <a:off x="1627094" y="2366685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Cube 73"/>
            <p:cNvSpPr/>
            <p:nvPr/>
          </p:nvSpPr>
          <p:spPr>
            <a:xfrm>
              <a:off x="1627094" y="2030509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Cube 74"/>
            <p:cNvSpPr/>
            <p:nvPr/>
          </p:nvSpPr>
          <p:spPr>
            <a:xfrm>
              <a:off x="1627094" y="1694333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Cube 75"/>
            <p:cNvSpPr/>
            <p:nvPr/>
          </p:nvSpPr>
          <p:spPr>
            <a:xfrm>
              <a:off x="1627094" y="1358966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2886612" y="1684231"/>
            <a:ext cx="457200" cy="3481975"/>
            <a:chOff x="1627094" y="1358966"/>
            <a:chExt cx="457200" cy="3481975"/>
          </a:xfrm>
        </p:grpSpPr>
        <p:sp>
          <p:nvSpPr>
            <p:cNvPr id="78" name="Cube 77"/>
            <p:cNvSpPr/>
            <p:nvPr/>
          </p:nvSpPr>
          <p:spPr>
            <a:xfrm>
              <a:off x="1627094" y="4383741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Cube 78"/>
            <p:cNvSpPr/>
            <p:nvPr/>
          </p:nvSpPr>
          <p:spPr>
            <a:xfrm>
              <a:off x="1627094" y="4047565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Cube 79"/>
            <p:cNvSpPr/>
            <p:nvPr/>
          </p:nvSpPr>
          <p:spPr>
            <a:xfrm>
              <a:off x="1627094" y="3711389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Cube 80"/>
            <p:cNvSpPr/>
            <p:nvPr/>
          </p:nvSpPr>
          <p:spPr>
            <a:xfrm>
              <a:off x="1627094" y="3375213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Cube 81"/>
            <p:cNvSpPr/>
            <p:nvPr/>
          </p:nvSpPr>
          <p:spPr>
            <a:xfrm>
              <a:off x="1627094" y="3039037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Cube 82"/>
            <p:cNvSpPr/>
            <p:nvPr/>
          </p:nvSpPr>
          <p:spPr>
            <a:xfrm>
              <a:off x="1627094" y="2702861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Cube 83"/>
            <p:cNvSpPr/>
            <p:nvPr/>
          </p:nvSpPr>
          <p:spPr>
            <a:xfrm>
              <a:off x="1627094" y="2366685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Cube 84"/>
            <p:cNvSpPr/>
            <p:nvPr/>
          </p:nvSpPr>
          <p:spPr>
            <a:xfrm>
              <a:off x="1627094" y="2030509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Cube 85"/>
            <p:cNvSpPr/>
            <p:nvPr/>
          </p:nvSpPr>
          <p:spPr>
            <a:xfrm>
              <a:off x="1627094" y="1694333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Cube 86"/>
            <p:cNvSpPr/>
            <p:nvPr/>
          </p:nvSpPr>
          <p:spPr>
            <a:xfrm>
              <a:off x="1627094" y="1358966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3231388" y="3713612"/>
            <a:ext cx="459097" cy="1452281"/>
            <a:chOff x="1627094" y="3388660"/>
            <a:chExt cx="459097" cy="1452281"/>
          </a:xfrm>
        </p:grpSpPr>
        <p:sp>
          <p:nvSpPr>
            <p:cNvPr id="89" name="Cube 88"/>
            <p:cNvSpPr/>
            <p:nvPr/>
          </p:nvSpPr>
          <p:spPr>
            <a:xfrm>
              <a:off x="1627094" y="4383741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Cube 89"/>
            <p:cNvSpPr/>
            <p:nvPr/>
          </p:nvSpPr>
          <p:spPr>
            <a:xfrm>
              <a:off x="1627094" y="4047565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Cube 90"/>
            <p:cNvSpPr/>
            <p:nvPr/>
          </p:nvSpPr>
          <p:spPr>
            <a:xfrm>
              <a:off x="1627094" y="3711389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Cube 150"/>
            <p:cNvSpPr/>
            <p:nvPr/>
          </p:nvSpPr>
          <p:spPr>
            <a:xfrm>
              <a:off x="1628991" y="3388660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8" name="Group 197"/>
          <p:cNvGrpSpPr/>
          <p:nvPr/>
        </p:nvGrpSpPr>
        <p:grpSpPr>
          <a:xfrm>
            <a:off x="5554963" y="1705584"/>
            <a:ext cx="457200" cy="3481975"/>
            <a:chOff x="1627094" y="1358966"/>
            <a:chExt cx="457200" cy="3481975"/>
          </a:xfrm>
        </p:grpSpPr>
        <p:sp>
          <p:nvSpPr>
            <p:cNvPr id="199" name="Cube 198"/>
            <p:cNvSpPr/>
            <p:nvPr/>
          </p:nvSpPr>
          <p:spPr>
            <a:xfrm>
              <a:off x="1627094" y="4383741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Cube 199"/>
            <p:cNvSpPr/>
            <p:nvPr/>
          </p:nvSpPr>
          <p:spPr>
            <a:xfrm>
              <a:off x="1627094" y="4047565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Cube 200"/>
            <p:cNvSpPr/>
            <p:nvPr/>
          </p:nvSpPr>
          <p:spPr>
            <a:xfrm>
              <a:off x="1627094" y="3711389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Cube 201"/>
            <p:cNvSpPr/>
            <p:nvPr/>
          </p:nvSpPr>
          <p:spPr>
            <a:xfrm>
              <a:off x="1627094" y="3375213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Cube 202"/>
            <p:cNvSpPr/>
            <p:nvPr/>
          </p:nvSpPr>
          <p:spPr>
            <a:xfrm>
              <a:off x="1627094" y="3039037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Cube 203"/>
            <p:cNvSpPr/>
            <p:nvPr/>
          </p:nvSpPr>
          <p:spPr>
            <a:xfrm>
              <a:off x="1627094" y="2702861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Cube 204"/>
            <p:cNvSpPr/>
            <p:nvPr/>
          </p:nvSpPr>
          <p:spPr>
            <a:xfrm>
              <a:off x="1627094" y="2366685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Cube 205"/>
            <p:cNvSpPr/>
            <p:nvPr/>
          </p:nvSpPr>
          <p:spPr>
            <a:xfrm>
              <a:off x="1627094" y="2030509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Cube 206"/>
            <p:cNvSpPr/>
            <p:nvPr/>
          </p:nvSpPr>
          <p:spPr>
            <a:xfrm>
              <a:off x="1627094" y="1694333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Cube 207"/>
            <p:cNvSpPr/>
            <p:nvPr/>
          </p:nvSpPr>
          <p:spPr>
            <a:xfrm>
              <a:off x="1627094" y="1358966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9" name="Group 208"/>
          <p:cNvGrpSpPr/>
          <p:nvPr/>
        </p:nvGrpSpPr>
        <p:grpSpPr>
          <a:xfrm>
            <a:off x="5891140" y="1705897"/>
            <a:ext cx="457200" cy="3481975"/>
            <a:chOff x="1627094" y="1358966"/>
            <a:chExt cx="457200" cy="3481975"/>
          </a:xfrm>
        </p:grpSpPr>
        <p:sp>
          <p:nvSpPr>
            <p:cNvPr id="210" name="Cube 209"/>
            <p:cNvSpPr/>
            <p:nvPr/>
          </p:nvSpPr>
          <p:spPr>
            <a:xfrm>
              <a:off x="1627094" y="4383741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Cube 210"/>
            <p:cNvSpPr/>
            <p:nvPr/>
          </p:nvSpPr>
          <p:spPr>
            <a:xfrm>
              <a:off x="1627094" y="4047565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Cube 211"/>
            <p:cNvSpPr/>
            <p:nvPr/>
          </p:nvSpPr>
          <p:spPr>
            <a:xfrm>
              <a:off x="1627094" y="3711389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Cube 212"/>
            <p:cNvSpPr/>
            <p:nvPr/>
          </p:nvSpPr>
          <p:spPr>
            <a:xfrm>
              <a:off x="1627094" y="3375213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Cube 213"/>
            <p:cNvSpPr/>
            <p:nvPr/>
          </p:nvSpPr>
          <p:spPr>
            <a:xfrm>
              <a:off x="1627094" y="3039037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Cube 214"/>
            <p:cNvSpPr/>
            <p:nvPr/>
          </p:nvSpPr>
          <p:spPr>
            <a:xfrm>
              <a:off x="1627094" y="2702861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Cube 215"/>
            <p:cNvSpPr/>
            <p:nvPr/>
          </p:nvSpPr>
          <p:spPr>
            <a:xfrm>
              <a:off x="1627094" y="2366685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Cube 216"/>
            <p:cNvSpPr/>
            <p:nvPr/>
          </p:nvSpPr>
          <p:spPr>
            <a:xfrm>
              <a:off x="1627094" y="2030509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Cube 217"/>
            <p:cNvSpPr/>
            <p:nvPr/>
          </p:nvSpPr>
          <p:spPr>
            <a:xfrm>
              <a:off x="1627094" y="1694333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Cube 218"/>
            <p:cNvSpPr/>
            <p:nvPr/>
          </p:nvSpPr>
          <p:spPr>
            <a:xfrm>
              <a:off x="1627094" y="1358966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0" name="Group 219"/>
          <p:cNvGrpSpPr/>
          <p:nvPr/>
        </p:nvGrpSpPr>
        <p:grpSpPr>
          <a:xfrm>
            <a:off x="6231238" y="1705897"/>
            <a:ext cx="457200" cy="3481975"/>
            <a:chOff x="1627094" y="1358966"/>
            <a:chExt cx="457200" cy="3481975"/>
          </a:xfrm>
        </p:grpSpPr>
        <p:sp>
          <p:nvSpPr>
            <p:cNvPr id="221" name="Cube 220"/>
            <p:cNvSpPr/>
            <p:nvPr/>
          </p:nvSpPr>
          <p:spPr>
            <a:xfrm>
              <a:off x="1627094" y="4383741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Cube 221"/>
            <p:cNvSpPr/>
            <p:nvPr/>
          </p:nvSpPr>
          <p:spPr>
            <a:xfrm>
              <a:off x="1627094" y="4047565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Cube 222"/>
            <p:cNvSpPr/>
            <p:nvPr/>
          </p:nvSpPr>
          <p:spPr>
            <a:xfrm>
              <a:off x="1627094" y="3711389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Cube 223"/>
            <p:cNvSpPr/>
            <p:nvPr/>
          </p:nvSpPr>
          <p:spPr>
            <a:xfrm>
              <a:off x="1627094" y="3375213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Cube 224"/>
            <p:cNvSpPr/>
            <p:nvPr/>
          </p:nvSpPr>
          <p:spPr>
            <a:xfrm>
              <a:off x="1627094" y="3039037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Cube 225"/>
            <p:cNvSpPr/>
            <p:nvPr/>
          </p:nvSpPr>
          <p:spPr>
            <a:xfrm>
              <a:off x="1627094" y="2702861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Cube 226"/>
            <p:cNvSpPr/>
            <p:nvPr/>
          </p:nvSpPr>
          <p:spPr>
            <a:xfrm>
              <a:off x="1627094" y="2366685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Cube 227"/>
            <p:cNvSpPr/>
            <p:nvPr/>
          </p:nvSpPr>
          <p:spPr>
            <a:xfrm>
              <a:off x="1627094" y="2030509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Cube 228"/>
            <p:cNvSpPr/>
            <p:nvPr/>
          </p:nvSpPr>
          <p:spPr>
            <a:xfrm>
              <a:off x="1627094" y="1694333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Cube 229"/>
            <p:cNvSpPr/>
            <p:nvPr/>
          </p:nvSpPr>
          <p:spPr>
            <a:xfrm>
              <a:off x="1627094" y="1358966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6564464" y="3731067"/>
            <a:ext cx="457200" cy="1456993"/>
            <a:chOff x="1627094" y="3383948"/>
            <a:chExt cx="457200" cy="1456993"/>
          </a:xfrm>
        </p:grpSpPr>
        <p:sp>
          <p:nvSpPr>
            <p:cNvPr id="232" name="Cube 231"/>
            <p:cNvSpPr/>
            <p:nvPr/>
          </p:nvSpPr>
          <p:spPr>
            <a:xfrm>
              <a:off x="1627094" y="4383741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Cube 232"/>
            <p:cNvSpPr/>
            <p:nvPr/>
          </p:nvSpPr>
          <p:spPr>
            <a:xfrm>
              <a:off x="1627094" y="4047565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Cube 233"/>
            <p:cNvSpPr/>
            <p:nvPr/>
          </p:nvSpPr>
          <p:spPr>
            <a:xfrm>
              <a:off x="1627094" y="3711389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Cube 149"/>
            <p:cNvSpPr/>
            <p:nvPr/>
          </p:nvSpPr>
          <p:spPr>
            <a:xfrm>
              <a:off x="1627094" y="3383948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9" name="TextBox 148"/>
          <p:cNvSpPr txBox="1"/>
          <p:nvPr/>
        </p:nvSpPr>
        <p:spPr>
          <a:xfrm>
            <a:off x="669324" y="856051"/>
            <a:ext cx="7896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b. Sau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bớt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2" name="Group 151"/>
          <p:cNvGrpSpPr/>
          <p:nvPr/>
        </p:nvGrpSpPr>
        <p:grpSpPr>
          <a:xfrm>
            <a:off x="1155748" y="1683918"/>
            <a:ext cx="457200" cy="3481975"/>
            <a:chOff x="1627094" y="1358966"/>
            <a:chExt cx="457200" cy="3481975"/>
          </a:xfrm>
        </p:grpSpPr>
        <p:sp>
          <p:nvSpPr>
            <p:cNvPr id="153" name="Cube 152"/>
            <p:cNvSpPr/>
            <p:nvPr/>
          </p:nvSpPr>
          <p:spPr>
            <a:xfrm>
              <a:off x="1627094" y="4383741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Cube 153"/>
            <p:cNvSpPr/>
            <p:nvPr/>
          </p:nvSpPr>
          <p:spPr>
            <a:xfrm>
              <a:off x="1627094" y="4047565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Cube 154"/>
            <p:cNvSpPr/>
            <p:nvPr/>
          </p:nvSpPr>
          <p:spPr>
            <a:xfrm>
              <a:off x="1627094" y="3711389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Cube 155"/>
            <p:cNvSpPr/>
            <p:nvPr/>
          </p:nvSpPr>
          <p:spPr>
            <a:xfrm>
              <a:off x="1627094" y="3375213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Cube 156"/>
            <p:cNvSpPr/>
            <p:nvPr/>
          </p:nvSpPr>
          <p:spPr>
            <a:xfrm>
              <a:off x="1627094" y="3039037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Cube 157"/>
            <p:cNvSpPr/>
            <p:nvPr/>
          </p:nvSpPr>
          <p:spPr>
            <a:xfrm>
              <a:off x="1627094" y="2702861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Cube 158"/>
            <p:cNvSpPr/>
            <p:nvPr/>
          </p:nvSpPr>
          <p:spPr>
            <a:xfrm>
              <a:off x="1627094" y="2366685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Cube 159"/>
            <p:cNvSpPr/>
            <p:nvPr/>
          </p:nvSpPr>
          <p:spPr>
            <a:xfrm>
              <a:off x="1627094" y="2030509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Cube 160"/>
            <p:cNvSpPr/>
            <p:nvPr/>
          </p:nvSpPr>
          <p:spPr>
            <a:xfrm>
              <a:off x="1627094" y="1694333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Cube 161"/>
            <p:cNvSpPr/>
            <p:nvPr/>
          </p:nvSpPr>
          <p:spPr>
            <a:xfrm>
              <a:off x="1627094" y="1358966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3" name="Group 162"/>
          <p:cNvGrpSpPr/>
          <p:nvPr/>
        </p:nvGrpSpPr>
        <p:grpSpPr>
          <a:xfrm>
            <a:off x="1491925" y="1684231"/>
            <a:ext cx="457200" cy="3481975"/>
            <a:chOff x="1627094" y="1358966"/>
            <a:chExt cx="457200" cy="3481975"/>
          </a:xfrm>
        </p:grpSpPr>
        <p:sp>
          <p:nvSpPr>
            <p:cNvPr id="164" name="Cube 163"/>
            <p:cNvSpPr/>
            <p:nvPr/>
          </p:nvSpPr>
          <p:spPr>
            <a:xfrm>
              <a:off x="1627094" y="4383741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Cube 164"/>
            <p:cNvSpPr/>
            <p:nvPr/>
          </p:nvSpPr>
          <p:spPr>
            <a:xfrm>
              <a:off x="1627094" y="4047565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Cube 165"/>
            <p:cNvSpPr/>
            <p:nvPr/>
          </p:nvSpPr>
          <p:spPr>
            <a:xfrm>
              <a:off x="1627094" y="3711389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Cube 166"/>
            <p:cNvSpPr/>
            <p:nvPr/>
          </p:nvSpPr>
          <p:spPr>
            <a:xfrm>
              <a:off x="1627094" y="3375213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Cube 167"/>
            <p:cNvSpPr/>
            <p:nvPr/>
          </p:nvSpPr>
          <p:spPr>
            <a:xfrm>
              <a:off x="1627094" y="3039037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Cube 168"/>
            <p:cNvSpPr/>
            <p:nvPr/>
          </p:nvSpPr>
          <p:spPr>
            <a:xfrm>
              <a:off x="1627094" y="2702861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Cube 169"/>
            <p:cNvSpPr/>
            <p:nvPr/>
          </p:nvSpPr>
          <p:spPr>
            <a:xfrm>
              <a:off x="1627094" y="2366685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Cube 170"/>
            <p:cNvSpPr/>
            <p:nvPr/>
          </p:nvSpPr>
          <p:spPr>
            <a:xfrm>
              <a:off x="1627094" y="2030509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Cube 171"/>
            <p:cNvSpPr/>
            <p:nvPr/>
          </p:nvSpPr>
          <p:spPr>
            <a:xfrm>
              <a:off x="1627094" y="1694333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Cube 172"/>
            <p:cNvSpPr/>
            <p:nvPr/>
          </p:nvSpPr>
          <p:spPr>
            <a:xfrm>
              <a:off x="1627094" y="1358966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3813603" y="1741035"/>
            <a:ext cx="459097" cy="1794919"/>
            <a:chOff x="1627094" y="3046022"/>
            <a:chExt cx="459097" cy="1794919"/>
          </a:xfrm>
        </p:grpSpPr>
        <p:sp>
          <p:nvSpPr>
            <p:cNvPr id="175" name="Cube 174"/>
            <p:cNvSpPr/>
            <p:nvPr/>
          </p:nvSpPr>
          <p:spPr>
            <a:xfrm>
              <a:off x="1627094" y="4383741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Cube 175"/>
            <p:cNvSpPr/>
            <p:nvPr/>
          </p:nvSpPr>
          <p:spPr>
            <a:xfrm>
              <a:off x="1627094" y="4047565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Cube 176"/>
            <p:cNvSpPr/>
            <p:nvPr/>
          </p:nvSpPr>
          <p:spPr>
            <a:xfrm>
              <a:off x="1627094" y="3711389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Cube 177"/>
            <p:cNvSpPr/>
            <p:nvPr/>
          </p:nvSpPr>
          <p:spPr>
            <a:xfrm>
              <a:off x="1628991" y="3388660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Cube 178"/>
            <p:cNvSpPr/>
            <p:nvPr/>
          </p:nvSpPr>
          <p:spPr>
            <a:xfrm>
              <a:off x="1627094" y="3046022"/>
              <a:ext cx="457200" cy="457200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80" name="Straight Connector 179"/>
          <p:cNvCxnSpPr/>
          <p:nvPr/>
        </p:nvCxnSpPr>
        <p:spPr>
          <a:xfrm>
            <a:off x="1093437" y="1613083"/>
            <a:ext cx="789184" cy="372071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 flipH="1">
            <a:off x="1093437" y="1613083"/>
            <a:ext cx="818206" cy="37438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>
            <a:off x="3801942" y="1625792"/>
            <a:ext cx="457200" cy="208197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 flipH="1">
            <a:off x="3752153" y="1625792"/>
            <a:ext cx="457199" cy="20434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94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6" grpId="0" animBg="1"/>
      <p:bldP spid="47" grpId="0" animBg="1"/>
      <p:bldP spid="48" grpId="0" animBg="1"/>
      <p:bldP spid="49" grpId="0"/>
      <p:bldP spid="49" grpId="1"/>
      <p:bldP spid="50" grpId="0"/>
      <p:bldP spid="51" grpId="0"/>
      <p:bldP spid="51" grpId="1"/>
      <p:bldP spid="52" grpId="0"/>
      <p:bldP spid="53" grpId="0"/>
      <p:bldP spid="53" grpId="1"/>
      <p:bldP spid="54" grpId="0"/>
      <p:bldP spid="55" grpId="0" animBg="1"/>
      <p:bldP spid="56" grpId="0"/>
      <p:bldP spid="56" grpId="1"/>
      <p:bldP spid="57" grpId="0"/>
      <p:bldP spid="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: Rounded Corners 107">
            <a:extLst>
              <a:ext uri="{FF2B5EF4-FFF2-40B4-BE49-F238E27FC236}">
                <a16:creationId xmlns:a16="http://schemas.microsoft.com/office/drawing/2014/main" xmlns="" id="{F7466006-097A-4F25-8B30-4C13C6B15602}"/>
              </a:ext>
            </a:extLst>
          </p:cNvPr>
          <p:cNvSpPr/>
          <p:nvPr/>
        </p:nvSpPr>
        <p:spPr>
          <a:xfrm>
            <a:off x="1063672" y="1544505"/>
            <a:ext cx="2548272" cy="581891"/>
          </a:xfrm>
          <a:prstGeom prst="roundRect">
            <a:avLst>
              <a:gd name="adj" fmla="val 0"/>
            </a:avLst>
          </a:prstGeom>
          <a:solidFill>
            <a:srgbClr val="81CA9D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91440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+ 30 =</a:t>
            </a:r>
          </a:p>
        </p:txBody>
      </p:sp>
      <p:sp>
        <p:nvSpPr>
          <p:cNvPr id="47" name="Rectangle: Rounded Corners 107">
            <a:extLst>
              <a:ext uri="{FF2B5EF4-FFF2-40B4-BE49-F238E27FC236}">
                <a16:creationId xmlns:a16="http://schemas.microsoft.com/office/drawing/2014/main" xmlns="" id="{F7466006-097A-4F25-8B30-4C13C6B15602}"/>
              </a:ext>
            </a:extLst>
          </p:cNvPr>
          <p:cNvSpPr/>
          <p:nvPr/>
        </p:nvSpPr>
        <p:spPr>
          <a:xfrm>
            <a:off x="1063672" y="2368808"/>
            <a:ext cx="2548272" cy="581891"/>
          </a:xfrm>
          <a:prstGeom prst="roundRect">
            <a:avLst>
              <a:gd name="adj" fmla="val 0"/>
            </a:avLst>
          </a:prstGeom>
          <a:solidFill>
            <a:srgbClr val="81CA9D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91440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– 60 =</a:t>
            </a:r>
          </a:p>
        </p:txBody>
      </p:sp>
      <p:sp>
        <p:nvSpPr>
          <p:cNvPr id="48" name="Rectangle: Rounded Corners 107">
            <a:extLst>
              <a:ext uri="{FF2B5EF4-FFF2-40B4-BE49-F238E27FC236}">
                <a16:creationId xmlns:a16="http://schemas.microsoft.com/office/drawing/2014/main" xmlns="" id="{F7466006-097A-4F25-8B30-4C13C6B15602}"/>
              </a:ext>
            </a:extLst>
          </p:cNvPr>
          <p:cNvSpPr/>
          <p:nvPr/>
        </p:nvSpPr>
        <p:spPr>
          <a:xfrm>
            <a:off x="5363748" y="1544505"/>
            <a:ext cx="2569084" cy="581891"/>
          </a:xfrm>
          <a:prstGeom prst="roundRect">
            <a:avLst>
              <a:gd name="adj" fmla="val 0"/>
            </a:avLst>
          </a:prstGeom>
          <a:solidFill>
            <a:srgbClr val="81CA9D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91440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– 30 =</a:t>
            </a:r>
          </a:p>
        </p:txBody>
      </p:sp>
      <p:sp>
        <p:nvSpPr>
          <p:cNvPr id="49" name="Rectangle: Rounded Corners 107">
            <a:extLst>
              <a:ext uri="{FF2B5EF4-FFF2-40B4-BE49-F238E27FC236}">
                <a16:creationId xmlns:a16="http://schemas.microsoft.com/office/drawing/2014/main" xmlns="" id="{F7466006-097A-4F25-8B30-4C13C6B15602}"/>
              </a:ext>
            </a:extLst>
          </p:cNvPr>
          <p:cNvSpPr/>
          <p:nvPr/>
        </p:nvSpPr>
        <p:spPr>
          <a:xfrm>
            <a:off x="5363748" y="2368808"/>
            <a:ext cx="2569084" cy="581891"/>
          </a:xfrm>
          <a:prstGeom prst="roundRect">
            <a:avLst>
              <a:gd name="adj" fmla="val 0"/>
            </a:avLst>
          </a:prstGeom>
          <a:solidFill>
            <a:srgbClr val="81CA9D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91440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+ 30 =</a:t>
            </a:r>
          </a:p>
        </p:txBody>
      </p:sp>
      <p:sp>
        <p:nvSpPr>
          <p:cNvPr id="50" name="Rectangle: Rounded Corners 107">
            <a:extLst>
              <a:ext uri="{FF2B5EF4-FFF2-40B4-BE49-F238E27FC236}">
                <a16:creationId xmlns:a16="http://schemas.microsoft.com/office/drawing/2014/main" xmlns="" id="{F7466006-097A-4F25-8B30-4C13C6B15602}"/>
              </a:ext>
            </a:extLst>
          </p:cNvPr>
          <p:cNvSpPr/>
          <p:nvPr/>
        </p:nvSpPr>
        <p:spPr>
          <a:xfrm>
            <a:off x="3094178" y="3948382"/>
            <a:ext cx="2731382" cy="581891"/>
          </a:xfrm>
          <a:prstGeom prst="roundRect">
            <a:avLst>
              <a:gd name="adj" fmla="val 0"/>
            </a:avLst>
          </a:prstGeom>
          <a:solidFill>
            <a:srgbClr val="81CA9D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91440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+ 40 =</a:t>
            </a:r>
          </a:p>
        </p:txBody>
      </p:sp>
      <p:sp>
        <p:nvSpPr>
          <p:cNvPr id="51" name="Rectangle: Rounded Corners 107">
            <a:extLst>
              <a:ext uri="{FF2B5EF4-FFF2-40B4-BE49-F238E27FC236}">
                <a16:creationId xmlns:a16="http://schemas.microsoft.com/office/drawing/2014/main" xmlns="" id="{F7466006-097A-4F25-8B30-4C13C6B15602}"/>
              </a:ext>
            </a:extLst>
          </p:cNvPr>
          <p:cNvSpPr/>
          <p:nvPr/>
        </p:nvSpPr>
        <p:spPr>
          <a:xfrm>
            <a:off x="3094178" y="4772685"/>
            <a:ext cx="2731382" cy="581891"/>
          </a:xfrm>
          <a:prstGeom prst="roundRect">
            <a:avLst>
              <a:gd name="adj" fmla="val 0"/>
            </a:avLst>
          </a:prstGeom>
          <a:solidFill>
            <a:srgbClr val="81CA9D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91440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– 10 =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45028" y="39438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44D008A-0B57-43EA-A0C8-144767621905}"/>
              </a:ext>
            </a:extLst>
          </p:cNvPr>
          <p:cNvSpPr txBox="1"/>
          <p:nvPr/>
        </p:nvSpPr>
        <p:spPr>
          <a:xfrm>
            <a:off x="2878781" y="158024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8753CE7C-B210-43C5-83B6-F189AE81F346}"/>
              </a:ext>
            </a:extLst>
          </p:cNvPr>
          <p:cNvSpPr txBox="1"/>
          <p:nvPr/>
        </p:nvSpPr>
        <p:spPr>
          <a:xfrm>
            <a:off x="7235580" y="240033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E589E0E2-C4B1-4C67-B643-261BEEB5C33C}"/>
              </a:ext>
            </a:extLst>
          </p:cNvPr>
          <p:cNvSpPr txBox="1"/>
          <p:nvPr/>
        </p:nvSpPr>
        <p:spPr>
          <a:xfrm>
            <a:off x="2881938" y="239337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E059D7C2-1A83-4B2C-AFF8-11CA4D16455B}"/>
              </a:ext>
            </a:extLst>
          </p:cNvPr>
          <p:cNvSpPr txBox="1"/>
          <p:nvPr/>
        </p:nvSpPr>
        <p:spPr>
          <a:xfrm>
            <a:off x="7221017" y="157261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A4D3C054-1E56-482E-8494-0E40929887FD}"/>
              </a:ext>
            </a:extLst>
          </p:cNvPr>
          <p:cNvSpPr txBox="1"/>
          <p:nvPr/>
        </p:nvSpPr>
        <p:spPr>
          <a:xfrm>
            <a:off x="5087930" y="477385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D877ACFA-7B64-422E-8804-7E25F0972AE4}"/>
              </a:ext>
            </a:extLst>
          </p:cNvPr>
          <p:cNvSpPr txBox="1"/>
          <p:nvPr/>
        </p:nvSpPr>
        <p:spPr>
          <a:xfrm>
            <a:off x="5044576" y="396383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46C604C-964B-4153-BD1D-F974A553E6D0}"/>
              </a:ext>
            </a:extLst>
          </p:cNvPr>
          <p:cNvSpPr txBox="1"/>
          <p:nvPr/>
        </p:nvSpPr>
        <p:spPr>
          <a:xfrm>
            <a:off x="2851716" y="1570062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1A693AB6-9728-4AAD-8ED3-37FCF9953B86}"/>
              </a:ext>
            </a:extLst>
          </p:cNvPr>
          <p:cNvSpPr txBox="1"/>
          <p:nvPr/>
        </p:nvSpPr>
        <p:spPr>
          <a:xfrm>
            <a:off x="2860904" y="2382490"/>
            <a:ext cx="585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3E1AC606-37C0-4CED-9984-8A5BB68B6287}"/>
              </a:ext>
            </a:extLst>
          </p:cNvPr>
          <p:cNvSpPr txBox="1"/>
          <p:nvPr/>
        </p:nvSpPr>
        <p:spPr>
          <a:xfrm>
            <a:off x="7159157" y="1558558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BC0DCA9F-8F86-46E1-85C5-6346A2AB401B}"/>
              </a:ext>
            </a:extLst>
          </p:cNvPr>
          <p:cNvSpPr txBox="1"/>
          <p:nvPr/>
        </p:nvSpPr>
        <p:spPr>
          <a:xfrm>
            <a:off x="5083121" y="4772685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6AA17B71-7488-4E81-B1F3-C98C23372598}"/>
              </a:ext>
            </a:extLst>
          </p:cNvPr>
          <p:cNvSpPr txBox="1"/>
          <p:nvPr/>
        </p:nvSpPr>
        <p:spPr>
          <a:xfrm>
            <a:off x="7188616" y="2388359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C89A3F0B-86B3-48F0-AEAF-700C90288FDF}"/>
              </a:ext>
            </a:extLst>
          </p:cNvPr>
          <p:cNvSpPr txBox="1"/>
          <p:nvPr/>
        </p:nvSpPr>
        <p:spPr>
          <a:xfrm>
            <a:off x="4838062" y="3963830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320389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37" grpId="0"/>
      <p:bldP spid="9" grpId="0"/>
      <p:bldP spid="9" grpId="1"/>
      <p:bldP spid="73" grpId="0"/>
      <p:bldP spid="73" grpId="1"/>
      <p:bldP spid="84" grpId="0"/>
      <p:bldP spid="84" grpId="1"/>
      <p:bldP spid="85" grpId="0"/>
      <p:bldP spid="85" grpId="1"/>
      <p:bldP spid="86" grpId="0"/>
      <p:bldP spid="86" grpId="1"/>
      <p:bldP spid="87" grpId="0"/>
      <p:bldP spid="87" grpId="1"/>
      <p:bldP spid="11" grpId="0"/>
      <p:bldP spid="89" grpId="0"/>
      <p:bldP spid="90" grpId="0"/>
      <p:bldP spid="93" grpId="0"/>
      <p:bldP spid="94" grpId="0"/>
      <p:bldP spid="9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8576</TotalTime>
  <Words>704</Words>
  <Application>Microsoft Office PowerPoint</Application>
  <PresentationFormat>On-screen Show (4:3)</PresentationFormat>
  <Paragraphs>246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TrangDTT</cp:lastModifiedBy>
  <cp:revision>1018</cp:revision>
  <dcterms:created xsi:type="dcterms:W3CDTF">2018-11-09T03:14:06Z</dcterms:created>
  <dcterms:modified xsi:type="dcterms:W3CDTF">2021-05-13T06:12:23Z</dcterms:modified>
</cp:coreProperties>
</file>