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5" r:id="rId3"/>
    <p:sldId id="319" r:id="rId4"/>
    <p:sldId id="324" r:id="rId5"/>
    <p:sldId id="325" r:id="rId6"/>
    <p:sldId id="326" r:id="rId7"/>
    <p:sldId id="327" r:id="rId8"/>
    <p:sldId id="322" r:id="rId9"/>
    <p:sldId id="328" r:id="rId10"/>
    <p:sldId id="300" r:id="rId11"/>
    <p:sldId id="329" r:id="rId12"/>
    <p:sldId id="330" r:id="rId13"/>
    <p:sldId id="313" r:id="rId14"/>
    <p:sldId id="30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8" userDrawn="1">
          <p15:clr>
            <a:srgbClr val="A4A3A4"/>
          </p15:clr>
        </p15:guide>
        <p15:guide id="2" pos="4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9BC9"/>
    <a:srgbClr val="6DCFF6"/>
    <a:srgbClr val="FFCB05"/>
    <a:srgbClr val="0DB14B"/>
    <a:srgbClr val="8781BD"/>
    <a:srgbClr val="00B6BD"/>
    <a:srgbClr val="56C5D0"/>
    <a:srgbClr val="AFDDD1"/>
    <a:srgbClr val="B0ACD5"/>
    <a:srgbClr val="E0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85" autoAdjust="0"/>
    <p:restoredTop sz="95332" autoAdjust="0"/>
  </p:normalViewPr>
  <p:slideViewPr>
    <p:cSldViewPr snapToGrid="0">
      <p:cViewPr varScale="1">
        <p:scale>
          <a:sx n="74" d="100"/>
          <a:sy n="74" d="100"/>
        </p:scale>
        <p:origin x="1326" y="72"/>
      </p:cViewPr>
      <p:guideLst>
        <p:guide orient="horz" pos="1248"/>
        <p:guide pos="4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E94C-14DC-4493-BE4A-0FCD7AB6755B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9B49-F03B-47F2-9936-FEB2E879C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C168-90C5-4899-A3DC-7E478327B66F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A8A-6F8B-4AF7-A924-9DFE5A330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1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94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5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4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4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2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8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9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" y="9525"/>
            <a:ext cx="9139756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5028" y="38676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Chọn số đúng với cách đọc số.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03278"/>
            <a:ext cx="714375" cy="7143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3450" y="1751382"/>
            <a:ext cx="2194560" cy="1264920"/>
          </a:xfrm>
          <a:prstGeom prst="rect">
            <a:avLst/>
          </a:prstGeom>
          <a:solidFill>
            <a:srgbClr val="FFF799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16463" y="1833348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a mươi hai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04925" y="2383842"/>
            <a:ext cx="563880" cy="541020"/>
          </a:xfrm>
          <a:prstGeom prst="rect">
            <a:avLst/>
          </a:prstGeom>
          <a:solidFill>
            <a:srgbClr val="FAA61A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94560" y="2387733"/>
            <a:ext cx="563880" cy="541020"/>
          </a:xfrm>
          <a:prstGeom prst="rect">
            <a:avLst/>
          </a:prstGeom>
          <a:solidFill>
            <a:srgbClr val="FFDD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27120" y="1755273"/>
            <a:ext cx="2194560" cy="1264920"/>
          </a:xfrm>
          <a:prstGeom prst="rect">
            <a:avLst/>
          </a:prstGeom>
          <a:solidFill>
            <a:srgbClr val="C7EA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741553" y="1837239"/>
            <a:ext cx="1980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năm mươi tư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66210" y="2387733"/>
            <a:ext cx="563880" cy="541020"/>
          </a:xfrm>
          <a:prstGeom prst="rect">
            <a:avLst/>
          </a:prstGeom>
          <a:solidFill>
            <a:srgbClr val="00BD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24425" y="2378259"/>
            <a:ext cx="563880" cy="541020"/>
          </a:xfrm>
          <a:prstGeom prst="rect">
            <a:avLst/>
          </a:prstGeom>
          <a:solidFill>
            <a:srgbClr val="6DCF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70036" y="1755273"/>
            <a:ext cx="2194560" cy="1264920"/>
          </a:xfrm>
          <a:prstGeom prst="rect">
            <a:avLst/>
          </a:prstGeom>
          <a:solidFill>
            <a:srgbClr val="DFE67D"/>
          </a:solidFill>
          <a:ln>
            <a:solidFill>
              <a:srgbClr val="0DB1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323509" y="1837239"/>
            <a:ext cx="2114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ám mươi mốt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555105" y="2387733"/>
            <a:ext cx="563880" cy="541020"/>
          </a:xfrm>
          <a:prstGeom prst="rect">
            <a:avLst/>
          </a:prstGeom>
          <a:solidFill>
            <a:srgbClr val="8DC63F"/>
          </a:solidFill>
          <a:ln>
            <a:solidFill>
              <a:srgbClr val="0DB1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567341" y="2387733"/>
            <a:ext cx="563880" cy="541020"/>
          </a:xfrm>
          <a:prstGeom prst="rect">
            <a:avLst/>
          </a:prstGeom>
          <a:solidFill>
            <a:srgbClr val="0DB14B"/>
          </a:solidFill>
          <a:ln>
            <a:solidFill>
              <a:srgbClr val="0DB1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94560" y="4041571"/>
            <a:ext cx="2194560" cy="1264920"/>
          </a:xfrm>
          <a:prstGeom prst="rect">
            <a:avLst/>
          </a:prstGeom>
          <a:solidFill>
            <a:srgbClr val="E0DEEF"/>
          </a:solidFill>
          <a:ln>
            <a:solidFill>
              <a:srgbClr val="87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194693" y="4123537"/>
            <a:ext cx="2270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chín mươi năm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499360" y="4667168"/>
            <a:ext cx="563880" cy="541020"/>
          </a:xfrm>
          <a:prstGeom prst="rect">
            <a:avLst/>
          </a:prstGeom>
          <a:solidFill>
            <a:srgbClr val="8781BD"/>
          </a:solidFill>
          <a:ln>
            <a:solidFill>
              <a:srgbClr val="87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511596" y="4674031"/>
            <a:ext cx="563880" cy="541020"/>
          </a:xfrm>
          <a:prstGeom prst="rect">
            <a:avLst/>
          </a:prstGeom>
          <a:solidFill>
            <a:srgbClr val="B0ACD5"/>
          </a:solidFill>
          <a:ln>
            <a:solidFill>
              <a:srgbClr val="87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837476" y="4041571"/>
            <a:ext cx="2194560" cy="1264920"/>
          </a:xfrm>
          <a:prstGeom prst="rect">
            <a:avLst/>
          </a:prstGeom>
          <a:solidFill>
            <a:srgbClr val="AFDDD1"/>
          </a:solidFill>
          <a:ln>
            <a:solidFill>
              <a:srgbClr val="00B6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132274" y="4120926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ười bảy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136561" y="4674031"/>
            <a:ext cx="563880" cy="541020"/>
          </a:xfrm>
          <a:prstGeom prst="rect">
            <a:avLst/>
          </a:prstGeom>
          <a:solidFill>
            <a:srgbClr val="56C5D0"/>
          </a:solidFill>
          <a:ln>
            <a:solidFill>
              <a:srgbClr val="00B6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155326" y="4661946"/>
            <a:ext cx="563880" cy="541020"/>
          </a:xfrm>
          <a:prstGeom prst="rect">
            <a:avLst/>
          </a:prstGeom>
          <a:solidFill>
            <a:srgbClr val="00B6BD"/>
          </a:solidFill>
          <a:ln>
            <a:solidFill>
              <a:srgbClr val="00B6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02180" y="2380113"/>
            <a:ext cx="548640" cy="548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962081" y="2386047"/>
            <a:ext cx="548640" cy="548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582581" y="2386047"/>
            <a:ext cx="548640" cy="548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519216" y="4671526"/>
            <a:ext cx="548640" cy="548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149896" y="4671526"/>
            <a:ext cx="548640" cy="548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18" grpId="0" animBg="1"/>
      <p:bldP spid="19" grpId="0" animBg="1"/>
      <p:bldP spid="22" grpId="0"/>
      <p:bldP spid="23" grpId="0" animBg="1"/>
      <p:bldP spid="24" grpId="0" animBg="1"/>
      <p:bldP spid="26" grpId="0" animBg="1"/>
      <p:bldP spid="27" grpId="0"/>
      <p:bldP spid="28" grpId="0" animBg="1"/>
      <p:bldP spid="29" grpId="0" animBg="1"/>
      <p:bldP spid="30" grpId="0" animBg="1"/>
      <p:bldP spid="31" grpId="0"/>
      <p:bldP spid="32" grpId="0" animBg="1"/>
      <p:bldP spid="33" grpId="0" animBg="1"/>
      <p:bldP spid="34" grpId="0" animBg="1"/>
      <p:bldP spid="35" grpId="0"/>
      <p:bldP spid="36" grpId="0" animBg="1"/>
      <p:bldP spid="37" grpId="0" animBg="1"/>
      <p:bldP spid="13" grpId="0" animBg="1"/>
      <p:bldP spid="41" grpId="0" animBg="1"/>
      <p:bldP spid="42" grpId="0" animBg="1"/>
      <p:bldP spid="43" grpId="0" animBg="1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5028" y="38676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Nêu số.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03278"/>
            <a:ext cx="714375" cy="7143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410450" y="1878401"/>
            <a:ext cx="647700" cy="647700"/>
          </a:xfrm>
          <a:prstGeom prst="rect">
            <a:avLst/>
          </a:prstGeom>
          <a:solidFill>
            <a:srgbClr val="FFCB0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086600" y="2526101"/>
            <a:ext cx="647700" cy="647700"/>
          </a:xfrm>
          <a:prstGeom prst="rect">
            <a:avLst/>
          </a:prstGeom>
          <a:solidFill>
            <a:srgbClr val="6DCFF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734300" y="2526101"/>
            <a:ext cx="647700" cy="647700"/>
          </a:xfrm>
          <a:prstGeom prst="rect">
            <a:avLst/>
          </a:prstGeom>
          <a:solidFill>
            <a:srgbClr val="B19BC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973189" y="1973615"/>
            <a:ext cx="647700" cy="647700"/>
          </a:xfrm>
          <a:prstGeom prst="rect">
            <a:avLst/>
          </a:prstGeom>
          <a:solidFill>
            <a:srgbClr val="FFCB0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49339" y="2621315"/>
            <a:ext cx="647700" cy="647700"/>
          </a:xfrm>
          <a:prstGeom prst="rect">
            <a:avLst/>
          </a:prstGeom>
          <a:solidFill>
            <a:srgbClr val="6DCFF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297039" y="2621315"/>
            <a:ext cx="647700" cy="647700"/>
          </a:xfrm>
          <a:prstGeom prst="rect">
            <a:avLst/>
          </a:prstGeom>
          <a:solidFill>
            <a:srgbClr val="B19BC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386807" y="4449832"/>
            <a:ext cx="647700" cy="647700"/>
          </a:xfrm>
          <a:prstGeom prst="rect">
            <a:avLst/>
          </a:prstGeom>
          <a:solidFill>
            <a:srgbClr val="FFCB0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062957" y="5097532"/>
            <a:ext cx="647700" cy="647700"/>
          </a:xfrm>
          <a:prstGeom prst="rect">
            <a:avLst/>
          </a:prstGeom>
          <a:solidFill>
            <a:srgbClr val="6DCFF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710657" y="5097532"/>
            <a:ext cx="647700" cy="647700"/>
          </a:xfrm>
          <a:prstGeom prst="rect">
            <a:avLst/>
          </a:prstGeom>
          <a:solidFill>
            <a:srgbClr val="B19BC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973189" y="4449832"/>
            <a:ext cx="647700" cy="647700"/>
          </a:xfrm>
          <a:prstGeom prst="rect">
            <a:avLst/>
          </a:prstGeom>
          <a:solidFill>
            <a:srgbClr val="FFCB0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49339" y="5097532"/>
            <a:ext cx="647700" cy="647700"/>
          </a:xfrm>
          <a:prstGeom prst="rect">
            <a:avLst/>
          </a:prstGeom>
          <a:solidFill>
            <a:srgbClr val="6DCFF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297039" y="5097532"/>
            <a:ext cx="647700" cy="647700"/>
          </a:xfrm>
          <a:prstGeom prst="rect">
            <a:avLst/>
          </a:prstGeom>
          <a:solidFill>
            <a:srgbClr val="B19BC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410450" y="4449832"/>
            <a:ext cx="647700" cy="647700"/>
          </a:xfrm>
          <a:prstGeom prst="rect">
            <a:avLst/>
          </a:prstGeom>
          <a:solidFill>
            <a:srgbClr val="FFCB0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086600" y="5097532"/>
            <a:ext cx="647700" cy="647700"/>
          </a:xfrm>
          <a:prstGeom prst="rect">
            <a:avLst/>
          </a:prstGeom>
          <a:solidFill>
            <a:srgbClr val="6DCFF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734300" y="5097532"/>
            <a:ext cx="647700" cy="647700"/>
          </a:xfrm>
          <a:prstGeom prst="rect">
            <a:avLst/>
          </a:prstGeom>
          <a:solidFill>
            <a:srgbClr val="B19BC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58" y="725400"/>
            <a:ext cx="2908084" cy="3601402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2824480" y="817653"/>
            <a:ext cx="2472559" cy="1032932"/>
          </a:xfrm>
          <a:prstGeom prst="wedgeRoundRectCallout">
            <a:avLst>
              <a:gd name="adj1" fmla="val -56951"/>
              <a:gd name="adj2" fmla="val 9227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6560" y="922037"/>
            <a:ext cx="2289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65 gồm 6 chục </a:t>
            </a:r>
          </a:p>
          <a:p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và 5 đơn vị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90299" y="263943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889775" y="263943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512243" y="455301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078035" y="454284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190299" y="519054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889775" y="519054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180580" y="263188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880056" y="263188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445509" y="453410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053234" y="454284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180580" y="518838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880056" y="518838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717358" y="274214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416834" y="274214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58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38" grpId="0" animBg="1"/>
      <p:bldP spid="39" grpId="0" animBg="1"/>
      <p:bldP spid="40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4" grpId="0" animBg="1"/>
      <p:bldP spid="55" grpId="0" animBg="1"/>
      <p:bldP spid="56" grpId="0" animBg="1"/>
      <p:bldP spid="10" grpId="0" animBg="1"/>
      <p:bldP spid="11" grpId="0"/>
      <p:bldP spid="12" grpId="0" build="allAtOnce"/>
      <p:bldP spid="57" grpId="0" build="allAtOnce"/>
      <p:bldP spid="58" grpId="0" build="allAtOnce"/>
      <p:bldP spid="59" grpId="0" build="allAtOnce"/>
      <p:bldP spid="60" grpId="0" build="allAtOnce"/>
      <p:bldP spid="61" grpId="0" build="allAtOnce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5028" y="38676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Nói số.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03278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893" y="1732079"/>
            <a:ext cx="8534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8,      , 10,      , 12, 13, 14,      ,16,      ,       , 19,       ,       , 22.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ed Rectangular Callout 36"/>
          <p:cNvSpPr/>
          <p:nvPr/>
        </p:nvSpPr>
        <p:spPr>
          <a:xfrm>
            <a:off x="724671" y="1703987"/>
            <a:ext cx="457200" cy="457200"/>
          </a:xfrm>
          <a:prstGeom prst="wedgeRoundRectCallout">
            <a:avLst>
              <a:gd name="adj1" fmla="val 8872"/>
              <a:gd name="adj2" fmla="val 6580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747236" y="170847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7236" y="171884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3" name="Rounded Rectangular Callout 42"/>
          <p:cNvSpPr/>
          <p:nvPr/>
        </p:nvSpPr>
        <p:spPr>
          <a:xfrm>
            <a:off x="1810596" y="1735506"/>
            <a:ext cx="457200" cy="457200"/>
          </a:xfrm>
          <a:prstGeom prst="wedgeRoundRectCallout">
            <a:avLst>
              <a:gd name="adj1" fmla="val 8872"/>
              <a:gd name="adj2" fmla="val 6580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1833161" y="173999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778297" y="1750367"/>
            <a:ext cx="504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ounded Rectangular Callout 70"/>
          <p:cNvSpPr/>
          <p:nvPr/>
        </p:nvSpPr>
        <p:spPr>
          <a:xfrm>
            <a:off x="3923367" y="1706768"/>
            <a:ext cx="457200" cy="457200"/>
          </a:xfrm>
          <a:prstGeom prst="wedgeRoundRectCallout">
            <a:avLst>
              <a:gd name="adj1" fmla="val 8872"/>
              <a:gd name="adj2" fmla="val 6580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3945932" y="171125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860588" y="172162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ounded Rectangular Callout 73"/>
          <p:cNvSpPr/>
          <p:nvPr/>
        </p:nvSpPr>
        <p:spPr>
          <a:xfrm>
            <a:off x="4944070" y="1674607"/>
            <a:ext cx="457200" cy="457200"/>
          </a:xfrm>
          <a:prstGeom prst="wedgeRoundRectCallout">
            <a:avLst>
              <a:gd name="adj1" fmla="val 8872"/>
              <a:gd name="adj2" fmla="val 6580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4966635" y="167909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881291" y="168946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ounded Rectangular Callout 76"/>
          <p:cNvSpPr/>
          <p:nvPr/>
        </p:nvSpPr>
        <p:spPr>
          <a:xfrm>
            <a:off x="5637424" y="1668077"/>
            <a:ext cx="457200" cy="457200"/>
          </a:xfrm>
          <a:prstGeom prst="wedgeRoundRectCallout">
            <a:avLst>
              <a:gd name="adj1" fmla="val 8872"/>
              <a:gd name="adj2" fmla="val 6580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5659989" y="167256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574645" y="168293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ounded Rectangular Callout 79"/>
          <p:cNvSpPr/>
          <p:nvPr/>
        </p:nvSpPr>
        <p:spPr>
          <a:xfrm>
            <a:off x="6719891" y="1684661"/>
            <a:ext cx="457200" cy="457200"/>
          </a:xfrm>
          <a:prstGeom prst="wedgeRoundRectCallout">
            <a:avLst>
              <a:gd name="adj1" fmla="val 8872"/>
              <a:gd name="adj2" fmla="val 6580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6742456" y="168915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705880" y="169952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ounded Rectangular Callout 82"/>
          <p:cNvSpPr/>
          <p:nvPr/>
        </p:nvSpPr>
        <p:spPr>
          <a:xfrm>
            <a:off x="7448713" y="1674607"/>
            <a:ext cx="457200" cy="457200"/>
          </a:xfrm>
          <a:prstGeom prst="wedgeRoundRectCallout">
            <a:avLst>
              <a:gd name="adj1" fmla="val 8872"/>
              <a:gd name="adj2" fmla="val 6580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7471278" y="167909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434702" y="168946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37893" y="2827039"/>
            <a:ext cx="7337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89,      , 91, ,    ,       ,      ,       , 96, 97, 98,       ,         .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ounded Rectangular Callout 86"/>
          <p:cNvSpPr/>
          <p:nvPr/>
        </p:nvSpPr>
        <p:spPr>
          <a:xfrm>
            <a:off x="898112" y="2799141"/>
            <a:ext cx="457200" cy="457200"/>
          </a:xfrm>
          <a:prstGeom prst="wedgeRoundRectCallout">
            <a:avLst>
              <a:gd name="adj1" fmla="val 8872"/>
              <a:gd name="adj2" fmla="val 6580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920677" y="280363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68423" y="281400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Rounded Rectangular Callout 107"/>
          <p:cNvSpPr/>
          <p:nvPr/>
        </p:nvSpPr>
        <p:spPr>
          <a:xfrm>
            <a:off x="1976494" y="2799141"/>
            <a:ext cx="457200" cy="457200"/>
          </a:xfrm>
          <a:prstGeom prst="wedgeRoundRectCallout">
            <a:avLst>
              <a:gd name="adj1" fmla="val 8872"/>
              <a:gd name="adj2" fmla="val 6580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>
            <a:off x="1999059" y="280363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946805" y="281400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Rounded Rectangular Callout 110"/>
          <p:cNvSpPr/>
          <p:nvPr/>
        </p:nvSpPr>
        <p:spPr>
          <a:xfrm>
            <a:off x="2597676" y="2799141"/>
            <a:ext cx="457200" cy="457200"/>
          </a:xfrm>
          <a:prstGeom prst="wedgeRoundRectCallout">
            <a:avLst>
              <a:gd name="adj1" fmla="val 8872"/>
              <a:gd name="adj2" fmla="val 6580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2620241" y="280363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567987" y="281400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Rounded Rectangular Callout 113"/>
          <p:cNvSpPr/>
          <p:nvPr/>
        </p:nvSpPr>
        <p:spPr>
          <a:xfrm>
            <a:off x="3218858" y="2799141"/>
            <a:ext cx="457200" cy="457200"/>
          </a:xfrm>
          <a:prstGeom prst="wedgeRoundRectCallout">
            <a:avLst>
              <a:gd name="adj1" fmla="val 8872"/>
              <a:gd name="adj2" fmla="val 6580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3241423" y="280363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189169" y="281400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Rounded Rectangular Callout 116"/>
          <p:cNvSpPr/>
          <p:nvPr/>
        </p:nvSpPr>
        <p:spPr>
          <a:xfrm>
            <a:off x="3851474" y="2799141"/>
            <a:ext cx="457200" cy="457200"/>
          </a:xfrm>
          <a:prstGeom prst="wedgeRoundRectCallout">
            <a:avLst>
              <a:gd name="adj1" fmla="val 8872"/>
              <a:gd name="adj2" fmla="val 6580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3874039" y="280363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821785" y="281400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Rounded Rectangular Callout 119"/>
          <p:cNvSpPr/>
          <p:nvPr/>
        </p:nvSpPr>
        <p:spPr>
          <a:xfrm>
            <a:off x="6079406" y="2784280"/>
            <a:ext cx="457200" cy="457200"/>
          </a:xfrm>
          <a:prstGeom prst="wedgeRoundRectCallout">
            <a:avLst>
              <a:gd name="adj1" fmla="val 8872"/>
              <a:gd name="adj2" fmla="val 6580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6101971" y="278876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049717" y="279914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Rounded Rectangular Callout 122"/>
          <p:cNvSpPr/>
          <p:nvPr/>
        </p:nvSpPr>
        <p:spPr>
          <a:xfrm>
            <a:off x="6799108" y="2784280"/>
            <a:ext cx="495359" cy="457200"/>
          </a:xfrm>
          <a:prstGeom prst="wedgeRoundRectCallout">
            <a:avLst>
              <a:gd name="adj1" fmla="val 8872"/>
              <a:gd name="adj2" fmla="val 6580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6865219" y="278876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693460" y="278428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78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53" grpId="0"/>
      <p:bldP spid="70" grpId="0"/>
      <p:bldP spid="72" grpId="0"/>
      <p:bldP spid="73" grpId="0"/>
      <p:bldP spid="75" grpId="0"/>
      <p:bldP spid="76" grpId="0"/>
      <p:bldP spid="78" grpId="0"/>
      <p:bldP spid="79" grpId="0"/>
      <p:bldP spid="81" grpId="0"/>
      <p:bldP spid="82" grpId="0"/>
      <p:bldP spid="84" grpId="0"/>
      <p:bldP spid="85" grpId="0"/>
      <p:bldP spid="88" grpId="0"/>
      <p:bldP spid="89" grpId="0"/>
      <p:bldP spid="109" grpId="0"/>
      <p:bldP spid="110" grpId="0"/>
      <p:bldP spid="112" grpId="0"/>
      <p:bldP spid="113" grpId="0"/>
      <p:bldP spid="115" grpId="0"/>
      <p:bldP spid="116" grpId="0"/>
      <p:bldP spid="118" grpId="0"/>
      <p:bldP spid="119" grpId="0"/>
      <p:bldP spid="121" grpId="0"/>
      <p:bldP spid="122" grpId="0"/>
      <p:bldP spid="124" grpId="0"/>
      <p:bldP spid="1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5027" y="386766"/>
            <a:ext cx="7245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Hãy chỉ ra cam của mỗi người để trên khăn nào.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03278"/>
            <a:ext cx="714375" cy="714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31" y="1618796"/>
            <a:ext cx="1751089" cy="1845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057" y="1700493"/>
            <a:ext cx="1659887" cy="17656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953" y="1618796"/>
            <a:ext cx="1685424" cy="1780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31" y="4551432"/>
            <a:ext cx="2296542" cy="1938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070" y="4672503"/>
            <a:ext cx="2372125" cy="20952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182" y="4829446"/>
            <a:ext cx="2181239" cy="1938292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844731" y="888271"/>
            <a:ext cx="1741715" cy="761303"/>
          </a:xfrm>
          <a:prstGeom prst="wedgeRoundRectCallout">
            <a:avLst>
              <a:gd name="adj1" fmla="val -5293"/>
              <a:gd name="adj2" fmla="val 6250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hái được</a:t>
            </a:r>
            <a:br>
              <a:rPr lang="vi-VN"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quả.</a:t>
            </a:r>
            <a:r>
              <a:rPr lang="vi-V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3845814" y="888271"/>
            <a:ext cx="1741715" cy="761303"/>
          </a:xfrm>
          <a:prstGeom prst="wedgeRoundRectCallout">
            <a:avLst>
              <a:gd name="adj1" fmla="val -5293"/>
              <a:gd name="adj2" fmla="val 6250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hái được</a:t>
            </a:r>
            <a:br>
              <a:rPr lang="vi-VN"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lang="vi-VN" sz="2000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quả.</a:t>
            </a:r>
            <a:r>
              <a:rPr lang="vi-V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6866662" y="888271"/>
            <a:ext cx="1741715" cy="761303"/>
          </a:xfrm>
          <a:prstGeom prst="wedgeRoundRectCallout">
            <a:avLst>
              <a:gd name="adj1" fmla="val -5293"/>
              <a:gd name="adj2" fmla="val 6250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hái được</a:t>
            </a:r>
            <a:br>
              <a:rPr lang="vi-VN"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vi-VN" sz="2000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quả.</a:t>
            </a:r>
            <a:r>
              <a:rPr lang="vi-V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45027" y="3384477"/>
            <a:ext cx="1288870" cy="403752"/>
          </a:xfrm>
          <a:prstGeom prst="roundRect">
            <a:avLst>
              <a:gd name="adj" fmla="val 4902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 An</a:t>
            </a:r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927565" y="3384477"/>
            <a:ext cx="1288870" cy="403752"/>
          </a:xfrm>
          <a:prstGeom prst="roundRect">
            <a:avLst>
              <a:gd name="adj" fmla="val 4902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 An</a:t>
            </a:r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124551" y="3384477"/>
            <a:ext cx="1288870" cy="403752"/>
          </a:xfrm>
          <a:prstGeom prst="roundRect">
            <a:avLst>
              <a:gd name="adj" fmla="val 4902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 Cư</a:t>
            </a:r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>
            <a:stCxn id="12" idx="2"/>
          </p:cNvCxnSpPr>
          <p:nvPr/>
        </p:nvCxnSpPr>
        <p:spPr>
          <a:xfrm>
            <a:off x="1689462" y="3788229"/>
            <a:ext cx="2882538" cy="10412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617469" y="3786323"/>
            <a:ext cx="2867333" cy="11102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950720" y="3866606"/>
            <a:ext cx="5814945" cy="9628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"/>
            <a:ext cx="9164364" cy="6854944"/>
          </a:xfrm>
        </p:spPr>
      </p:pic>
    </p:spTree>
    <p:extLst>
      <p:ext uri="{BB962C8B-B14F-4D97-AF65-F5344CB8AC3E}">
        <p14:creationId xmlns:p14="http://schemas.microsoft.com/office/powerpoint/2010/main" val="37981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0756" y="2644170"/>
            <a:ext cx="62824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smtClean="0">
                <a:latin typeface="Arial" panose="020B0604020202020204" pitchFamily="34" charset="0"/>
                <a:cs typeface="Arial" panose="020B0604020202020204" pitchFamily="34" charset="0"/>
              </a:rPr>
              <a:t>Ôn tập cuối năm học</a:t>
            </a:r>
          </a:p>
          <a:p>
            <a:pPr algn="ctr"/>
            <a:r>
              <a:rPr lang="en-US" sz="4800" b="1" smtClean="0">
                <a:latin typeface="Arial" panose="020B0604020202020204" pitchFamily="34" charset="0"/>
                <a:cs typeface="Arial" panose="020B0604020202020204" pitchFamily="34" charset="0"/>
              </a:rPr>
              <a:t>Đếm đến 100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65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Rectangle 258"/>
          <p:cNvSpPr/>
          <p:nvPr/>
        </p:nvSpPr>
        <p:spPr>
          <a:xfrm>
            <a:off x="647516" y="4796957"/>
            <a:ext cx="527709" cy="5277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TextBox 260"/>
          <p:cNvSpPr txBox="1"/>
          <p:nvPr/>
        </p:nvSpPr>
        <p:spPr>
          <a:xfrm>
            <a:off x="718849" y="480144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718849" y="48292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928204" y="1850892"/>
            <a:ext cx="365760" cy="2743200"/>
            <a:chOff x="2868596" y="1900310"/>
            <a:chExt cx="301784" cy="2285870"/>
          </a:xfrm>
          <a:solidFill>
            <a:srgbClr val="00AEEF"/>
          </a:solidFill>
        </p:grpSpPr>
        <p:sp>
          <p:nvSpPr>
            <p:cNvPr id="93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868765" y="1900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/>
              <a:t>Có bao nhiêu khối lập phương?</a:t>
            </a:r>
            <a:r>
              <a:rPr lang="vi-VN" sz="2400"/>
              <a:t> 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703" name="Cube 702"/>
          <p:cNvSpPr/>
          <p:nvPr/>
        </p:nvSpPr>
        <p:spPr>
          <a:xfrm>
            <a:off x="738131" y="4250561"/>
            <a:ext cx="365760" cy="365760"/>
          </a:xfrm>
          <a:prstGeom prst="cube">
            <a:avLst/>
          </a:prstGeom>
          <a:solidFill>
            <a:srgbClr val="00AEE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/>
        </p:nvSpPr>
        <p:spPr>
          <a:xfrm>
            <a:off x="1454339" y="4796957"/>
            <a:ext cx="527709" cy="5277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TextBox 256"/>
          <p:cNvSpPr txBox="1"/>
          <p:nvPr/>
        </p:nvSpPr>
        <p:spPr>
          <a:xfrm>
            <a:off x="1525672" y="480144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1525672" y="48292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6" name="Rectangle 285"/>
          <p:cNvSpPr/>
          <p:nvPr/>
        </p:nvSpPr>
        <p:spPr>
          <a:xfrm>
            <a:off x="2261162" y="4796957"/>
            <a:ext cx="527709" cy="5277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TextBox 286"/>
          <p:cNvSpPr txBox="1"/>
          <p:nvPr/>
        </p:nvSpPr>
        <p:spPr>
          <a:xfrm>
            <a:off x="2332495" y="480144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2332495" y="48292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" name="Rectangle 288"/>
          <p:cNvSpPr/>
          <p:nvPr/>
        </p:nvSpPr>
        <p:spPr>
          <a:xfrm>
            <a:off x="3067985" y="4787298"/>
            <a:ext cx="527709" cy="5277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TextBox 289"/>
          <p:cNvSpPr txBox="1"/>
          <p:nvPr/>
        </p:nvSpPr>
        <p:spPr>
          <a:xfrm>
            <a:off x="3139318" y="479178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3139318" y="481963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2" name="Rectangle 291"/>
          <p:cNvSpPr/>
          <p:nvPr/>
        </p:nvSpPr>
        <p:spPr>
          <a:xfrm>
            <a:off x="3874808" y="4796957"/>
            <a:ext cx="527709" cy="5277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TextBox 292"/>
          <p:cNvSpPr txBox="1"/>
          <p:nvPr/>
        </p:nvSpPr>
        <p:spPr>
          <a:xfrm>
            <a:off x="3946141" y="480144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4" name="TextBox 293"/>
          <p:cNvSpPr txBox="1"/>
          <p:nvPr/>
        </p:nvSpPr>
        <p:spPr>
          <a:xfrm>
            <a:off x="3946141" y="48292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5" name="Rectangle 294"/>
          <p:cNvSpPr/>
          <p:nvPr/>
        </p:nvSpPr>
        <p:spPr>
          <a:xfrm>
            <a:off x="4681631" y="4796957"/>
            <a:ext cx="527709" cy="5277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TextBox 295"/>
          <p:cNvSpPr txBox="1"/>
          <p:nvPr/>
        </p:nvSpPr>
        <p:spPr>
          <a:xfrm>
            <a:off x="4752964" y="480144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" name="TextBox 296"/>
          <p:cNvSpPr txBox="1"/>
          <p:nvPr/>
        </p:nvSpPr>
        <p:spPr>
          <a:xfrm>
            <a:off x="4752964" y="48292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98" name="Rectangle 297"/>
          <p:cNvSpPr/>
          <p:nvPr/>
        </p:nvSpPr>
        <p:spPr>
          <a:xfrm>
            <a:off x="5488454" y="4796957"/>
            <a:ext cx="527709" cy="5277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TextBox 298"/>
          <p:cNvSpPr txBox="1"/>
          <p:nvPr/>
        </p:nvSpPr>
        <p:spPr>
          <a:xfrm>
            <a:off x="5559787" y="480144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0" name="TextBox 299"/>
          <p:cNvSpPr txBox="1"/>
          <p:nvPr/>
        </p:nvSpPr>
        <p:spPr>
          <a:xfrm>
            <a:off x="5559787" y="48292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01" name="Rectangle 300"/>
          <p:cNvSpPr/>
          <p:nvPr/>
        </p:nvSpPr>
        <p:spPr>
          <a:xfrm>
            <a:off x="6295277" y="4787298"/>
            <a:ext cx="527709" cy="5277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TextBox 301"/>
          <p:cNvSpPr txBox="1"/>
          <p:nvPr/>
        </p:nvSpPr>
        <p:spPr>
          <a:xfrm>
            <a:off x="6366610" y="479178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3" name="TextBox 302"/>
          <p:cNvSpPr txBox="1"/>
          <p:nvPr/>
        </p:nvSpPr>
        <p:spPr>
          <a:xfrm>
            <a:off x="6366610" y="481963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04" name="Rectangle 303"/>
          <p:cNvSpPr/>
          <p:nvPr/>
        </p:nvSpPr>
        <p:spPr>
          <a:xfrm>
            <a:off x="7030766" y="4796957"/>
            <a:ext cx="527709" cy="5277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TextBox 304"/>
          <p:cNvSpPr txBox="1"/>
          <p:nvPr/>
        </p:nvSpPr>
        <p:spPr>
          <a:xfrm>
            <a:off x="7102099" y="480144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6" name="TextBox 305"/>
          <p:cNvSpPr txBox="1"/>
          <p:nvPr/>
        </p:nvSpPr>
        <p:spPr>
          <a:xfrm>
            <a:off x="7102099" y="48292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07" name="Rectangle 306"/>
          <p:cNvSpPr/>
          <p:nvPr/>
        </p:nvSpPr>
        <p:spPr>
          <a:xfrm>
            <a:off x="7837589" y="4787298"/>
            <a:ext cx="527709" cy="5277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TextBox 307"/>
          <p:cNvSpPr txBox="1"/>
          <p:nvPr/>
        </p:nvSpPr>
        <p:spPr>
          <a:xfrm>
            <a:off x="7908922" y="479178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" name="TextBox 308"/>
          <p:cNvSpPr txBox="1"/>
          <p:nvPr/>
        </p:nvSpPr>
        <p:spPr>
          <a:xfrm>
            <a:off x="7829674" y="481963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0" name="Cube 309"/>
          <p:cNvSpPr/>
          <p:nvPr/>
        </p:nvSpPr>
        <p:spPr>
          <a:xfrm>
            <a:off x="1548021" y="4250561"/>
            <a:ext cx="365760" cy="365760"/>
          </a:xfrm>
          <a:prstGeom prst="cube">
            <a:avLst/>
          </a:prstGeom>
          <a:solidFill>
            <a:srgbClr val="00AEE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Cube 310"/>
          <p:cNvSpPr/>
          <p:nvPr/>
        </p:nvSpPr>
        <p:spPr>
          <a:xfrm>
            <a:off x="1548021" y="3977363"/>
            <a:ext cx="365760" cy="365760"/>
          </a:xfrm>
          <a:prstGeom prst="cube">
            <a:avLst/>
          </a:prstGeom>
          <a:solidFill>
            <a:srgbClr val="00AEE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2" name="Group 311"/>
          <p:cNvGrpSpPr/>
          <p:nvPr/>
        </p:nvGrpSpPr>
        <p:grpSpPr>
          <a:xfrm>
            <a:off x="7095657" y="2111306"/>
            <a:ext cx="365760" cy="2482785"/>
            <a:chOff x="2868596" y="2117310"/>
            <a:chExt cx="301784" cy="2068870"/>
          </a:xfrm>
          <a:solidFill>
            <a:srgbClr val="00AEEF"/>
          </a:solidFill>
        </p:grpSpPr>
        <p:sp>
          <p:nvSpPr>
            <p:cNvPr id="313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3" name="Group 322"/>
          <p:cNvGrpSpPr/>
          <p:nvPr/>
        </p:nvGrpSpPr>
        <p:grpSpPr>
          <a:xfrm>
            <a:off x="6385892" y="2373370"/>
            <a:ext cx="365760" cy="2220721"/>
            <a:chOff x="2868596" y="2335684"/>
            <a:chExt cx="301784" cy="1850496"/>
          </a:xfrm>
          <a:solidFill>
            <a:srgbClr val="00AEEF"/>
          </a:solidFill>
        </p:grpSpPr>
        <p:sp>
          <p:nvSpPr>
            <p:cNvPr id="324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4" name="Group 333"/>
          <p:cNvGrpSpPr/>
          <p:nvPr/>
        </p:nvGrpSpPr>
        <p:grpSpPr>
          <a:xfrm>
            <a:off x="5553550" y="2643170"/>
            <a:ext cx="365760" cy="1950922"/>
            <a:chOff x="2868596" y="2560504"/>
            <a:chExt cx="301784" cy="1625676"/>
          </a:xfrm>
          <a:solidFill>
            <a:srgbClr val="00AEEF"/>
          </a:solidFill>
        </p:grpSpPr>
        <p:sp>
          <p:nvSpPr>
            <p:cNvPr id="335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5" name="Group 344"/>
          <p:cNvGrpSpPr/>
          <p:nvPr/>
        </p:nvGrpSpPr>
        <p:grpSpPr>
          <a:xfrm>
            <a:off x="4681631" y="2904485"/>
            <a:ext cx="365760" cy="1689607"/>
            <a:chOff x="2868596" y="2778254"/>
            <a:chExt cx="301784" cy="1407926"/>
          </a:xfrm>
          <a:solidFill>
            <a:srgbClr val="00AEEF"/>
          </a:solidFill>
        </p:grpSpPr>
        <p:sp>
          <p:nvSpPr>
            <p:cNvPr id="346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6" name="Group 355"/>
          <p:cNvGrpSpPr/>
          <p:nvPr/>
        </p:nvGrpSpPr>
        <p:grpSpPr>
          <a:xfrm>
            <a:off x="3849289" y="3165508"/>
            <a:ext cx="365760" cy="1428584"/>
            <a:chOff x="2868596" y="2995761"/>
            <a:chExt cx="301784" cy="1190419"/>
          </a:xfrm>
          <a:solidFill>
            <a:srgbClr val="00AEEF"/>
          </a:solidFill>
        </p:grpSpPr>
        <p:sp>
          <p:nvSpPr>
            <p:cNvPr id="357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7" name="Group 366"/>
          <p:cNvGrpSpPr/>
          <p:nvPr/>
        </p:nvGrpSpPr>
        <p:grpSpPr>
          <a:xfrm>
            <a:off x="3139319" y="3433288"/>
            <a:ext cx="365760" cy="1160806"/>
            <a:chOff x="2868596" y="3218897"/>
            <a:chExt cx="301784" cy="967283"/>
          </a:xfrm>
          <a:solidFill>
            <a:srgbClr val="00AEEF"/>
          </a:solidFill>
        </p:grpSpPr>
        <p:sp>
          <p:nvSpPr>
            <p:cNvPr id="368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8" name="Group 377"/>
          <p:cNvGrpSpPr/>
          <p:nvPr/>
        </p:nvGrpSpPr>
        <p:grpSpPr>
          <a:xfrm>
            <a:off x="2306980" y="3700854"/>
            <a:ext cx="365759" cy="893237"/>
            <a:chOff x="2868597" y="3441858"/>
            <a:chExt cx="301783" cy="744322"/>
          </a:xfrm>
          <a:solidFill>
            <a:srgbClr val="00AEEF"/>
          </a:solidFill>
        </p:grpSpPr>
        <p:sp>
          <p:nvSpPr>
            <p:cNvPr id="379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520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 animBg="1"/>
      <p:bldP spid="259" grpId="1" animBg="1"/>
      <p:bldP spid="261" grpId="0"/>
      <p:bldP spid="261" grpId="1"/>
      <p:bldP spid="261" grpId="2"/>
      <p:bldP spid="260" grpId="0"/>
      <p:bldP spid="37" grpId="0"/>
      <p:bldP spid="703" grpId="0" animBg="1"/>
      <p:bldP spid="256" grpId="1" animBg="1"/>
      <p:bldP spid="257" grpId="0"/>
      <p:bldP spid="257" grpId="2"/>
      <p:bldP spid="258" grpId="0"/>
      <p:bldP spid="286" grpId="1" animBg="1"/>
      <p:bldP spid="287" grpId="0"/>
      <p:bldP spid="287" grpId="2"/>
      <p:bldP spid="288" grpId="0"/>
      <p:bldP spid="289" grpId="1" animBg="1"/>
      <p:bldP spid="290" grpId="0"/>
      <p:bldP spid="290" grpId="2"/>
      <p:bldP spid="291" grpId="0"/>
      <p:bldP spid="292" grpId="1" animBg="1"/>
      <p:bldP spid="293" grpId="0"/>
      <p:bldP spid="293" grpId="2"/>
      <p:bldP spid="294" grpId="0"/>
      <p:bldP spid="295" grpId="1" animBg="1"/>
      <p:bldP spid="296" grpId="0"/>
      <p:bldP spid="296" grpId="2"/>
      <p:bldP spid="297" grpId="0"/>
      <p:bldP spid="298" grpId="1" animBg="1"/>
      <p:bldP spid="299" grpId="0"/>
      <p:bldP spid="299" grpId="2"/>
      <p:bldP spid="300" grpId="0"/>
      <p:bldP spid="301" grpId="1" animBg="1"/>
      <p:bldP spid="302" grpId="0"/>
      <p:bldP spid="302" grpId="2"/>
      <p:bldP spid="303" grpId="0"/>
      <p:bldP spid="304" grpId="1" animBg="1"/>
      <p:bldP spid="305" grpId="0"/>
      <p:bldP spid="305" grpId="2"/>
      <p:bldP spid="306" grpId="0"/>
      <p:bldP spid="307" grpId="1" animBg="1"/>
      <p:bldP spid="308" grpId="0"/>
      <p:bldP spid="308" grpId="2"/>
      <p:bldP spid="309" grpId="0"/>
      <p:bldP spid="310" grpId="0" animBg="1"/>
      <p:bldP spid="3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Rectangle 258"/>
          <p:cNvSpPr/>
          <p:nvPr/>
        </p:nvSpPr>
        <p:spPr>
          <a:xfrm>
            <a:off x="918957" y="4790978"/>
            <a:ext cx="527709" cy="5277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TextBox 260"/>
          <p:cNvSpPr txBox="1"/>
          <p:nvPr/>
        </p:nvSpPr>
        <p:spPr>
          <a:xfrm>
            <a:off x="990290" y="479546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948250" y="482331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20007" y="1668012"/>
            <a:ext cx="365760" cy="2743200"/>
            <a:chOff x="2868596" y="1900310"/>
            <a:chExt cx="301784" cy="2285870"/>
          </a:xfrm>
          <a:solidFill>
            <a:srgbClr val="00AEEF"/>
          </a:solidFill>
        </p:grpSpPr>
        <p:sp>
          <p:nvSpPr>
            <p:cNvPr id="93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868765" y="1900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/>
              <a:t>Có bao nhiêu khối lập phương?</a:t>
            </a:r>
            <a:r>
              <a:rPr lang="vi-VN" sz="2400"/>
              <a:t> 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256" name="Rectangle 255"/>
          <p:cNvSpPr/>
          <p:nvPr/>
        </p:nvSpPr>
        <p:spPr>
          <a:xfrm>
            <a:off x="2700490" y="4807621"/>
            <a:ext cx="527709" cy="5277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TextBox 256"/>
          <p:cNvSpPr txBox="1"/>
          <p:nvPr/>
        </p:nvSpPr>
        <p:spPr>
          <a:xfrm>
            <a:off x="2771823" y="481211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2729783" y="483995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" name="Rectangle 285"/>
          <p:cNvSpPr/>
          <p:nvPr/>
        </p:nvSpPr>
        <p:spPr>
          <a:xfrm>
            <a:off x="4883046" y="4801698"/>
            <a:ext cx="527709" cy="5277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TextBox 286"/>
          <p:cNvSpPr txBox="1"/>
          <p:nvPr/>
        </p:nvSpPr>
        <p:spPr>
          <a:xfrm>
            <a:off x="4954379" y="480618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4912339" y="483403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" name="Rectangle 288"/>
          <p:cNvSpPr/>
          <p:nvPr/>
        </p:nvSpPr>
        <p:spPr>
          <a:xfrm>
            <a:off x="7094457" y="4767987"/>
            <a:ext cx="527709" cy="5277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TextBox 289"/>
          <p:cNvSpPr txBox="1"/>
          <p:nvPr/>
        </p:nvSpPr>
        <p:spPr>
          <a:xfrm>
            <a:off x="7165790" y="477247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7123750" y="480032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1192509" y="1668012"/>
            <a:ext cx="365760" cy="2743200"/>
            <a:chOff x="2868596" y="1900310"/>
            <a:chExt cx="301784" cy="2285870"/>
          </a:xfrm>
          <a:solidFill>
            <a:srgbClr val="00AEEF"/>
          </a:solidFill>
        </p:grpSpPr>
        <p:sp>
          <p:nvSpPr>
            <p:cNvPr id="104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01"/>
            <p:cNvSpPr/>
            <p:nvPr/>
          </p:nvSpPr>
          <p:spPr>
            <a:xfrm>
              <a:off x="2868765" y="1900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2514517" y="1668012"/>
            <a:ext cx="365760" cy="2743200"/>
            <a:chOff x="2868596" y="1900310"/>
            <a:chExt cx="301784" cy="2285870"/>
          </a:xfrm>
          <a:solidFill>
            <a:srgbClr val="00AEEF"/>
          </a:solidFill>
        </p:grpSpPr>
        <p:sp>
          <p:nvSpPr>
            <p:cNvPr id="115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01"/>
            <p:cNvSpPr/>
            <p:nvPr/>
          </p:nvSpPr>
          <p:spPr>
            <a:xfrm>
              <a:off x="2868765" y="1900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2787019" y="1668012"/>
            <a:ext cx="365760" cy="2743200"/>
            <a:chOff x="2868596" y="1900310"/>
            <a:chExt cx="301784" cy="2285870"/>
          </a:xfrm>
          <a:solidFill>
            <a:srgbClr val="00AEEF"/>
          </a:solidFill>
        </p:grpSpPr>
        <p:sp>
          <p:nvSpPr>
            <p:cNvPr id="126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01"/>
            <p:cNvSpPr/>
            <p:nvPr/>
          </p:nvSpPr>
          <p:spPr>
            <a:xfrm>
              <a:off x="2868765" y="1900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3060515" y="1668012"/>
            <a:ext cx="365760" cy="2743200"/>
            <a:chOff x="2868596" y="1900310"/>
            <a:chExt cx="301784" cy="2285870"/>
          </a:xfrm>
          <a:solidFill>
            <a:srgbClr val="00AEEF"/>
          </a:solidFill>
        </p:grpSpPr>
        <p:sp>
          <p:nvSpPr>
            <p:cNvPr id="137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01"/>
            <p:cNvSpPr/>
            <p:nvPr/>
          </p:nvSpPr>
          <p:spPr>
            <a:xfrm>
              <a:off x="2868765" y="1900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4517491" y="1712128"/>
            <a:ext cx="365760" cy="2743200"/>
            <a:chOff x="2868596" y="1900310"/>
            <a:chExt cx="301784" cy="2285870"/>
          </a:xfrm>
          <a:solidFill>
            <a:srgbClr val="00AEEF"/>
          </a:solidFill>
        </p:grpSpPr>
        <p:sp>
          <p:nvSpPr>
            <p:cNvPr id="148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01"/>
            <p:cNvSpPr/>
            <p:nvPr/>
          </p:nvSpPr>
          <p:spPr>
            <a:xfrm>
              <a:off x="2868765" y="1900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789993" y="1712128"/>
            <a:ext cx="365760" cy="2743200"/>
            <a:chOff x="2868596" y="1900310"/>
            <a:chExt cx="301784" cy="2285870"/>
          </a:xfrm>
          <a:solidFill>
            <a:srgbClr val="00AEEF"/>
          </a:solidFill>
        </p:grpSpPr>
        <p:sp>
          <p:nvSpPr>
            <p:cNvPr id="159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01"/>
            <p:cNvSpPr/>
            <p:nvPr/>
          </p:nvSpPr>
          <p:spPr>
            <a:xfrm>
              <a:off x="2868765" y="1900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5063489" y="1712128"/>
            <a:ext cx="365760" cy="2743200"/>
            <a:chOff x="2868596" y="1900310"/>
            <a:chExt cx="301784" cy="2285870"/>
          </a:xfrm>
          <a:solidFill>
            <a:srgbClr val="00AEEF"/>
          </a:solidFill>
        </p:grpSpPr>
        <p:sp>
          <p:nvSpPr>
            <p:cNvPr id="170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01"/>
            <p:cNvSpPr/>
            <p:nvPr/>
          </p:nvSpPr>
          <p:spPr>
            <a:xfrm>
              <a:off x="2868765" y="1900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5336405" y="1712128"/>
            <a:ext cx="365760" cy="2743200"/>
            <a:chOff x="2868596" y="1900310"/>
            <a:chExt cx="301784" cy="2285870"/>
          </a:xfrm>
          <a:solidFill>
            <a:srgbClr val="00AEEF"/>
          </a:solidFill>
        </p:grpSpPr>
        <p:sp>
          <p:nvSpPr>
            <p:cNvPr id="181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01"/>
            <p:cNvSpPr/>
            <p:nvPr/>
          </p:nvSpPr>
          <p:spPr>
            <a:xfrm>
              <a:off x="2868765" y="1900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6703064" y="1668012"/>
            <a:ext cx="365760" cy="2743200"/>
            <a:chOff x="2868596" y="1900310"/>
            <a:chExt cx="301784" cy="2285870"/>
          </a:xfrm>
          <a:solidFill>
            <a:srgbClr val="00AEEF"/>
          </a:solidFill>
        </p:grpSpPr>
        <p:sp>
          <p:nvSpPr>
            <p:cNvPr id="192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101"/>
            <p:cNvSpPr/>
            <p:nvPr/>
          </p:nvSpPr>
          <p:spPr>
            <a:xfrm>
              <a:off x="2868765" y="1900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6975566" y="1668012"/>
            <a:ext cx="365760" cy="2743200"/>
            <a:chOff x="2868596" y="1900310"/>
            <a:chExt cx="301784" cy="2285870"/>
          </a:xfrm>
          <a:solidFill>
            <a:srgbClr val="00AEEF"/>
          </a:solidFill>
        </p:grpSpPr>
        <p:sp>
          <p:nvSpPr>
            <p:cNvPr id="203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101"/>
            <p:cNvSpPr/>
            <p:nvPr/>
          </p:nvSpPr>
          <p:spPr>
            <a:xfrm>
              <a:off x="2868765" y="1900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7249062" y="1668012"/>
            <a:ext cx="365760" cy="2743200"/>
            <a:chOff x="2868596" y="1900310"/>
            <a:chExt cx="301784" cy="2285870"/>
          </a:xfrm>
          <a:solidFill>
            <a:srgbClr val="00AEEF"/>
          </a:solidFill>
        </p:grpSpPr>
        <p:sp>
          <p:nvSpPr>
            <p:cNvPr id="214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101"/>
            <p:cNvSpPr/>
            <p:nvPr/>
          </p:nvSpPr>
          <p:spPr>
            <a:xfrm>
              <a:off x="2868765" y="1900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7521978" y="1668012"/>
            <a:ext cx="365760" cy="2743200"/>
            <a:chOff x="2868596" y="1900310"/>
            <a:chExt cx="301784" cy="2285870"/>
          </a:xfrm>
          <a:solidFill>
            <a:srgbClr val="00AEEF"/>
          </a:solidFill>
        </p:grpSpPr>
        <p:sp>
          <p:nvSpPr>
            <p:cNvPr id="225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101"/>
            <p:cNvSpPr/>
            <p:nvPr/>
          </p:nvSpPr>
          <p:spPr>
            <a:xfrm>
              <a:off x="2868765" y="1900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7794556" y="1668012"/>
            <a:ext cx="365760" cy="2743200"/>
            <a:chOff x="2868596" y="1900310"/>
            <a:chExt cx="301784" cy="2285870"/>
          </a:xfrm>
          <a:solidFill>
            <a:srgbClr val="00AEEF"/>
          </a:solidFill>
        </p:grpSpPr>
        <p:sp>
          <p:nvSpPr>
            <p:cNvPr id="236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101"/>
            <p:cNvSpPr/>
            <p:nvPr/>
          </p:nvSpPr>
          <p:spPr>
            <a:xfrm>
              <a:off x="2868765" y="1900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573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/>
      <p:bldP spid="260" grpId="0"/>
      <p:bldP spid="257" grpId="0"/>
      <p:bldP spid="258" grpId="0"/>
      <p:bldP spid="287" grpId="0"/>
      <p:bldP spid="288" grpId="0"/>
      <p:bldP spid="290" grpId="0"/>
      <p:bldP spid="2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Rectangle 258"/>
          <p:cNvSpPr/>
          <p:nvPr/>
        </p:nvSpPr>
        <p:spPr>
          <a:xfrm>
            <a:off x="2287821" y="4827731"/>
            <a:ext cx="527709" cy="5277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TextBox 260"/>
          <p:cNvSpPr txBox="1"/>
          <p:nvPr/>
        </p:nvSpPr>
        <p:spPr>
          <a:xfrm>
            <a:off x="2359154" y="483222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2282954" y="485205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99785" y="1712128"/>
            <a:ext cx="365760" cy="2743200"/>
            <a:chOff x="2868596" y="1900310"/>
            <a:chExt cx="301784" cy="2285870"/>
          </a:xfrm>
          <a:solidFill>
            <a:srgbClr val="00AEEF"/>
          </a:solidFill>
        </p:grpSpPr>
        <p:sp>
          <p:nvSpPr>
            <p:cNvPr id="93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868765" y="1900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/>
              <a:t>Có bao nhiêu khối lập phương?</a:t>
            </a:r>
            <a:r>
              <a:rPr lang="vi-VN" sz="2400"/>
              <a:t> 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256" name="Rectangle 255"/>
          <p:cNvSpPr/>
          <p:nvPr/>
        </p:nvSpPr>
        <p:spPr>
          <a:xfrm>
            <a:off x="6592688" y="4869454"/>
            <a:ext cx="527709" cy="5277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TextBox 256"/>
          <p:cNvSpPr txBox="1"/>
          <p:nvPr/>
        </p:nvSpPr>
        <p:spPr>
          <a:xfrm>
            <a:off x="6664021" y="487394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6587821" y="489377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1972287" y="1712128"/>
            <a:ext cx="365760" cy="2743200"/>
            <a:chOff x="2868596" y="1900310"/>
            <a:chExt cx="301784" cy="2285870"/>
          </a:xfrm>
          <a:solidFill>
            <a:srgbClr val="00AEEF"/>
          </a:solidFill>
        </p:grpSpPr>
        <p:sp>
          <p:nvSpPr>
            <p:cNvPr id="104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01"/>
            <p:cNvSpPr/>
            <p:nvPr/>
          </p:nvSpPr>
          <p:spPr>
            <a:xfrm>
              <a:off x="2868765" y="1900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2244379" y="1712128"/>
            <a:ext cx="365760" cy="2743200"/>
            <a:chOff x="2868596" y="1900310"/>
            <a:chExt cx="301784" cy="2285870"/>
          </a:xfrm>
          <a:solidFill>
            <a:srgbClr val="00AEEF"/>
          </a:solidFill>
        </p:grpSpPr>
        <p:sp>
          <p:nvSpPr>
            <p:cNvPr id="115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01"/>
            <p:cNvSpPr/>
            <p:nvPr/>
          </p:nvSpPr>
          <p:spPr>
            <a:xfrm>
              <a:off x="2868765" y="1900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2516881" y="1712128"/>
            <a:ext cx="365760" cy="2743200"/>
            <a:chOff x="2868596" y="1900310"/>
            <a:chExt cx="301784" cy="2285870"/>
          </a:xfrm>
          <a:solidFill>
            <a:srgbClr val="00AEEF"/>
          </a:solidFill>
        </p:grpSpPr>
        <p:sp>
          <p:nvSpPr>
            <p:cNvPr id="126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01"/>
            <p:cNvSpPr/>
            <p:nvPr/>
          </p:nvSpPr>
          <p:spPr>
            <a:xfrm>
              <a:off x="2868765" y="1900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2790377" y="1712128"/>
            <a:ext cx="365760" cy="2743200"/>
            <a:chOff x="2868596" y="1900310"/>
            <a:chExt cx="301784" cy="2285870"/>
          </a:xfrm>
          <a:solidFill>
            <a:srgbClr val="00AEEF"/>
          </a:solidFill>
        </p:grpSpPr>
        <p:sp>
          <p:nvSpPr>
            <p:cNvPr id="137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01"/>
            <p:cNvSpPr/>
            <p:nvPr/>
          </p:nvSpPr>
          <p:spPr>
            <a:xfrm>
              <a:off x="2868765" y="1900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3062469" y="1712128"/>
            <a:ext cx="365760" cy="2743200"/>
            <a:chOff x="2868596" y="1900310"/>
            <a:chExt cx="301784" cy="2285870"/>
          </a:xfrm>
          <a:solidFill>
            <a:srgbClr val="00AEEF"/>
          </a:solidFill>
        </p:grpSpPr>
        <p:sp>
          <p:nvSpPr>
            <p:cNvPr id="148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01"/>
            <p:cNvSpPr/>
            <p:nvPr/>
          </p:nvSpPr>
          <p:spPr>
            <a:xfrm>
              <a:off x="2868765" y="1900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5573765" y="1712128"/>
            <a:ext cx="365760" cy="2743200"/>
            <a:chOff x="2868596" y="1900310"/>
            <a:chExt cx="301784" cy="2285870"/>
          </a:xfrm>
          <a:solidFill>
            <a:srgbClr val="00AEEF"/>
          </a:solidFill>
        </p:grpSpPr>
        <p:sp>
          <p:nvSpPr>
            <p:cNvPr id="159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01"/>
            <p:cNvSpPr/>
            <p:nvPr/>
          </p:nvSpPr>
          <p:spPr>
            <a:xfrm>
              <a:off x="2868765" y="1900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5847261" y="1712128"/>
            <a:ext cx="365760" cy="2743200"/>
            <a:chOff x="2868596" y="1900310"/>
            <a:chExt cx="301784" cy="2285870"/>
          </a:xfrm>
          <a:solidFill>
            <a:srgbClr val="00AEEF"/>
          </a:solidFill>
        </p:grpSpPr>
        <p:sp>
          <p:nvSpPr>
            <p:cNvPr id="170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01"/>
            <p:cNvSpPr/>
            <p:nvPr/>
          </p:nvSpPr>
          <p:spPr>
            <a:xfrm>
              <a:off x="2868765" y="1900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6111468" y="1712128"/>
            <a:ext cx="365760" cy="2743200"/>
            <a:chOff x="2868596" y="1900310"/>
            <a:chExt cx="301784" cy="2285870"/>
          </a:xfrm>
          <a:solidFill>
            <a:srgbClr val="00AEEF"/>
          </a:solidFill>
        </p:grpSpPr>
        <p:sp>
          <p:nvSpPr>
            <p:cNvPr id="181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01"/>
            <p:cNvSpPr/>
            <p:nvPr/>
          </p:nvSpPr>
          <p:spPr>
            <a:xfrm>
              <a:off x="2868765" y="1900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6382152" y="1717161"/>
            <a:ext cx="365760" cy="2743200"/>
            <a:chOff x="2868596" y="1900310"/>
            <a:chExt cx="301784" cy="2285870"/>
          </a:xfrm>
          <a:solidFill>
            <a:srgbClr val="00AEEF"/>
          </a:solidFill>
        </p:grpSpPr>
        <p:sp>
          <p:nvSpPr>
            <p:cNvPr id="192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101"/>
            <p:cNvSpPr/>
            <p:nvPr/>
          </p:nvSpPr>
          <p:spPr>
            <a:xfrm>
              <a:off x="2868765" y="1900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6654654" y="1717161"/>
            <a:ext cx="365760" cy="2743200"/>
            <a:chOff x="2868596" y="1900310"/>
            <a:chExt cx="301784" cy="2285870"/>
          </a:xfrm>
          <a:solidFill>
            <a:srgbClr val="00AEEF"/>
          </a:solidFill>
        </p:grpSpPr>
        <p:sp>
          <p:nvSpPr>
            <p:cNvPr id="203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101"/>
            <p:cNvSpPr/>
            <p:nvPr/>
          </p:nvSpPr>
          <p:spPr>
            <a:xfrm>
              <a:off x="2868765" y="1900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6919441" y="1717161"/>
            <a:ext cx="365760" cy="2743200"/>
            <a:chOff x="2868596" y="1900310"/>
            <a:chExt cx="301784" cy="2285870"/>
          </a:xfrm>
          <a:solidFill>
            <a:srgbClr val="00AEEF"/>
          </a:solidFill>
        </p:grpSpPr>
        <p:sp>
          <p:nvSpPr>
            <p:cNvPr id="214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101"/>
            <p:cNvSpPr/>
            <p:nvPr/>
          </p:nvSpPr>
          <p:spPr>
            <a:xfrm>
              <a:off x="2868765" y="1900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7192357" y="1717161"/>
            <a:ext cx="365760" cy="2743200"/>
            <a:chOff x="2868596" y="1900310"/>
            <a:chExt cx="301784" cy="2285870"/>
          </a:xfrm>
          <a:solidFill>
            <a:srgbClr val="00AEEF"/>
          </a:solidFill>
        </p:grpSpPr>
        <p:sp>
          <p:nvSpPr>
            <p:cNvPr id="225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101"/>
            <p:cNvSpPr/>
            <p:nvPr/>
          </p:nvSpPr>
          <p:spPr>
            <a:xfrm>
              <a:off x="2868761" y="1900310"/>
              <a:ext cx="301614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7464935" y="1717161"/>
            <a:ext cx="365760" cy="2743200"/>
            <a:chOff x="2868596" y="1900310"/>
            <a:chExt cx="301784" cy="2285870"/>
          </a:xfrm>
          <a:solidFill>
            <a:srgbClr val="00AEEF"/>
          </a:solidFill>
        </p:grpSpPr>
        <p:sp>
          <p:nvSpPr>
            <p:cNvPr id="236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101"/>
            <p:cNvSpPr/>
            <p:nvPr/>
          </p:nvSpPr>
          <p:spPr>
            <a:xfrm>
              <a:off x="2868765" y="1900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6" name="Group 245"/>
          <p:cNvGrpSpPr/>
          <p:nvPr/>
        </p:nvGrpSpPr>
        <p:grpSpPr>
          <a:xfrm>
            <a:off x="7734082" y="1718224"/>
            <a:ext cx="365760" cy="2743200"/>
            <a:chOff x="2868596" y="1900310"/>
            <a:chExt cx="301784" cy="2285870"/>
          </a:xfrm>
          <a:solidFill>
            <a:srgbClr val="00AEEF"/>
          </a:solidFill>
        </p:grpSpPr>
        <p:sp>
          <p:nvSpPr>
            <p:cNvPr id="247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101"/>
            <p:cNvSpPr/>
            <p:nvPr/>
          </p:nvSpPr>
          <p:spPr>
            <a:xfrm>
              <a:off x="2868765" y="1900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728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/>
      <p:bldP spid="260" grpId="0"/>
      <p:bldP spid="257" grpId="0"/>
      <p:bldP spid="2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roup 245"/>
          <p:cNvGrpSpPr/>
          <p:nvPr/>
        </p:nvGrpSpPr>
        <p:grpSpPr>
          <a:xfrm>
            <a:off x="4292543" y="1712128"/>
            <a:ext cx="365760" cy="2743200"/>
            <a:chOff x="2868596" y="1900310"/>
            <a:chExt cx="301784" cy="2285870"/>
          </a:xfrm>
          <a:solidFill>
            <a:srgbClr val="00AEEF"/>
          </a:solidFill>
        </p:grpSpPr>
        <p:sp>
          <p:nvSpPr>
            <p:cNvPr id="247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101"/>
            <p:cNvSpPr/>
            <p:nvPr/>
          </p:nvSpPr>
          <p:spPr>
            <a:xfrm>
              <a:off x="2868765" y="1900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9" name="Rectangle 258"/>
          <p:cNvSpPr/>
          <p:nvPr/>
        </p:nvSpPr>
        <p:spPr>
          <a:xfrm>
            <a:off x="971211" y="4790978"/>
            <a:ext cx="527709" cy="5277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TextBox 260"/>
          <p:cNvSpPr txBox="1"/>
          <p:nvPr/>
        </p:nvSpPr>
        <p:spPr>
          <a:xfrm>
            <a:off x="1042544" y="479546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972872" y="4823311"/>
            <a:ext cx="504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72261" y="1668012"/>
            <a:ext cx="365760" cy="2743200"/>
            <a:chOff x="2868596" y="1900310"/>
            <a:chExt cx="301784" cy="2285870"/>
          </a:xfrm>
          <a:solidFill>
            <a:srgbClr val="00AEEF"/>
          </a:solidFill>
        </p:grpSpPr>
        <p:sp>
          <p:nvSpPr>
            <p:cNvPr id="93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868765" y="1900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/>
              <a:t>Có bao nhiêu khối lập phương?</a:t>
            </a:r>
            <a:r>
              <a:rPr lang="vi-VN" sz="2400"/>
              <a:t> 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256" name="Rectangle 255"/>
          <p:cNvSpPr/>
          <p:nvPr/>
        </p:nvSpPr>
        <p:spPr>
          <a:xfrm>
            <a:off x="2752744" y="4807621"/>
            <a:ext cx="527709" cy="5277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TextBox 256"/>
          <p:cNvSpPr txBox="1"/>
          <p:nvPr/>
        </p:nvSpPr>
        <p:spPr>
          <a:xfrm>
            <a:off x="2824077" y="481211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2754405" y="483995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" name="Rectangle 285"/>
          <p:cNvSpPr/>
          <p:nvPr/>
        </p:nvSpPr>
        <p:spPr>
          <a:xfrm>
            <a:off x="4935300" y="4801698"/>
            <a:ext cx="527709" cy="5277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TextBox 286"/>
          <p:cNvSpPr txBox="1"/>
          <p:nvPr/>
        </p:nvSpPr>
        <p:spPr>
          <a:xfrm>
            <a:off x="5006633" y="480618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4936961" y="483403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" name="Rectangle 288"/>
          <p:cNvSpPr/>
          <p:nvPr/>
        </p:nvSpPr>
        <p:spPr>
          <a:xfrm>
            <a:off x="7146711" y="4767987"/>
            <a:ext cx="527709" cy="5277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TextBox 289"/>
          <p:cNvSpPr txBox="1"/>
          <p:nvPr/>
        </p:nvSpPr>
        <p:spPr>
          <a:xfrm>
            <a:off x="7218044" y="477247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7148372" y="480032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angle 92"/>
          <p:cNvSpPr/>
          <p:nvPr/>
        </p:nvSpPr>
        <p:spPr>
          <a:xfrm>
            <a:off x="1244762" y="4049089"/>
            <a:ext cx="365555" cy="362123"/>
          </a:xfrm>
          <a:prstGeom prst="cube">
            <a:avLst/>
          </a:prstGeom>
          <a:solidFill>
            <a:srgbClr val="00AEE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Group 113"/>
          <p:cNvGrpSpPr/>
          <p:nvPr/>
        </p:nvGrpSpPr>
        <p:grpSpPr>
          <a:xfrm>
            <a:off x="2566771" y="1668012"/>
            <a:ext cx="365760" cy="2743200"/>
            <a:chOff x="2868596" y="1900310"/>
            <a:chExt cx="301784" cy="2285870"/>
          </a:xfrm>
          <a:solidFill>
            <a:srgbClr val="00AEEF"/>
          </a:solidFill>
        </p:grpSpPr>
        <p:sp>
          <p:nvSpPr>
            <p:cNvPr id="115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01"/>
            <p:cNvSpPr/>
            <p:nvPr/>
          </p:nvSpPr>
          <p:spPr>
            <a:xfrm>
              <a:off x="2868765" y="1900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2839273" y="1668012"/>
            <a:ext cx="365760" cy="2743200"/>
            <a:chOff x="2868596" y="1900310"/>
            <a:chExt cx="301784" cy="2285870"/>
          </a:xfrm>
          <a:solidFill>
            <a:srgbClr val="00AEEF"/>
          </a:solidFill>
        </p:grpSpPr>
        <p:sp>
          <p:nvSpPr>
            <p:cNvPr id="126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01"/>
            <p:cNvSpPr/>
            <p:nvPr/>
          </p:nvSpPr>
          <p:spPr>
            <a:xfrm>
              <a:off x="2868765" y="1900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7" name="Rectangle 92"/>
          <p:cNvSpPr/>
          <p:nvPr/>
        </p:nvSpPr>
        <p:spPr>
          <a:xfrm>
            <a:off x="3112768" y="4049089"/>
            <a:ext cx="365555" cy="362123"/>
          </a:xfrm>
          <a:prstGeom prst="cube">
            <a:avLst/>
          </a:prstGeom>
          <a:solidFill>
            <a:srgbClr val="00AEE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7" name="Group 146"/>
          <p:cNvGrpSpPr/>
          <p:nvPr/>
        </p:nvGrpSpPr>
        <p:grpSpPr>
          <a:xfrm>
            <a:off x="4569745" y="1712128"/>
            <a:ext cx="365760" cy="2743200"/>
            <a:chOff x="2868596" y="1900310"/>
            <a:chExt cx="301784" cy="2285870"/>
          </a:xfrm>
          <a:solidFill>
            <a:srgbClr val="00AEEF"/>
          </a:solidFill>
        </p:grpSpPr>
        <p:sp>
          <p:nvSpPr>
            <p:cNvPr id="148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01"/>
            <p:cNvSpPr/>
            <p:nvPr/>
          </p:nvSpPr>
          <p:spPr>
            <a:xfrm>
              <a:off x="2868765" y="1900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842247" y="1712128"/>
            <a:ext cx="365760" cy="2743200"/>
            <a:chOff x="2868596" y="1900310"/>
            <a:chExt cx="301784" cy="2285870"/>
          </a:xfrm>
          <a:solidFill>
            <a:srgbClr val="00AEEF"/>
          </a:solidFill>
        </p:grpSpPr>
        <p:sp>
          <p:nvSpPr>
            <p:cNvPr id="159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01"/>
            <p:cNvSpPr/>
            <p:nvPr/>
          </p:nvSpPr>
          <p:spPr>
            <a:xfrm>
              <a:off x="2868765" y="1900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5115743" y="1712128"/>
            <a:ext cx="365760" cy="2743200"/>
            <a:chOff x="2868596" y="1900310"/>
            <a:chExt cx="301784" cy="2285870"/>
          </a:xfrm>
          <a:solidFill>
            <a:srgbClr val="00AEEF"/>
          </a:solidFill>
        </p:grpSpPr>
        <p:sp>
          <p:nvSpPr>
            <p:cNvPr id="170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01"/>
            <p:cNvSpPr/>
            <p:nvPr/>
          </p:nvSpPr>
          <p:spPr>
            <a:xfrm>
              <a:off x="2868765" y="1900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1" name="Rectangle 92"/>
          <p:cNvSpPr/>
          <p:nvPr/>
        </p:nvSpPr>
        <p:spPr>
          <a:xfrm>
            <a:off x="5388658" y="4093205"/>
            <a:ext cx="365555" cy="362123"/>
          </a:xfrm>
          <a:prstGeom prst="cube">
            <a:avLst/>
          </a:prstGeom>
          <a:solidFill>
            <a:srgbClr val="00AEE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1" name="Group 190"/>
          <p:cNvGrpSpPr/>
          <p:nvPr/>
        </p:nvGrpSpPr>
        <p:grpSpPr>
          <a:xfrm>
            <a:off x="6755318" y="1668012"/>
            <a:ext cx="365760" cy="2743200"/>
            <a:chOff x="2868596" y="1900310"/>
            <a:chExt cx="301784" cy="2285870"/>
          </a:xfrm>
          <a:solidFill>
            <a:srgbClr val="00AEEF"/>
          </a:solidFill>
        </p:grpSpPr>
        <p:sp>
          <p:nvSpPr>
            <p:cNvPr id="192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101"/>
            <p:cNvSpPr/>
            <p:nvPr/>
          </p:nvSpPr>
          <p:spPr>
            <a:xfrm>
              <a:off x="2868765" y="1900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7027820" y="1668012"/>
            <a:ext cx="365760" cy="2743200"/>
            <a:chOff x="2868596" y="1900310"/>
            <a:chExt cx="301784" cy="2285870"/>
          </a:xfrm>
          <a:solidFill>
            <a:srgbClr val="00AEEF"/>
          </a:solidFill>
        </p:grpSpPr>
        <p:sp>
          <p:nvSpPr>
            <p:cNvPr id="203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101"/>
            <p:cNvSpPr/>
            <p:nvPr/>
          </p:nvSpPr>
          <p:spPr>
            <a:xfrm>
              <a:off x="2868765" y="1900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7301316" y="1668012"/>
            <a:ext cx="365760" cy="2743200"/>
            <a:chOff x="2868596" y="1900310"/>
            <a:chExt cx="301784" cy="2285870"/>
          </a:xfrm>
          <a:solidFill>
            <a:srgbClr val="00AEEF"/>
          </a:solidFill>
        </p:grpSpPr>
        <p:sp>
          <p:nvSpPr>
            <p:cNvPr id="214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101"/>
            <p:cNvSpPr/>
            <p:nvPr/>
          </p:nvSpPr>
          <p:spPr>
            <a:xfrm>
              <a:off x="2868765" y="1900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5" name="Rectangle 92"/>
          <p:cNvSpPr/>
          <p:nvPr/>
        </p:nvSpPr>
        <p:spPr>
          <a:xfrm>
            <a:off x="7574231" y="4049089"/>
            <a:ext cx="365555" cy="362123"/>
          </a:xfrm>
          <a:prstGeom prst="cube">
            <a:avLst/>
          </a:prstGeom>
          <a:solidFill>
            <a:srgbClr val="00AEE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92"/>
          <p:cNvSpPr/>
          <p:nvPr/>
        </p:nvSpPr>
        <p:spPr>
          <a:xfrm>
            <a:off x="7574231" y="3780130"/>
            <a:ext cx="365555" cy="362123"/>
          </a:xfrm>
          <a:prstGeom prst="cube">
            <a:avLst/>
          </a:prstGeom>
          <a:solidFill>
            <a:srgbClr val="00AEE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3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/>
      <p:bldP spid="260" grpId="0"/>
      <p:bldP spid="257" grpId="0"/>
      <p:bldP spid="258" grpId="0"/>
      <p:bldP spid="287" grpId="0"/>
      <p:bldP spid="288" grpId="0"/>
      <p:bldP spid="290" grpId="0"/>
      <p:bldP spid="2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Rectangle 258"/>
          <p:cNvSpPr/>
          <p:nvPr/>
        </p:nvSpPr>
        <p:spPr>
          <a:xfrm>
            <a:off x="2287821" y="4827731"/>
            <a:ext cx="527709" cy="5277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TextBox 260"/>
          <p:cNvSpPr txBox="1"/>
          <p:nvPr/>
        </p:nvSpPr>
        <p:spPr>
          <a:xfrm>
            <a:off x="2359154" y="483222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2305814" y="486006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99785" y="1712128"/>
            <a:ext cx="365760" cy="2743200"/>
            <a:chOff x="2868596" y="1900310"/>
            <a:chExt cx="301784" cy="2285870"/>
          </a:xfrm>
          <a:solidFill>
            <a:srgbClr val="00AEEF"/>
          </a:solidFill>
        </p:grpSpPr>
        <p:sp>
          <p:nvSpPr>
            <p:cNvPr id="93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868765" y="1900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/>
              <a:t>Có bao nhiêu khối lập phương?</a:t>
            </a:r>
            <a:r>
              <a:rPr lang="vi-VN" sz="2400"/>
              <a:t> 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256" name="Rectangle 255"/>
          <p:cNvSpPr/>
          <p:nvPr/>
        </p:nvSpPr>
        <p:spPr>
          <a:xfrm>
            <a:off x="6554588" y="4869454"/>
            <a:ext cx="527709" cy="5277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TextBox 256"/>
          <p:cNvSpPr txBox="1"/>
          <p:nvPr/>
        </p:nvSpPr>
        <p:spPr>
          <a:xfrm>
            <a:off x="6625921" y="487394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6572581" y="490178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1972287" y="1712128"/>
            <a:ext cx="365760" cy="2743200"/>
            <a:chOff x="2868596" y="1900310"/>
            <a:chExt cx="301784" cy="2285870"/>
          </a:xfrm>
          <a:solidFill>
            <a:srgbClr val="00AEEF"/>
          </a:solidFill>
        </p:grpSpPr>
        <p:sp>
          <p:nvSpPr>
            <p:cNvPr id="104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01"/>
            <p:cNvSpPr/>
            <p:nvPr/>
          </p:nvSpPr>
          <p:spPr>
            <a:xfrm>
              <a:off x="2868765" y="1900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2244379" y="1712128"/>
            <a:ext cx="365760" cy="2743200"/>
            <a:chOff x="2868596" y="1900310"/>
            <a:chExt cx="301784" cy="2285870"/>
          </a:xfrm>
          <a:solidFill>
            <a:srgbClr val="00AEEF"/>
          </a:solidFill>
        </p:grpSpPr>
        <p:sp>
          <p:nvSpPr>
            <p:cNvPr id="115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01"/>
            <p:cNvSpPr/>
            <p:nvPr/>
          </p:nvSpPr>
          <p:spPr>
            <a:xfrm>
              <a:off x="2868765" y="1900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2516881" y="1712128"/>
            <a:ext cx="365760" cy="2743200"/>
            <a:chOff x="2868596" y="1900310"/>
            <a:chExt cx="301784" cy="2285870"/>
          </a:xfrm>
          <a:solidFill>
            <a:srgbClr val="00AEEF"/>
          </a:solidFill>
        </p:grpSpPr>
        <p:sp>
          <p:nvSpPr>
            <p:cNvPr id="126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01"/>
            <p:cNvSpPr/>
            <p:nvPr/>
          </p:nvSpPr>
          <p:spPr>
            <a:xfrm>
              <a:off x="2868765" y="1900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2790377" y="1712128"/>
            <a:ext cx="365760" cy="2743200"/>
            <a:chOff x="2868596" y="1900310"/>
            <a:chExt cx="301784" cy="2285870"/>
          </a:xfrm>
          <a:solidFill>
            <a:srgbClr val="00AEEF"/>
          </a:solidFill>
        </p:grpSpPr>
        <p:sp>
          <p:nvSpPr>
            <p:cNvPr id="137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01"/>
            <p:cNvSpPr/>
            <p:nvPr/>
          </p:nvSpPr>
          <p:spPr>
            <a:xfrm>
              <a:off x="2868765" y="1900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3062469" y="3294524"/>
            <a:ext cx="365760" cy="1160806"/>
            <a:chOff x="2868596" y="3218897"/>
            <a:chExt cx="301784" cy="967283"/>
          </a:xfrm>
          <a:solidFill>
            <a:srgbClr val="00AEEF"/>
          </a:solidFill>
        </p:grpSpPr>
        <p:sp>
          <p:nvSpPr>
            <p:cNvPr id="148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5299445" y="1712128"/>
            <a:ext cx="365760" cy="2743200"/>
            <a:chOff x="2868596" y="1900310"/>
            <a:chExt cx="301784" cy="2285870"/>
          </a:xfrm>
          <a:solidFill>
            <a:srgbClr val="00AEEF"/>
          </a:solidFill>
        </p:grpSpPr>
        <p:sp>
          <p:nvSpPr>
            <p:cNvPr id="159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01"/>
            <p:cNvSpPr/>
            <p:nvPr/>
          </p:nvSpPr>
          <p:spPr>
            <a:xfrm>
              <a:off x="2868765" y="1900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5572941" y="1712128"/>
            <a:ext cx="365760" cy="2743200"/>
            <a:chOff x="2868596" y="1900310"/>
            <a:chExt cx="301784" cy="2285870"/>
          </a:xfrm>
          <a:solidFill>
            <a:srgbClr val="00AEEF"/>
          </a:solidFill>
        </p:grpSpPr>
        <p:sp>
          <p:nvSpPr>
            <p:cNvPr id="170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01"/>
            <p:cNvSpPr/>
            <p:nvPr/>
          </p:nvSpPr>
          <p:spPr>
            <a:xfrm>
              <a:off x="2868765" y="1900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5837148" y="1712128"/>
            <a:ext cx="365760" cy="2743200"/>
            <a:chOff x="2868596" y="1900310"/>
            <a:chExt cx="301784" cy="2285870"/>
          </a:xfrm>
          <a:solidFill>
            <a:srgbClr val="00AEEF"/>
          </a:solidFill>
        </p:grpSpPr>
        <p:sp>
          <p:nvSpPr>
            <p:cNvPr id="181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01"/>
            <p:cNvSpPr/>
            <p:nvPr/>
          </p:nvSpPr>
          <p:spPr>
            <a:xfrm>
              <a:off x="2868765" y="1900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6107832" y="1717161"/>
            <a:ext cx="365760" cy="2743200"/>
            <a:chOff x="2868596" y="1900310"/>
            <a:chExt cx="301784" cy="2285870"/>
          </a:xfrm>
          <a:solidFill>
            <a:srgbClr val="00AEEF"/>
          </a:solidFill>
        </p:grpSpPr>
        <p:sp>
          <p:nvSpPr>
            <p:cNvPr id="192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101"/>
            <p:cNvSpPr/>
            <p:nvPr/>
          </p:nvSpPr>
          <p:spPr>
            <a:xfrm>
              <a:off x="2868765" y="1900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6380334" y="1717161"/>
            <a:ext cx="365760" cy="2743200"/>
            <a:chOff x="2868596" y="1900310"/>
            <a:chExt cx="301784" cy="2285870"/>
          </a:xfrm>
          <a:solidFill>
            <a:srgbClr val="00AEEF"/>
          </a:solidFill>
        </p:grpSpPr>
        <p:sp>
          <p:nvSpPr>
            <p:cNvPr id="203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101"/>
            <p:cNvSpPr/>
            <p:nvPr/>
          </p:nvSpPr>
          <p:spPr>
            <a:xfrm>
              <a:off x="2868765" y="1900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6645121" y="1717161"/>
            <a:ext cx="365760" cy="2743200"/>
            <a:chOff x="2868596" y="1900310"/>
            <a:chExt cx="301784" cy="2285870"/>
          </a:xfrm>
          <a:solidFill>
            <a:srgbClr val="00AEEF"/>
          </a:solidFill>
        </p:grpSpPr>
        <p:sp>
          <p:nvSpPr>
            <p:cNvPr id="214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101"/>
            <p:cNvSpPr/>
            <p:nvPr/>
          </p:nvSpPr>
          <p:spPr>
            <a:xfrm>
              <a:off x="2868765" y="1900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6918037" y="1717161"/>
            <a:ext cx="365760" cy="2743200"/>
            <a:chOff x="2868596" y="1900310"/>
            <a:chExt cx="301784" cy="2285870"/>
          </a:xfrm>
          <a:solidFill>
            <a:srgbClr val="00AEEF"/>
          </a:solidFill>
        </p:grpSpPr>
        <p:sp>
          <p:nvSpPr>
            <p:cNvPr id="225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101"/>
            <p:cNvSpPr/>
            <p:nvPr/>
          </p:nvSpPr>
          <p:spPr>
            <a:xfrm>
              <a:off x="2868761" y="1900310"/>
              <a:ext cx="301614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7190615" y="1717161"/>
            <a:ext cx="365760" cy="2743200"/>
            <a:chOff x="2868596" y="1900310"/>
            <a:chExt cx="301784" cy="2285870"/>
          </a:xfrm>
          <a:solidFill>
            <a:srgbClr val="00AEEF"/>
          </a:solidFill>
        </p:grpSpPr>
        <p:sp>
          <p:nvSpPr>
            <p:cNvPr id="236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101"/>
            <p:cNvSpPr/>
            <p:nvPr/>
          </p:nvSpPr>
          <p:spPr>
            <a:xfrm>
              <a:off x="2868765" y="1900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6" name="Group 245"/>
          <p:cNvGrpSpPr/>
          <p:nvPr/>
        </p:nvGrpSpPr>
        <p:grpSpPr>
          <a:xfrm>
            <a:off x="7459764" y="1718224"/>
            <a:ext cx="623276" cy="2743200"/>
            <a:chOff x="2868596" y="1900310"/>
            <a:chExt cx="514257" cy="2285870"/>
          </a:xfrm>
          <a:solidFill>
            <a:srgbClr val="00AEEF"/>
          </a:solidFill>
        </p:grpSpPr>
        <p:sp>
          <p:nvSpPr>
            <p:cNvPr id="247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101"/>
            <p:cNvSpPr/>
            <p:nvPr/>
          </p:nvSpPr>
          <p:spPr>
            <a:xfrm>
              <a:off x="2868765" y="1900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92"/>
            <p:cNvSpPr/>
            <p:nvPr/>
          </p:nvSpPr>
          <p:spPr>
            <a:xfrm>
              <a:off x="3081069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93"/>
            <p:cNvSpPr/>
            <p:nvPr/>
          </p:nvSpPr>
          <p:spPr>
            <a:xfrm>
              <a:off x="3081069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94"/>
            <p:cNvSpPr/>
            <p:nvPr/>
          </p:nvSpPr>
          <p:spPr>
            <a:xfrm>
              <a:off x="3081238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95"/>
            <p:cNvSpPr/>
            <p:nvPr/>
          </p:nvSpPr>
          <p:spPr>
            <a:xfrm>
              <a:off x="3081068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96"/>
            <p:cNvSpPr/>
            <p:nvPr/>
          </p:nvSpPr>
          <p:spPr>
            <a:xfrm>
              <a:off x="3081068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722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/>
      <p:bldP spid="260" grpId="0"/>
      <p:bldP spid="257" grpId="0"/>
      <p:bldP spid="2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Nói </a:t>
            </a:r>
            <a:r>
              <a:rPr lang="en-US" sz="24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 1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 thành bao nhiêu.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2101105" y="1712128"/>
            <a:ext cx="731110" cy="2743200"/>
            <a:chOff x="2868596" y="1900310"/>
            <a:chExt cx="603230" cy="2285870"/>
          </a:xfrm>
          <a:solidFill>
            <a:srgbClr val="00AEEF"/>
          </a:solidFill>
        </p:grpSpPr>
        <p:sp>
          <p:nvSpPr>
            <p:cNvPr id="108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01"/>
            <p:cNvSpPr/>
            <p:nvPr/>
          </p:nvSpPr>
          <p:spPr>
            <a:xfrm>
              <a:off x="3170211" y="1900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6042577" y="1668012"/>
            <a:ext cx="365760" cy="2743200"/>
            <a:chOff x="2868596" y="1900310"/>
            <a:chExt cx="301784" cy="2285870"/>
          </a:xfrm>
          <a:solidFill>
            <a:srgbClr val="00AEEF"/>
          </a:solidFill>
        </p:grpSpPr>
        <p:sp>
          <p:nvSpPr>
            <p:cNvPr id="130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01"/>
            <p:cNvSpPr/>
            <p:nvPr/>
          </p:nvSpPr>
          <p:spPr>
            <a:xfrm>
              <a:off x="2868765" y="1900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6315113" y="1668012"/>
            <a:ext cx="731523" cy="2743200"/>
            <a:chOff x="2868596" y="1900310"/>
            <a:chExt cx="603565" cy="2285870"/>
          </a:xfrm>
          <a:solidFill>
            <a:srgbClr val="00AEEF"/>
          </a:solidFill>
        </p:grpSpPr>
        <p:sp>
          <p:nvSpPr>
            <p:cNvPr id="141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01"/>
            <p:cNvSpPr/>
            <p:nvPr/>
          </p:nvSpPr>
          <p:spPr>
            <a:xfrm>
              <a:off x="3170546" y="1900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79220" y="4720885"/>
            <a:ext cx="20313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Có 9, thêm 1 </a:t>
            </a: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" name="Rounded Rectangular Callout 261"/>
          <p:cNvSpPr/>
          <p:nvPr/>
        </p:nvSpPr>
        <p:spPr>
          <a:xfrm>
            <a:off x="2456398" y="5223899"/>
            <a:ext cx="527709" cy="527709"/>
          </a:xfrm>
          <a:prstGeom prst="wedgeRoundRectCallout">
            <a:avLst>
              <a:gd name="adj1" fmla="val 3233"/>
              <a:gd name="adj2" fmla="val 64425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TextBox 262"/>
          <p:cNvSpPr txBox="1"/>
          <p:nvPr/>
        </p:nvSpPr>
        <p:spPr>
          <a:xfrm>
            <a:off x="2527731" y="522838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2446545" y="525679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5299450" y="4720885"/>
            <a:ext cx="24545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Có        , thêm 1 </a:t>
            </a: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" name="Rounded Rectangular Callout 265"/>
          <p:cNvSpPr/>
          <p:nvPr/>
        </p:nvSpPr>
        <p:spPr>
          <a:xfrm>
            <a:off x="6376628" y="5223899"/>
            <a:ext cx="527709" cy="527709"/>
          </a:xfrm>
          <a:prstGeom prst="wedgeRoundRectCallout">
            <a:avLst>
              <a:gd name="adj1" fmla="val 3233"/>
              <a:gd name="adj2" fmla="val 64425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TextBox 266"/>
          <p:cNvSpPr txBox="1"/>
          <p:nvPr/>
        </p:nvSpPr>
        <p:spPr>
          <a:xfrm>
            <a:off x="6447961" y="522838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6366775" y="525679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9" name="Rounded Rectangular Callout 268"/>
          <p:cNvSpPr/>
          <p:nvPr/>
        </p:nvSpPr>
        <p:spPr>
          <a:xfrm>
            <a:off x="5865837" y="4729638"/>
            <a:ext cx="527709" cy="527709"/>
          </a:xfrm>
          <a:prstGeom prst="wedgeRoundRectCallout">
            <a:avLst>
              <a:gd name="adj1" fmla="val 3233"/>
              <a:gd name="adj2" fmla="val 64425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TextBox 269"/>
          <p:cNvSpPr txBox="1"/>
          <p:nvPr/>
        </p:nvSpPr>
        <p:spPr>
          <a:xfrm>
            <a:off x="5937170" y="473412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" name="TextBox 270"/>
          <p:cNvSpPr txBox="1"/>
          <p:nvPr/>
        </p:nvSpPr>
        <p:spPr>
          <a:xfrm>
            <a:off x="5855984" y="476253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89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/>
      <p:bldP spid="262" grpId="0" animBg="1"/>
      <p:bldP spid="263" grpId="0"/>
      <p:bldP spid="263" grpId="1"/>
      <p:bldP spid="264" grpId="0"/>
      <p:bldP spid="265" grpId="0"/>
      <p:bldP spid="266" grpId="0" animBg="1"/>
      <p:bldP spid="267" grpId="0"/>
      <p:bldP spid="267" grpId="1"/>
      <p:bldP spid="268" grpId="0"/>
      <p:bldP spid="269" grpId="0" animBg="1"/>
      <p:bldP spid="270" grpId="0"/>
      <p:bldP spid="270" grpId="1"/>
      <p:bldP spid="2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/>
          <p:cNvGrpSpPr/>
          <p:nvPr/>
        </p:nvGrpSpPr>
        <p:grpSpPr>
          <a:xfrm>
            <a:off x="4975238" y="1829831"/>
            <a:ext cx="367688" cy="2751425"/>
            <a:chOff x="2868596" y="1893456"/>
            <a:chExt cx="303375" cy="2292724"/>
          </a:xfrm>
          <a:solidFill>
            <a:srgbClr val="00AEEF"/>
          </a:solidFill>
        </p:grpSpPr>
        <p:sp>
          <p:nvSpPr>
            <p:cNvPr id="104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01"/>
            <p:cNvSpPr/>
            <p:nvPr/>
          </p:nvSpPr>
          <p:spPr>
            <a:xfrm>
              <a:off x="2870356" y="1893456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244959" y="1829869"/>
            <a:ext cx="367688" cy="2751425"/>
            <a:chOff x="2868596" y="1893456"/>
            <a:chExt cx="303375" cy="2292724"/>
          </a:xfrm>
          <a:solidFill>
            <a:srgbClr val="00AEEF"/>
          </a:solidFill>
        </p:grpSpPr>
        <p:sp>
          <p:nvSpPr>
            <p:cNvPr id="126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01"/>
            <p:cNvSpPr/>
            <p:nvPr/>
          </p:nvSpPr>
          <p:spPr>
            <a:xfrm>
              <a:off x="2870356" y="1893456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5517727" y="1829831"/>
            <a:ext cx="367688" cy="2751425"/>
            <a:chOff x="2868596" y="1893456"/>
            <a:chExt cx="303375" cy="2292724"/>
          </a:xfrm>
          <a:solidFill>
            <a:srgbClr val="00AEEF"/>
          </a:solidFill>
        </p:grpSpPr>
        <p:sp>
          <p:nvSpPr>
            <p:cNvPr id="159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01"/>
            <p:cNvSpPr/>
            <p:nvPr/>
          </p:nvSpPr>
          <p:spPr>
            <a:xfrm>
              <a:off x="2870356" y="1893456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5795068" y="1829869"/>
            <a:ext cx="367688" cy="2751425"/>
            <a:chOff x="2868596" y="1893456"/>
            <a:chExt cx="303375" cy="2292724"/>
          </a:xfrm>
          <a:solidFill>
            <a:srgbClr val="00AEEF"/>
          </a:solidFill>
        </p:grpSpPr>
        <p:sp>
          <p:nvSpPr>
            <p:cNvPr id="170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01"/>
            <p:cNvSpPr/>
            <p:nvPr/>
          </p:nvSpPr>
          <p:spPr>
            <a:xfrm>
              <a:off x="2870356" y="1893456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6068750" y="1830810"/>
            <a:ext cx="367688" cy="2753966"/>
            <a:chOff x="2868596" y="1893456"/>
            <a:chExt cx="303375" cy="2294841"/>
          </a:xfrm>
          <a:solidFill>
            <a:srgbClr val="00AEEF"/>
          </a:solidFill>
        </p:grpSpPr>
        <p:sp>
          <p:nvSpPr>
            <p:cNvPr id="181" name="Rectangle 92"/>
            <p:cNvSpPr/>
            <p:nvPr/>
          </p:nvSpPr>
          <p:spPr>
            <a:xfrm>
              <a:off x="2868597" y="3886545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01"/>
            <p:cNvSpPr/>
            <p:nvPr/>
          </p:nvSpPr>
          <p:spPr>
            <a:xfrm>
              <a:off x="2870356" y="1893456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6343786" y="1829831"/>
            <a:ext cx="367688" cy="2751425"/>
            <a:chOff x="2868596" y="1893456"/>
            <a:chExt cx="303375" cy="2292724"/>
          </a:xfrm>
          <a:solidFill>
            <a:srgbClr val="00AEEF"/>
          </a:solidFill>
        </p:grpSpPr>
        <p:sp>
          <p:nvSpPr>
            <p:cNvPr id="192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101"/>
            <p:cNvSpPr/>
            <p:nvPr/>
          </p:nvSpPr>
          <p:spPr>
            <a:xfrm>
              <a:off x="2870356" y="1893456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6613507" y="1829869"/>
            <a:ext cx="367688" cy="2751425"/>
            <a:chOff x="2868596" y="1893456"/>
            <a:chExt cx="303375" cy="2292724"/>
          </a:xfrm>
          <a:solidFill>
            <a:srgbClr val="00AEEF"/>
          </a:solidFill>
        </p:grpSpPr>
        <p:sp>
          <p:nvSpPr>
            <p:cNvPr id="203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101"/>
            <p:cNvSpPr/>
            <p:nvPr/>
          </p:nvSpPr>
          <p:spPr>
            <a:xfrm>
              <a:off x="2870356" y="1893456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6886311" y="1828441"/>
            <a:ext cx="367688" cy="2753966"/>
            <a:chOff x="2868596" y="1893456"/>
            <a:chExt cx="303375" cy="2294841"/>
          </a:xfrm>
          <a:solidFill>
            <a:srgbClr val="00AEEF"/>
          </a:solidFill>
        </p:grpSpPr>
        <p:sp>
          <p:nvSpPr>
            <p:cNvPr id="214" name="Rectangle 92"/>
            <p:cNvSpPr/>
            <p:nvPr/>
          </p:nvSpPr>
          <p:spPr>
            <a:xfrm>
              <a:off x="2868597" y="3886545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101"/>
            <p:cNvSpPr/>
            <p:nvPr/>
          </p:nvSpPr>
          <p:spPr>
            <a:xfrm>
              <a:off x="2870356" y="1893456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419987" y="1832092"/>
            <a:ext cx="367688" cy="2751425"/>
            <a:chOff x="2868596" y="1893456"/>
            <a:chExt cx="303375" cy="2292724"/>
          </a:xfrm>
          <a:solidFill>
            <a:srgbClr val="00AEEF"/>
          </a:solidFill>
        </p:grpSpPr>
        <p:sp>
          <p:nvSpPr>
            <p:cNvPr id="49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101"/>
            <p:cNvSpPr/>
            <p:nvPr/>
          </p:nvSpPr>
          <p:spPr>
            <a:xfrm>
              <a:off x="2870356" y="1893456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697328" y="1832130"/>
            <a:ext cx="367688" cy="2751425"/>
            <a:chOff x="2868596" y="1893456"/>
            <a:chExt cx="303375" cy="2292724"/>
          </a:xfrm>
          <a:solidFill>
            <a:srgbClr val="00AEEF"/>
          </a:solidFill>
        </p:grpSpPr>
        <p:sp>
          <p:nvSpPr>
            <p:cNvPr id="60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101"/>
            <p:cNvSpPr/>
            <p:nvPr/>
          </p:nvSpPr>
          <p:spPr>
            <a:xfrm>
              <a:off x="2870356" y="1893456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977716" y="1832092"/>
            <a:ext cx="367688" cy="2751425"/>
            <a:chOff x="2868596" y="1893456"/>
            <a:chExt cx="303375" cy="2292724"/>
          </a:xfrm>
          <a:solidFill>
            <a:srgbClr val="00AEEF"/>
          </a:solidFill>
        </p:grpSpPr>
        <p:sp>
          <p:nvSpPr>
            <p:cNvPr id="71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101"/>
            <p:cNvSpPr/>
            <p:nvPr/>
          </p:nvSpPr>
          <p:spPr>
            <a:xfrm>
              <a:off x="2870356" y="1893456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255057" y="1832130"/>
            <a:ext cx="367688" cy="2751425"/>
            <a:chOff x="2868596" y="1893456"/>
            <a:chExt cx="303375" cy="2292724"/>
          </a:xfrm>
          <a:solidFill>
            <a:srgbClr val="00AEEF"/>
          </a:solidFill>
        </p:grpSpPr>
        <p:sp>
          <p:nvSpPr>
            <p:cNvPr id="82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101"/>
            <p:cNvSpPr/>
            <p:nvPr/>
          </p:nvSpPr>
          <p:spPr>
            <a:xfrm>
              <a:off x="2870356" y="1893456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536359" y="1831801"/>
            <a:ext cx="367688" cy="2753966"/>
            <a:chOff x="2868596" y="1893456"/>
            <a:chExt cx="303375" cy="2294841"/>
          </a:xfrm>
          <a:solidFill>
            <a:srgbClr val="00AEEF"/>
          </a:solidFill>
        </p:grpSpPr>
        <p:sp>
          <p:nvSpPr>
            <p:cNvPr id="93" name="Rectangle 92"/>
            <p:cNvSpPr/>
            <p:nvPr/>
          </p:nvSpPr>
          <p:spPr>
            <a:xfrm>
              <a:off x="2868597" y="3886545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870356" y="1893456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Nói </a:t>
            </a:r>
            <a:r>
              <a:rPr lang="en-US" sz="24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 1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 thành bao nhiêu.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2809906" y="1841453"/>
            <a:ext cx="731110" cy="2743200"/>
            <a:chOff x="2868596" y="1900310"/>
            <a:chExt cx="603230" cy="2285870"/>
          </a:xfrm>
          <a:solidFill>
            <a:srgbClr val="00AEEF"/>
          </a:solidFill>
        </p:grpSpPr>
        <p:sp>
          <p:nvSpPr>
            <p:cNvPr id="108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01"/>
            <p:cNvSpPr/>
            <p:nvPr/>
          </p:nvSpPr>
          <p:spPr>
            <a:xfrm>
              <a:off x="3170211" y="1900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7160397" y="1826599"/>
            <a:ext cx="365760" cy="2755392"/>
            <a:chOff x="2868596" y="1890150"/>
            <a:chExt cx="301784" cy="2296030"/>
          </a:xfrm>
          <a:solidFill>
            <a:srgbClr val="00AEEF"/>
          </a:solidFill>
        </p:grpSpPr>
        <p:sp>
          <p:nvSpPr>
            <p:cNvPr id="130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01"/>
            <p:cNvSpPr/>
            <p:nvPr/>
          </p:nvSpPr>
          <p:spPr>
            <a:xfrm>
              <a:off x="2868765" y="189015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7434148" y="1837390"/>
            <a:ext cx="731523" cy="2743200"/>
            <a:chOff x="2868596" y="1900310"/>
            <a:chExt cx="603565" cy="2285870"/>
          </a:xfrm>
          <a:solidFill>
            <a:srgbClr val="00AEEF"/>
          </a:solidFill>
        </p:grpSpPr>
        <p:sp>
          <p:nvSpPr>
            <p:cNvPr id="141" name="Rectangle 92"/>
            <p:cNvSpPr/>
            <p:nvPr/>
          </p:nvSpPr>
          <p:spPr>
            <a:xfrm>
              <a:off x="2868597" y="388442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93"/>
            <p:cNvSpPr/>
            <p:nvPr/>
          </p:nvSpPr>
          <p:spPr>
            <a:xfrm>
              <a:off x="2868597" y="3663143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94"/>
            <p:cNvSpPr/>
            <p:nvPr/>
          </p:nvSpPr>
          <p:spPr>
            <a:xfrm>
              <a:off x="2868765" y="3441858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95"/>
            <p:cNvSpPr/>
            <p:nvPr/>
          </p:nvSpPr>
          <p:spPr>
            <a:xfrm>
              <a:off x="2868596" y="3218897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96"/>
            <p:cNvSpPr/>
            <p:nvPr/>
          </p:nvSpPr>
          <p:spPr>
            <a:xfrm>
              <a:off x="2868596" y="2995761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97"/>
            <p:cNvSpPr/>
            <p:nvPr/>
          </p:nvSpPr>
          <p:spPr>
            <a:xfrm>
              <a:off x="2868596" y="277825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98"/>
            <p:cNvSpPr/>
            <p:nvPr/>
          </p:nvSpPr>
          <p:spPr>
            <a:xfrm>
              <a:off x="2868596" y="256050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99"/>
            <p:cNvSpPr/>
            <p:nvPr/>
          </p:nvSpPr>
          <p:spPr>
            <a:xfrm>
              <a:off x="2868596" y="2335684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00"/>
            <p:cNvSpPr/>
            <p:nvPr/>
          </p:nvSpPr>
          <p:spPr>
            <a:xfrm>
              <a:off x="2868596" y="2117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01"/>
            <p:cNvSpPr/>
            <p:nvPr/>
          </p:nvSpPr>
          <p:spPr>
            <a:xfrm>
              <a:off x="3170546" y="1900310"/>
              <a:ext cx="301615" cy="301752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5" name="TextBox 264"/>
          <p:cNvSpPr txBox="1"/>
          <p:nvPr/>
        </p:nvSpPr>
        <p:spPr>
          <a:xfrm>
            <a:off x="1116012" y="4756978"/>
            <a:ext cx="24545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Có        , thêm 1 </a:t>
            </a: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" name="Rounded Rectangular Callout 265"/>
          <p:cNvSpPr/>
          <p:nvPr/>
        </p:nvSpPr>
        <p:spPr>
          <a:xfrm>
            <a:off x="2190895" y="5251239"/>
            <a:ext cx="527709" cy="527709"/>
          </a:xfrm>
          <a:prstGeom prst="wedgeRoundRectCallout">
            <a:avLst>
              <a:gd name="adj1" fmla="val 3233"/>
              <a:gd name="adj2" fmla="val 64425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TextBox 266"/>
          <p:cNvSpPr txBox="1"/>
          <p:nvPr/>
        </p:nvSpPr>
        <p:spPr>
          <a:xfrm>
            <a:off x="2262228" y="525572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2181042" y="528413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9" name="Rounded Rectangular Callout 268"/>
          <p:cNvSpPr/>
          <p:nvPr/>
        </p:nvSpPr>
        <p:spPr>
          <a:xfrm>
            <a:off x="1680104" y="4756978"/>
            <a:ext cx="527709" cy="527709"/>
          </a:xfrm>
          <a:prstGeom prst="wedgeRoundRectCallout">
            <a:avLst>
              <a:gd name="adj1" fmla="val 3233"/>
              <a:gd name="adj2" fmla="val 64425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TextBox 269"/>
          <p:cNvSpPr txBox="1"/>
          <p:nvPr/>
        </p:nvSpPr>
        <p:spPr>
          <a:xfrm>
            <a:off x="1751437" y="476146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" name="TextBox 270"/>
          <p:cNvSpPr txBox="1"/>
          <p:nvPr/>
        </p:nvSpPr>
        <p:spPr>
          <a:xfrm>
            <a:off x="1670251" y="478987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5116527" y="4756978"/>
            <a:ext cx="24545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Có        , thêm 1 </a:t>
            </a: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" name="Rounded Rectangular Callout 224"/>
          <p:cNvSpPr/>
          <p:nvPr/>
        </p:nvSpPr>
        <p:spPr>
          <a:xfrm>
            <a:off x="6191410" y="5251239"/>
            <a:ext cx="527709" cy="527709"/>
          </a:xfrm>
          <a:prstGeom prst="wedgeRoundRectCallout">
            <a:avLst>
              <a:gd name="adj1" fmla="val 3233"/>
              <a:gd name="adj2" fmla="val 64425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TextBox 225"/>
          <p:cNvSpPr txBox="1"/>
          <p:nvPr/>
        </p:nvSpPr>
        <p:spPr>
          <a:xfrm>
            <a:off x="6262743" y="525572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6105357" y="5284137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" name="Rounded Rectangular Callout 227"/>
          <p:cNvSpPr/>
          <p:nvPr/>
        </p:nvSpPr>
        <p:spPr>
          <a:xfrm>
            <a:off x="5680619" y="4756978"/>
            <a:ext cx="527709" cy="527709"/>
          </a:xfrm>
          <a:prstGeom prst="wedgeRoundRectCallout">
            <a:avLst>
              <a:gd name="adj1" fmla="val 3233"/>
              <a:gd name="adj2" fmla="val 64425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TextBox 228"/>
          <p:cNvSpPr txBox="1"/>
          <p:nvPr/>
        </p:nvSpPr>
        <p:spPr>
          <a:xfrm>
            <a:off x="5751952" y="476146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5670766" y="478987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19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/>
      <p:bldP spid="268" grpId="0"/>
      <p:bldP spid="270" grpId="0"/>
      <p:bldP spid="271" grpId="0"/>
      <p:bldP spid="226" grpId="0"/>
      <p:bldP spid="227" grpId="0"/>
      <p:bldP spid="229" grpId="0"/>
      <p:bldP spid="23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8038</TotalTime>
  <Words>301</Words>
  <Application>Microsoft Office PowerPoint</Application>
  <PresentationFormat>On-screen Show (4:3)</PresentationFormat>
  <Paragraphs>155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TrangDTT</cp:lastModifiedBy>
  <cp:revision>991</cp:revision>
  <dcterms:created xsi:type="dcterms:W3CDTF">2018-11-09T03:14:06Z</dcterms:created>
  <dcterms:modified xsi:type="dcterms:W3CDTF">2021-04-29T02:08:38Z</dcterms:modified>
</cp:coreProperties>
</file>