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6" r:id="rId3"/>
    <p:sldId id="285" r:id="rId4"/>
    <p:sldId id="331" r:id="rId5"/>
    <p:sldId id="334" r:id="rId6"/>
    <p:sldId id="337" r:id="rId7"/>
    <p:sldId id="300" r:id="rId8"/>
    <p:sldId id="338" r:id="rId9"/>
    <p:sldId id="339" r:id="rId10"/>
    <p:sldId id="340" r:id="rId11"/>
    <p:sldId id="342" r:id="rId12"/>
    <p:sldId id="343" r:id="rId13"/>
    <p:sldId id="341" r:id="rId14"/>
    <p:sldId id="344" r:id="rId15"/>
    <p:sldId id="345" r:id="rId16"/>
    <p:sldId id="346" r:id="rId17"/>
    <p:sldId id="30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AC"/>
    <a:srgbClr val="F8A893"/>
    <a:srgbClr val="D3D1E9"/>
    <a:srgbClr val="D5EEF0"/>
    <a:srgbClr val="FBD4DA"/>
    <a:srgbClr val="5B9BD5"/>
    <a:srgbClr val="D1E39B"/>
    <a:srgbClr val="FFE293"/>
    <a:srgbClr val="8781BD"/>
    <a:srgbClr val="C9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81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27" y="1390118"/>
            <a:ext cx="5107661" cy="37552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791492" y="5152558"/>
            <a:ext cx="5561017" cy="786689"/>
          </a:xfrm>
          <a:prstGeom prst="roundRect">
            <a:avLst/>
          </a:prstGeom>
          <a:solidFill>
            <a:srgbClr val="FBD4DA"/>
          </a:solidFill>
          <a:ln>
            <a:solidFill>
              <a:srgbClr val="FBD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69095" y="5296797"/>
            <a:ext cx="556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chơi bập bênh lúc          giờ                    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75" y="386766"/>
            <a:ext cx="743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Xem tranh và kể lại câu chuyện theo thứ tự thời gian.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482624" y="5256132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51553" y="52772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0219" y="53079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41" y="1212295"/>
            <a:ext cx="1616494" cy="16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51" y="1390118"/>
            <a:ext cx="3856013" cy="37552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77179" y="5358298"/>
            <a:ext cx="5989643" cy="786689"/>
          </a:xfrm>
          <a:prstGeom prst="roundRect">
            <a:avLst/>
          </a:prstGeom>
          <a:solidFill>
            <a:srgbClr val="D3D1E9"/>
          </a:solidFill>
          <a:ln>
            <a:solidFill>
              <a:srgbClr val="D3D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76715" y="5502537"/>
            <a:ext cx="556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và em đến công viên lúc           giờ.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75" y="386766"/>
            <a:ext cx="743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Xem tranh và kể lại câu chuyện theo thứ tự thời gian.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909344" y="5416152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78273" y="5437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0759" y="54679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41" y="1242566"/>
            <a:ext cx="1616494" cy="15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58" y="1390118"/>
            <a:ext cx="2388199" cy="37552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69968" y="5358298"/>
            <a:ext cx="5204064" cy="786689"/>
          </a:xfrm>
          <a:prstGeom prst="roundRect">
            <a:avLst/>
          </a:prstGeom>
          <a:solidFill>
            <a:srgbClr val="D3D1E9"/>
          </a:solidFill>
          <a:ln>
            <a:solidFill>
              <a:srgbClr val="D3D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69095" y="5502537"/>
            <a:ext cx="556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và em về nhà lúc           giờ.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75" y="386766"/>
            <a:ext cx="743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Xem tranh và kể lại câu chuyện theo thứ tự thời gian.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444524" y="5416152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13453" y="5437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1435" y="54679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76" y="1242566"/>
            <a:ext cx="1669377" cy="17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34" y="1172809"/>
            <a:ext cx="4156586" cy="386659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791492" y="5303519"/>
            <a:ext cx="5561017" cy="1123407"/>
          </a:xfrm>
          <a:prstGeom prst="roundRect">
            <a:avLst/>
          </a:prstGeom>
          <a:solidFill>
            <a:srgbClr val="FABDAC"/>
          </a:solidFill>
          <a:ln>
            <a:solidFill>
              <a:srgbClr val="FAB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32886" y="5878501"/>
            <a:ext cx="422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hơi đu quay lúc         giờ.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7901" y="5363674"/>
            <a:ext cx="395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cùng các bạn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75" y="386766"/>
            <a:ext cx="743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Xem tranh và kể lại câu chuyện theo thứ tự thời gian.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138056" y="5804270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06985" y="58253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7130" y="58521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98" y="1242566"/>
            <a:ext cx="1778872" cy="19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97" y="2058841"/>
            <a:ext cx="2665903" cy="2754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775" y="386766"/>
            <a:ext cx="7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Xem đồng hồ và trả lời câu hỏi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89" y="2007427"/>
            <a:ext cx="1385003" cy="1368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0" y="2007427"/>
            <a:ext cx="2838996" cy="291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89" y="1892279"/>
            <a:ext cx="1418684" cy="1483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2103" y="967180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Bố và mẹ, ai đi làm sớm hơn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5894" y="5585364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đi làm sớm hơn.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5" y="2058841"/>
            <a:ext cx="2592107" cy="2754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775" y="386766"/>
            <a:ext cx="7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Xem đồng hồ và trả lời câu hỏi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84" y="1892279"/>
            <a:ext cx="1457294" cy="1571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5" y="2007427"/>
            <a:ext cx="2640486" cy="291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96" y="1892279"/>
            <a:ext cx="1337070" cy="1483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2103" y="967180"/>
            <a:ext cx="483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Hùng và Lan, ai về muộn hơn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7616" y="558536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 đi về muộn hơn.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946" y="913946"/>
            <a:ext cx="743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Mỗi chú ong bay đến bông hoa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Hôm nay là thứ tư.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3" y="56740"/>
            <a:ext cx="3030172" cy="852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8" y="1688860"/>
            <a:ext cx="4548424" cy="4173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4" y="1992985"/>
            <a:ext cx="2176931" cy="1885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06" y="1360987"/>
            <a:ext cx="2387237" cy="2068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43" y="2844809"/>
            <a:ext cx="2387237" cy="2068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15" y="4528866"/>
            <a:ext cx="2387237" cy="2068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2" y="4128880"/>
            <a:ext cx="2164723" cy="18752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155196">
            <a:off x="1413374" y="2388946"/>
            <a:ext cx="1172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Ngày mai</a:t>
            </a:r>
            <a:endParaRPr lang="en-US" sz="2200" spc="-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155196">
            <a:off x="1585846" y="4475071"/>
            <a:ext cx="931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2 ngày </a:t>
            </a:r>
          </a:p>
          <a:p>
            <a:pPr algn="ctr"/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2200" spc="-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504013">
            <a:off x="6382815" y="183367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Hôm qua</a:t>
            </a:r>
            <a:endParaRPr lang="en-US" sz="2200" spc="-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468515">
            <a:off x="6923369" y="3223096"/>
            <a:ext cx="931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2 ngày </a:t>
            </a:r>
          </a:p>
          <a:p>
            <a:pPr algn="ctr"/>
            <a:r>
              <a:rPr lang="en-US" sz="2200" spc="-2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rước</a:t>
            </a:r>
            <a:endParaRPr lang="en-US" sz="2200" spc="-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468515">
            <a:off x="6185315" y="4882214"/>
            <a:ext cx="931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spc="-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 ngày </a:t>
            </a:r>
          </a:p>
          <a:p>
            <a:pPr algn="ctr"/>
            <a:r>
              <a:rPr lang="en-US" sz="2200" spc="-2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spc="-200" smtClean="0">
                <a:latin typeface="Arial" panose="020B0604020202020204" pitchFamily="34" charset="0"/>
                <a:cs typeface="Arial" panose="020B0604020202020204" pitchFamily="34" charset="0"/>
              </a:rPr>
              <a:t>ữa</a:t>
            </a:r>
            <a:endParaRPr lang="en-US" sz="2200" spc="-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959423" y="2004556"/>
            <a:ext cx="1775299" cy="303283"/>
          </a:xfrm>
          <a:custGeom>
            <a:avLst/>
            <a:gdLst>
              <a:gd name="connsiteX0" fmla="*/ 0 w 1775299"/>
              <a:gd name="connsiteY0" fmla="*/ 303283 h 303283"/>
              <a:gd name="connsiteX1" fmla="*/ 1558834 w 1775299"/>
              <a:gd name="connsiteY1" fmla="*/ 7192 h 303283"/>
              <a:gd name="connsiteX2" fmla="*/ 1724297 w 1775299"/>
              <a:gd name="connsiteY2" fmla="*/ 120403 h 30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5299" h="303283">
                <a:moveTo>
                  <a:pt x="0" y="303283"/>
                </a:moveTo>
                <a:cubicBezTo>
                  <a:pt x="635725" y="170477"/>
                  <a:pt x="1271451" y="37672"/>
                  <a:pt x="1558834" y="7192"/>
                </a:cubicBezTo>
                <a:cubicBezTo>
                  <a:pt x="1846217" y="-23288"/>
                  <a:pt x="1785257" y="48557"/>
                  <a:pt x="1724297" y="1204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438400" y="5051039"/>
            <a:ext cx="2595154" cy="707471"/>
          </a:xfrm>
          <a:custGeom>
            <a:avLst/>
            <a:gdLst>
              <a:gd name="connsiteX0" fmla="*/ 0 w 2595154"/>
              <a:gd name="connsiteY0" fmla="*/ 174172 h 707471"/>
              <a:gd name="connsiteX1" fmla="*/ 1706880 w 2595154"/>
              <a:gd name="connsiteY1" fmla="*/ 705394 h 707471"/>
              <a:gd name="connsiteX2" fmla="*/ 2595154 w 2595154"/>
              <a:gd name="connsiteY2" fmla="*/ 0 h 707471"/>
              <a:gd name="connsiteX3" fmla="*/ 2595154 w 2595154"/>
              <a:gd name="connsiteY3" fmla="*/ 0 h 70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154" h="707471">
                <a:moveTo>
                  <a:pt x="0" y="174172"/>
                </a:moveTo>
                <a:cubicBezTo>
                  <a:pt x="637177" y="454297"/>
                  <a:pt x="1274354" y="734423"/>
                  <a:pt x="1706880" y="705394"/>
                </a:cubicBezTo>
                <a:cubicBezTo>
                  <a:pt x="2139406" y="676365"/>
                  <a:pt x="2595154" y="0"/>
                  <a:pt x="2595154" y="0"/>
                </a:cubicBezTo>
                <a:lnTo>
                  <a:pt x="259515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882646" y="3962433"/>
            <a:ext cx="1793966" cy="1018903"/>
          </a:xfrm>
          <a:custGeom>
            <a:avLst/>
            <a:gdLst>
              <a:gd name="connsiteX0" fmla="*/ 1793966 w 1793966"/>
              <a:gd name="connsiteY0" fmla="*/ 1018903 h 1018903"/>
              <a:gd name="connsiteX1" fmla="*/ 1236617 w 1793966"/>
              <a:gd name="connsiteY1" fmla="*/ 478972 h 1018903"/>
              <a:gd name="connsiteX2" fmla="*/ 635726 w 1793966"/>
              <a:gd name="connsiteY2" fmla="*/ 121920 h 1018903"/>
              <a:gd name="connsiteX3" fmla="*/ 0 w 1793966"/>
              <a:gd name="connsiteY3" fmla="*/ 0 h 1018903"/>
              <a:gd name="connsiteX4" fmla="*/ 0 w 1793966"/>
              <a:gd name="connsiteY4" fmla="*/ 0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966" h="1018903">
                <a:moveTo>
                  <a:pt x="1793966" y="1018903"/>
                </a:moveTo>
                <a:cubicBezTo>
                  <a:pt x="1611811" y="823686"/>
                  <a:pt x="1429657" y="628469"/>
                  <a:pt x="1236617" y="478972"/>
                </a:cubicBezTo>
                <a:cubicBezTo>
                  <a:pt x="1043577" y="329475"/>
                  <a:pt x="841829" y="201749"/>
                  <a:pt x="635726" y="121920"/>
                </a:cubicBezTo>
                <a:cubicBezTo>
                  <a:pt x="429623" y="4209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515185" y="3031087"/>
            <a:ext cx="3701143" cy="209040"/>
          </a:xfrm>
          <a:custGeom>
            <a:avLst/>
            <a:gdLst>
              <a:gd name="connsiteX0" fmla="*/ 3701143 w 3701143"/>
              <a:gd name="connsiteY0" fmla="*/ 209040 h 209040"/>
              <a:gd name="connsiteX1" fmla="*/ 2560320 w 3701143"/>
              <a:gd name="connsiteY1" fmla="*/ 35 h 209040"/>
              <a:gd name="connsiteX2" fmla="*/ 2002971 w 3701143"/>
              <a:gd name="connsiteY2" fmla="*/ 191623 h 209040"/>
              <a:gd name="connsiteX3" fmla="*/ 1193074 w 3701143"/>
              <a:gd name="connsiteY3" fmla="*/ 104537 h 209040"/>
              <a:gd name="connsiteX4" fmla="*/ 0 w 3701143"/>
              <a:gd name="connsiteY4" fmla="*/ 69703 h 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143" h="209040">
                <a:moveTo>
                  <a:pt x="3701143" y="209040"/>
                </a:moveTo>
                <a:cubicBezTo>
                  <a:pt x="3272246" y="105989"/>
                  <a:pt x="2843349" y="2938"/>
                  <a:pt x="2560320" y="35"/>
                </a:cubicBezTo>
                <a:cubicBezTo>
                  <a:pt x="2277291" y="-2868"/>
                  <a:pt x="2230845" y="174206"/>
                  <a:pt x="2002971" y="191623"/>
                </a:cubicBezTo>
                <a:cubicBezTo>
                  <a:pt x="1775097" y="209040"/>
                  <a:pt x="1526903" y="124857"/>
                  <a:pt x="1193074" y="104537"/>
                </a:cubicBezTo>
                <a:cubicBezTo>
                  <a:pt x="859245" y="84217"/>
                  <a:pt x="429622" y="76960"/>
                  <a:pt x="0" y="697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02173" y="2299063"/>
            <a:ext cx="2259587" cy="2337324"/>
          </a:xfrm>
          <a:custGeom>
            <a:avLst/>
            <a:gdLst>
              <a:gd name="connsiteX0" fmla="*/ 2259587 w 2259587"/>
              <a:gd name="connsiteY0" fmla="*/ 0 h 2337324"/>
              <a:gd name="connsiteX1" fmla="*/ 2024456 w 2259587"/>
              <a:gd name="connsiteY1" fmla="*/ 426720 h 2337324"/>
              <a:gd name="connsiteX2" fmla="*/ 1258101 w 2259587"/>
              <a:gd name="connsiteY2" fmla="*/ 984068 h 2337324"/>
              <a:gd name="connsiteX3" fmla="*/ 866216 w 2259587"/>
              <a:gd name="connsiteY3" fmla="*/ 1611086 h 2337324"/>
              <a:gd name="connsiteX4" fmla="*/ 343701 w 2259587"/>
              <a:gd name="connsiteY4" fmla="*/ 2255520 h 2337324"/>
              <a:gd name="connsiteX5" fmla="*/ 21484 w 2259587"/>
              <a:gd name="connsiteY5" fmla="*/ 2333897 h 2337324"/>
              <a:gd name="connsiteX6" fmla="*/ 56318 w 2259587"/>
              <a:gd name="connsiteY6" fmla="*/ 2307771 h 233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587" h="2337324">
                <a:moveTo>
                  <a:pt x="2259587" y="0"/>
                </a:moveTo>
                <a:cubicBezTo>
                  <a:pt x="2225478" y="131354"/>
                  <a:pt x="2191370" y="262709"/>
                  <a:pt x="2024456" y="426720"/>
                </a:cubicBezTo>
                <a:cubicBezTo>
                  <a:pt x="1857542" y="590731"/>
                  <a:pt x="1451141" y="786674"/>
                  <a:pt x="1258101" y="984068"/>
                </a:cubicBezTo>
                <a:cubicBezTo>
                  <a:pt x="1065061" y="1181462"/>
                  <a:pt x="1018616" y="1399177"/>
                  <a:pt x="866216" y="1611086"/>
                </a:cubicBezTo>
                <a:cubicBezTo>
                  <a:pt x="713816" y="1822995"/>
                  <a:pt x="484490" y="2135052"/>
                  <a:pt x="343701" y="2255520"/>
                </a:cubicBezTo>
                <a:cubicBezTo>
                  <a:pt x="202912" y="2375988"/>
                  <a:pt x="69381" y="2325189"/>
                  <a:pt x="21484" y="2333897"/>
                </a:cubicBezTo>
                <a:cubicBezTo>
                  <a:pt x="-26413" y="2342606"/>
                  <a:pt x="14952" y="2325188"/>
                  <a:pt x="56318" y="23077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" y="9525"/>
            <a:ext cx="913971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947" y="2551837"/>
            <a:ext cx="43701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endParaRPr lang="en-US" sz="5400" b="1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54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</a:t>
            </a:r>
            <a:endParaRPr lang="en-US" sz="54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4208455"/>
            <a:ext cx="1875365" cy="11058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13" y="909503"/>
            <a:ext cx="1090619" cy="2023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Đồng hồ chỉ mấy giờ?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0673" y="2966205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9602" y="2987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74003" y="2952263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442932" y="29733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63242" y="2985293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932171" y="30063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74146" y="5722649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43075" y="57437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41458" y="575226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10387" y="57733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11175" y="300999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41499" y="29988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37640" y="3021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80257" y="57714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36377" y="57936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946904" y="5743718"/>
            <a:ext cx="539932" cy="539932"/>
          </a:xfrm>
          <a:prstGeom prst="wedgeRoundRectCallout">
            <a:avLst>
              <a:gd name="adj1" fmla="val 2688"/>
              <a:gd name="adj2" fmla="val 5873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15833" y="5764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38776" y="57714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7" y="951623"/>
            <a:ext cx="1909911" cy="19584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43" y="914061"/>
            <a:ext cx="1832053" cy="20147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33" y="3761113"/>
            <a:ext cx="1374578" cy="19584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4" y="3738056"/>
            <a:ext cx="1783291" cy="2004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4616" y="300145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4965" y="300145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1367" y="300145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5531" y="58042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85880" y="58042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62282" y="58042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2" animBg="1"/>
      <p:bldP spid="12" grpId="1"/>
      <p:bldP spid="12" grpId="2"/>
      <p:bldP spid="35" grpId="2" animBg="1"/>
      <p:bldP spid="36" grpId="1"/>
      <p:bldP spid="36" grpId="2"/>
      <p:bldP spid="38" grpId="2" animBg="1"/>
      <p:bldP spid="39" grpId="1"/>
      <p:bldP spid="39" grpId="2"/>
      <p:bldP spid="40" grpId="2" animBg="1"/>
      <p:bldP spid="41" grpId="1"/>
      <p:bldP spid="41" grpId="2"/>
      <p:bldP spid="42" grpId="2" animBg="1"/>
      <p:bldP spid="43" grpId="1"/>
      <p:bldP spid="43" grpId="2"/>
      <p:bldP spid="44" grpId="0"/>
      <p:bldP spid="45" grpId="0"/>
      <p:bldP spid="46" grpId="0"/>
      <p:bldP spid="47" grpId="0"/>
      <p:bldP spid="48" grpId="0"/>
      <p:bldP spid="34" grpId="2" animBg="1"/>
      <p:bldP spid="49" grpId="1"/>
      <p:bldP spid="49" grpId="2"/>
      <p:bldP spid="50" grpId="0"/>
      <p:bldP spid="6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7375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Mỗi bạn lấy một đồng hồ trong bộ đồ dùng học toán.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Quay các kim đồng hồ để chỉ các giờ: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2048"/>
            <a:ext cx="3849346" cy="42349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67638" y="1837507"/>
            <a:ext cx="1326921" cy="592183"/>
          </a:xfrm>
          <a:prstGeom prst="roundRect">
            <a:avLst>
              <a:gd name="adj" fmla="val 27551"/>
            </a:avLst>
          </a:prstGeom>
          <a:solidFill>
            <a:srgbClr val="D3D1E9"/>
          </a:solidFill>
          <a:ln>
            <a:solidFill>
              <a:srgbClr val="D3D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giờ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26769" y="1837507"/>
            <a:ext cx="1326921" cy="592183"/>
          </a:xfrm>
          <a:prstGeom prst="roundRect">
            <a:avLst>
              <a:gd name="adj" fmla="val 27551"/>
            </a:avLst>
          </a:prstGeom>
          <a:solidFill>
            <a:srgbClr val="FFE293"/>
          </a:solidFill>
          <a:ln>
            <a:solidFill>
              <a:srgbClr val="FFE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7638" y="3103370"/>
            <a:ext cx="1326921" cy="592183"/>
          </a:xfrm>
          <a:prstGeom prst="roundRect">
            <a:avLst>
              <a:gd name="adj" fmla="val 27551"/>
            </a:avLst>
          </a:prstGeom>
          <a:solidFill>
            <a:srgbClr val="D5EEF0"/>
          </a:solidFill>
          <a:ln>
            <a:solidFill>
              <a:srgbClr val="D5E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giờ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26769" y="3103370"/>
            <a:ext cx="1326921" cy="592183"/>
          </a:xfrm>
          <a:prstGeom prst="roundRect">
            <a:avLst>
              <a:gd name="adj" fmla="val 27551"/>
            </a:avLst>
          </a:prstGeom>
          <a:solidFill>
            <a:srgbClr val="D1E39B"/>
          </a:solidFill>
          <a:ln>
            <a:solidFill>
              <a:srgbClr val="D1E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7638" y="4369233"/>
            <a:ext cx="1326921" cy="592183"/>
          </a:xfrm>
          <a:prstGeom prst="roundRect">
            <a:avLst>
              <a:gd name="adj" fmla="val 27551"/>
            </a:avLst>
          </a:prstGeom>
          <a:solidFill>
            <a:srgbClr val="FBD4DA"/>
          </a:solidFill>
          <a:ln>
            <a:solidFill>
              <a:srgbClr val="FBD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26769" y="4369233"/>
            <a:ext cx="1326921" cy="592183"/>
          </a:xfrm>
          <a:prstGeom prst="roundRect">
            <a:avLst>
              <a:gd name="adj" fmla="val 27551"/>
            </a:avLst>
          </a:prstGeom>
          <a:solidFill>
            <a:srgbClr val="F8A893"/>
          </a:solidFill>
          <a:ln>
            <a:solidFill>
              <a:srgbClr val="F8A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7375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/>
              <a:t>Xem tờ lịch ngày hôm nay dưới đây. Trả lời câu hỏi.</a:t>
            </a:r>
            <a:r>
              <a:rPr lang="vi-VN" sz="2200"/>
              <a:t> </a:t>
            </a:r>
            <a:endParaRPr lang="en-US" sz="2200" b="1" smtClean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0" y="1638253"/>
            <a:ext cx="2722252" cy="3572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61197" y="5495049"/>
            <a:ext cx="282160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Nam nói đúng.</a:t>
            </a:r>
          </a:p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An nói sai.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6" y="2373830"/>
            <a:ext cx="1308177" cy="2366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18" y="2118051"/>
            <a:ext cx="1346979" cy="262189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49384" y="1312477"/>
            <a:ext cx="1842809" cy="875854"/>
          </a:xfrm>
          <a:prstGeom prst="wedgeRoundRectCallout">
            <a:avLst>
              <a:gd name="adj1" fmla="val -1419"/>
              <a:gd name="adj2" fmla="val 841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qua là thứ tư.</a:t>
            </a:r>
            <a:endParaRPr 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369847" y="1242197"/>
            <a:ext cx="1842809" cy="875854"/>
          </a:xfrm>
          <a:prstGeom prst="wedgeRoundRectCallout">
            <a:avLst>
              <a:gd name="adj1" fmla="val -1419"/>
              <a:gd name="adj2" fmla="val 841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mai là thứ bảy.</a:t>
            </a:r>
            <a:endParaRPr 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5078" y="474925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9875" y="471434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157" y="807118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Bạn nào nói đúng?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4" y="1366918"/>
            <a:ext cx="4170972" cy="469609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256136" y="2023030"/>
            <a:ext cx="4548229" cy="1602731"/>
          </a:xfrm>
          <a:prstGeom prst="roundRect">
            <a:avLst/>
          </a:prstGeom>
          <a:solidFill>
            <a:srgbClr val="C9E9E6"/>
          </a:solidFill>
          <a:ln>
            <a:solidFill>
              <a:srgbClr val="C9E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7262" y="2839207"/>
            <a:ext cx="422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Mai thức dậy lúc         giờ.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6068" y="2320720"/>
            <a:ext cx="194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7" y="386766"/>
            <a:ext cx="7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ngày trong tuần và giờ đúng theo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6304680" y="2182331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73609" y="2203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3283" y="22110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119680" y="2805766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88609" y="28268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9246" y="28344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0" grpId="0"/>
      <p:bldP spid="21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7" y="1366918"/>
            <a:ext cx="3679105" cy="469609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256136" y="2023030"/>
            <a:ext cx="4548229" cy="1602731"/>
          </a:xfrm>
          <a:prstGeom prst="roundRect">
            <a:avLst/>
          </a:prstGeom>
          <a:solidFill>
            <a:srgbClr val="C9E9E6"/>
          </a:solidFill>
          <a:ln>
            <a:solidFill>
              <a:srgbClr val="C9E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7262" y="2839207"/>
            <a:ext cx="422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Mai thức dậy lúc         giờ.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6068" y="2320720"/>
            <a:ext cx="194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7" y="386766"/>
            <a:ext cx="7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ngày trong tuần và giờ đúng theo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6304680" y="2182331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73609" y="2203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3283" y="22110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119680" y="2805766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88609" y="28268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9246" y="28344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605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0" grpId="0"/>
      <p:bldP spid="21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02" y="1280835"/>
            <a:ext cx="3084196" cy="375445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791492" y="5126431"/>
            <a:ext cx="5561017" cy="1300496"/>
          </a:xfrm>
          <a:prstGeom prst="roundRect">
            <a:avLst/>
          </a:prstGeom>
          <a:solidFill>
            <a:srgbClr val="C9E9E6"/>
          </a:solidFill>
          <a:ln>
            <a:solidFill>
              <a:srgbClr val="C9E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59013" y="5826247"/>
            <a:ext cx="422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đưa em đi chơi công viên.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8622" y="5323217"/>
            <a:ext cx="395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Hôm nay là               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75" y="386766"/>
            <a:ext cx="743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Xem tranh và kể lại câu chuyện theo thứ tự thời gian.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066064" y="5195172"/>
            <a:ext cx="539932" cy="539932"/>
          </a:xfrm>
          <a:prstGeom prst="wedgeRoundRectCallout">
            <a:avLst>
              <a:gd name="adj1" fmla="val 807"/>
              <a:gd name="adj2" fmla="val 65323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34993" y="52162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6995" y="53235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hủ nhật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3" grpId="0"/>
      <p:bldP spid="4" grpId="0" build="allAtOnce"/>
      <p:bldP spid="19" grpId="0" animBg="1"/>
      <p:bldP spid="19" grpId="1" animBg="1"/>
      <p:bldP spid="20" grpId="0"/>
      <p:bldP spid="20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8746</TotalTime>
  <Words>344</Words>
  <Application>Microsoft Office PowerPoint</Application>
  <PresentationFormat>On-screen Show (4:3)</PresentationFormat>
  <Paragraphs>91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1167</cp:revision>
  <dcterms:created xsi:type="dcterms:W3CDTF">2018-11-09T03:14:06Z</dcterms:created>
  <dcterms:modified xsi:type="dcterms:W3CDTF">2020-04-19T03:58:25Z</dcterms:modified>
</cp:coreProperties>
</file>