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6" r:id="rId3"/>
    <p:sldId id="285" r:id="rId4"/>
    <p:sldId id="308" r:id="rId5"/>
    <p:sldId id="331" r:id="rId6"/>
    <p:sldId id="334" r:id="rId7"/>
    <p:sldId id="335" r:id="rId8"/>
    <p:sldId id="336" r:id="rId9"/>
    <p:sldId id="337" r:id="rId10"/>
    <p:sldId id="300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1BD"/>
    <a:srgbClr val="C9E9E6"/>
    <a:srgbClr val="F16776"/>
    <a:srgbClr val="F69788"/>
    <a:srgbClr val="6DCFF6"/>
    <a:srgbClr val="CFE5B7"/>
    <a:srgbClr val="FAD5E6"/>
    <a:srgbClr val="C7EAFB"/>
    <a:srgbClr val="B9E6FA"/>
    <a:srgbClr val="F8B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13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32" y="4160992"/>
            <a:ext cx="1600200" cy="177540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4354338" y="3465727"/>
            <a:ext cx="2804108" cy="8797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45027" y="386766"/>
            <a:ext cx="743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Mỗi việc trong tranh được làm vào lúc mấy giờ?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6" y="1799190"/>
            <a:ext cx="2094103" cy="1693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28" y="1703502"/>
            <a:ext cx="1581549" cy="1909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76" y="1703503"/>
            <a:ext cx="2233512" cy="17254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204675"/>
            <a:ext cx="1600200" cy="16880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4" y="4258232"/>
            <a:ext cx="1600200" cy="1580921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3" idx="2"/>
          </p:cNvCxnSpPr>
          <p:nvPr/>
        </p:nvCxnSpPr>
        <p:spPr>
          <a:xfrm>
            <a:off x="1521978" y="3492469"/>
            <a:ext cx="3050022" cy="82698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0"/>
            <a:endCxn id="11" idx="2"/>
          </p:cNvCxnSpPr>
          <p:nvPr/>
        </p:nvCxnSpPr>
        <p:spPr>
          <a:xfrm flipV="1">
            <a:off x="1514734" y="3429001"/>
            <a:ext cx="5971398" cy="82923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64364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" y="9525"/>
            <a:ext cx="913971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953" y="2921169"/>
            <a:ext cx="67120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hồ, xem giờ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70812" y="4598126"/>
            <a:ext cx="4667795" cy="13411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54363" y="5306056"/>
            <a:ext cx="496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Kim dài                     là kim phút.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4" y="3779396"/>
            <a:ext cx="2182869" cy="22825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06" y="663088"/>
            <a:ext cx="4461401" cy="324727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25719" y="971733"/>
            <a:ext cx="2622577" cy="918027"/>
          </a:xfrm>
          <a:prstGeom prst="wedgeRoundRectCallout">
            <a:avLst>
              <a:gd name="adj1" fmla="val 59512"/>
              <a:gd name="adj2" fmla="val -50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nay, bạn đi học lúc mấy giờ?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76549" y="625291"/>
            <a:ext cx="1489165" cy="1145905"/>
            <a:chOff x="6810540" y="1710191"/>
            <a:chExt cx="1810953" cy="1593669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6810540" y="1710191"/>
              <a:ext cx="1810953" cy="1593669"/>
            </a:xfrm>
            <a:prstGeom prst="wedgeRoundRectCallout">
              <a:avLst>
                <a:gd name="adj1" fmla="val -75219"/>
                <a:gd name="adj2" fmla="val 48820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4307" y="1964504"/>
              <a:ext cx="1767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Tớ đi học lúc 7 giờ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06883" y="6053231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7 giờ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56" y="4753183"/>
            <a:ext cx="1724025" cy="523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54364" y="4774727"/>
            <a:ext cx="434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Kim ngắn                 là kim giờ.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59" y="5253158"/>
            <a:ext cx="17240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4" grpId="0" animBg="1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" y="3749464"/>
            <a:ext cx="1875365" cy="20238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63" y="909503"/>
            <a:ext cx="1821919" cy="2023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Đọc giờ trên mỗi đồng hồ.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520673" y="2966205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89602" y="29872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4374003" y="2952263"/>
            <a:ext cx="539932" cy="539932"/>
          </a:xfrm>
          <a:prstGeom prst="wedgeRoundRectCallout">
            <a:avLst>
              <a:gd name="adj1" fmla="val 2688"/>
              <a:gd name="adj2" fmla="val 6061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442932" y="29733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6863242" y="2985293"/>
            <a:ext cx="539932" cy="539932"/>
          </a:xfrm>
          <a:prstGeom prst="wedgeRoundRectCallout">
            <a:avLst>
              <a:gd name="adj1" fmla="val 807"/>
              <a:gd name="adj2" fmla="val 62501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932171" y="30063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1574146" y="5722649"/>
            <a:ext cx="539932" cy="539932"/>
          </a:xfrm>
          <a:prstGeom prst="wedgeRoundRectCallout">
            <a:avLst>
              <a:gd name="adj1" fmla="val 2688"/>
              <a:gd name="adj2" fmla="val 69086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643075" y="57437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4341458" y="5752262"/>
            <a:ext cx="539932" cy="539932"/>
          </a:xfrm>
          <a:prstGeom prst="wedgeRoundRectCallout">
            <a:avLst>
              <a:gd name="adj1" fmla="val 1748"/>
              <a:gd name="adj2" fmla="val 64382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410387" y="57733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00239" y="299489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64523" y="29786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44704" y="300145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58956" y="57751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41546" y="579825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6946904" y="5743718"/>
            <a:ext cx="539932" cy="539932"/>
          </a:xfrm>
          <a:prstGeom prst="wedgeRoundRectCallout">
            <a:avLst>
              <a:gd name="adj1" fmla="val 2688"/>
              <a:gd name="adj2" fmla="val 58737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015833" y="57647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46992" y="578446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7" y="918905"/>
            <a:ext cx="1909911" cy="20238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14" y="914061"/>
            <a:ext cx="1909911" cy="20147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7" y="3761113"/>
            <a:ext cx="1909911" cy="19584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14" y="3738056"/>
            <a:ext cx="1909911" cy="2004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4616" y="3001457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04965" y="3001457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1367" y="3001457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75531" y="5804286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85880" y="5804286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62282" y="5804286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1" grpId="2" animBg="1"/>
      <p:bldP spid="12" grpId="1"/>
      <p:bldP spid="12" grpId="2"/>
      <p:bldP spid="35" grpId="2" animBg="1"/>
      <p:bldP spid="36" grpId="1"/>
      <p:bldP spid="36" grpId="2"/>
      <p:bldP spid="38" grpId="2" animBg="1"/>
      <p:bldP spid="39" grpId="1"/>
      <p:bldP spid="39" grpId="2"/>
      <p:bldP spid="40" grpId="2" animBg="1"/>
      <p:bldP spid="41" grpId="1"/>
      <p:bldP spid="41" grpId="2"/>
      <p:bldP spid="42" grpId="2" animBg="1"/>
      <p:bldP spid="43" grpId="1"/>
      <p:bldP spid="43" grpId="2"/>
      <p:bldP spid="44" grpId="0"/>
      <p:bldP spid="45" grpId="0"/>
      <p:bldP spid="46" grpId="0"/>
      <p:bldP spid="47" grpId="0"/>
      <p:bldP spid="48" grpId="0"/>
      <p:bldP spid="34" grpId="2" animBg="1"/>
      <p:bldP spid="49" grpId="1"/>
      <p:bldP spid="49" grpId="2"/>
      <p:bldP spid="50" grpId="0"/>
      <p:bldP spid="6" grpId="0"/>
      <p:bldP spid="56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737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Hãy nói các bạn làm việc này vào lúc mấy giờ.</a:t>
            </a:r>
            <a:b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Mỗi việc trong tranh được làm vào lúc mấy giờ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53" y="1246452"/>
            <a:ext cx="3227785" cy="39434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25040" y="5329646"/>
            <a:ext cx="4693921" cy="1010194"/>
          </a:xfrm>
          <a:prstGeom prst="roundRect">
            <a:avLst/>
          </a:prstGeom>
          <a:solidFill>
            <a:srgbClr val="C9E9E6"/>
          </a:solidFill>
          <a:ln>
            <a:solidFill>
              <a:srgbClr val="C9E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35412" y="5643098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Nam ăn sáng lúc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giờ. 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5117313" y="5583934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186242" y="56050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96879" y="56126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07" y="1321123"/>
            <a:ext cx="1909911" cy="20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2" grpId="0" animBg="1"/>
      <p:bldP spid="15" grpId="0"/>
      <p:bldP spid="36" grpId="0" animBg="1"/>
      <p:bldP spid="38" grpId="0"/>
      <p:bldP spid="38" grpId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737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Hãy nói các bạn làm việc này vào lúc mấy giờ.</a:t>
            </a:r>
            <a:b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Mỗi việc trong tranh được làm vào lúc mấy giờ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33" y="1616349"/>
            <a:ext cx="3477761" cy="332233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6232" y="5329646"/>
            <a:ext cx="5431536" cy="1010194"/>
          </a:xfrm>
          <a:prstGeom prst="roundRect">
            <a:avLst/>
          </a:prstGeom>
          <a:solidFill>
            <a:srgbClr val="C9E9E6"/>
          </a:solidFill>
          <a:ln>
            <a:solidFill>
              <a:srgbClr val="C9E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41875" y="5643098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Lúc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các bạn đang học. 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2941041" y="5560474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09970" y="558154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20607" y="558916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94" y="1538835"/>
            <a:ext cx="1575950" cy="15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737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Hãy nói các bạn làm việc này vào lúc mấy giờ.</a:t>
            </a:r>
            <a:b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Mỗi việc trong tranh được làm vào lúc mấy giờ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45" y="1864424"/>
            <a:ext cx="4797424" cy="298506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66949" y="5329646"/>
            <a:ext cx="6810102" cy="1010194"/>
          </a:xfrm>
          <a:prstGeom prst="roundRect">
            <a:avLst/>
          </a:prstGeom>
          <a:solidFill>
            <a:srgbClr val="C9E9E6"/>
          </a:solidFill>
          <a:ln>
            <a:solidFill>
              <a:srgbClr val="C9E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90131" y="5643098"/>
            <a:ext cx="636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Lúc  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các bạn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tập thể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dục giữa giờ.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2156182" y="5577835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25111" y="55989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35748" y="56065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69" y="1284547"/>
            <a:ext cx="1866918" cy="20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737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Hãy nói các bạn làm việc này vào lúc mấy giờ.</a:t>
            </a:r>
            <a:b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Mỗi việc trong tranh được làm vào lúc mấy giờ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47" y="2472692"/>
            <a:ext cx="4925645" cy="22597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92085" y="5329646"/>
            <a:ext cx="5159830" cy="1010194"/>
          </a:xfrm>
          <a:prstGeom prst="roundRect">
            <a:avLst/>
          </a:prstGeom>
          <a:solidFill>
            <a:srgbClr val="C9E9E6"/>
          </a:solidFill>
          <a:ln>
            <a:solidFill>
              <a:srgbClr val="C9E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52482" y="5643098"/>
            <a:ext cx="443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Các bạn ngủ trưa lúc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5378570" y="5614409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447499" y="56354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81936" y="564309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90" y="1284547"/>
            <a:ext cx="1909911" cy="20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8541</TotalTime>
  <Words>162</Words>
  <Application>Microsoft Office PowerPoint</Application>
  <PresentationFormat>On-screen Show (4:3)</PresentationFormat>
  <Paragraphs>45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1125</cp:revision>
  <dcterms:created xsi:type="dcterms:W3CDTF">2018-11-09T03:14:06Z</dcterms:created>
  <dcterms:modified xsi:type="dcterms:W3CDTF">2020-04-18T16:32:21Z</dcterms:modified>
</cp:coreProperties>
</file>