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28" r:id="rId2"/>
    <p:sldId id="327" r:id="rId3"/>
    <p:sldId id="314" r:id="rId4"/>
    <p:sldId id="324" r:id="rId5"/>
    <p:sldId id="335" r:id="rId6"/>
    <p:sldId id="338" r:id="rId7"/>
    <p:sldId id="339" r:id="rId8"/>
    <p:sldId id="340" r:id="rId9"/>
    <p:sldId id="337" r:id="rId10"/>
    <p:sldId id="336" r:id="rId11"/>
    <p:sldId id="343" r:id="rId12"/>
    <p:sldId id="341" r:id="rId13"/>
    <p:sldId id="342" r:id="rId14"/>
    <p:sldId id="31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6"/>
    <a:srgbClr val="079C42"/>
    <a:srgbClr val="8DD8F8"/>
    <a:srgbClr val="FDD09E"/>
    <a:srgbClr val="FFF8AD"/>
    <a:srgbClr val="FFF799"/>
    <a:srgbClr val="009644"/>
    <a:srgbClr val="64BD5B"/>
    <a:srgbClr val="51B14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5" autoAdjust="0"/>
    <p:restoredTop sz="93796" autoAdjust="0"/>
  </p:normalViewPr>
  <p:slideViewPr>
    <p:cSldViewPr snapToGrid="0">
      <p:cViewPr varScale="1">
        <p:scale>
          <a:sx n="70" d="100"/>
          <a:sy n="70" d="100"/>
        </p:scale>
        <p:origin x="8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7" y="925812"/>
            <a:ext cx="7136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2" y="1457238"/>
            <a:ext cx="6620752" cy="45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Đo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rồi trả lời câu hỏi.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6" y="925812"/>
            <a:ext cx="7268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bàn trong lớp cách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nhau bao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nhiêu bàn chân của bạn? </a:t>
            </a:r>
            <a:r>
              <a:rPr lang="en-US" sz="2400"/>
              <a:t/>
            </a:r>
            <a:br>
              <a:rPr lang="en-US" sz="2400"/>
            </a:b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2" y="1718461"/>
            <a:ext cx="6620752" cy="40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Đo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rồi trả lời câu hỏi.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7" y="925812"/>
            <a:ext cx="726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bảng dài bao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nhiêu sải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tay của bạn? </a:t>
            </a:r>
            <a:r>
              <a:rPr lang="en-US" sz="2400"/>
              <a:t/>
            </a:r>
            <a:br>
              <a:rPr lang="en-US" sz="2400"/>
            </a:b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2" y="1580612"/>
            <a:ext cx="6620752" cy="43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Đo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rồi trả lời câu hỏi.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7" y="925812"/>
            <a:ext cx="607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bàn học cao bao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nhiêu que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tính?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2" y="1817068"/>
            <a:ext cx="6620752" cy="38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593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Sợi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dây điện nào dài hơn?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10989" y="5427204"/>
            <a:ext cx="75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 dây điện màu đỏ dài hơn sợi dây điện màu xanh.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4" y="1208037"/>
            <a:ext cx="3856245" cy="2894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51" y="798249"/>
            <a:ext cx="3873619" cy="3659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549" y="4023071"/>
            <a:ext cx="291579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0829" y="4023071"/>
            <a:ext cx="293862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" y="19052"/>
            <a:ext cx="9142978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6574" y="2622589"/>
            <a:ext cx="4410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đo độ dài</a:t>
            </a:r>
            <a:endParaRPr lang="en-US" sz="6000" b="1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7" y="394386"/>
            <a:ext cx="737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cs typeface="Arial" panose="020B0604020202020204" pitchFamily="34" charset="0"/>
              </a:rPr>
              <a:t>Bạn nào đặt thước đúng, bạn nào 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cs typeface="Arial" panose="020B0604020202020204" pitchFamily="34" charset="0"/>
              </a:rPr>
              <a:t>thước </a:t>
            </a:r>
            <a:r>
              <a:rPr lang="vi-VN" sz="2400" b="1" dirty="0" smtClean="0">
                <a:cs typeface="Arial" panose="020B0604020202020204" pitchFamily="34" charset="0"/>
              </a:rPr>
              <a:t>sai</a:t>
            </a:r>
            <a:endParaRPr lang="en-US" sz="2400" b="1" dirty="0" smtClean="0">
              <a:cs typeface="Arial" panose="020B0604020202020204" pitchFamily="34" charset="0"/>
            </a:endParaRPr>
          </a:p>
          <a:p>
            <a:r>
              <a:rPr lang="vi-VN" sz="2400" b="1" dirty="0" smtClean="0">
                <a:cs typeface="Arial" panose="020B0604020202020204" pitchFamily="34" charset="0"/>
              </a:rPr>
              <a:t>khi </a:t>
            </a:r>
            <a:r>
              <a:rPr lang="vi-VN" sz="2400" b="1" dirty="0">
                <a:cs typeface="Arial" panose="020B0604020202020204" pitchFamily="34" charset="0"/>
              </a:rPr>
              <a:t>đo?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0" y="1736196"/>
            <a:ext cx="3940628" cy="1186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9" y="3731963"/>
            <a:ext cx="4034150" cy="129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4" y="3569048"/>
            <a:ext cx="1286573" cy="1518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49" y="1569724"/>
            <a:ext cx="1150918" cy="15193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38226" y="1568793"/>
            <a:ext cx="2600174" cy="1155752"/>
            <a:chOff x="6238226" y="1484815"/>
            <a:chExt cx="2600174" cy="1155752"/>
          </a:xfrm>
        </p:grpSpPr>
        <p:sp>
          <p:nvSpPr>
            <p:cNvPr id="8" name="Rounded Rectangular Callout 7"/>
            <p:cNvSpPr/>
            <p:nvPr/>
          </p:nvSpPr>
          <p:spPr>
            <a:xfrm rot="5400000">
              <a:off x="6931290" y="791751"/>
              <a:ext cx="1155752" cy="2541880"/>
            </a:xfrm>
            <a:prstGeom prst="wedgeRoundRectCallout">
              <a:avLst>
                <a:gd name="adj1" fmla="val -11115"/>
                <a:gd name="adj2" fmla="val 6767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62054" y="1650735"/>
              <a:ext cx="25763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Bút chì của tớ dài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8 xăng-ti-mét.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38226" y="3580264"/>
            <a:ext cx="2600174" cy="1155752"/>
            <a:chOff x="6238226" y="1484815"/>
            <a:chExt cx="2600174" cy="1155752"/>
          </a:xfrm>
        </p:grpSpPr>
        <p:sp>
          <p:nvSpPr>
            <p:cNvPr id="21" name="Rounded Rectangular Callout 20"/>
            <p:cNvSpPr/>
            <p:nvPr/>
          </p:nvSpPr>
          <p:spPr>
            <a:xfrm rot="5400000">
              <a:off x="6931290" y="791751"/>
              <a:ext cx="1155752" cy="2541880"/>
            </a:xfrm>
            <a:prstGeom prst="wedgeRoundRectCallout">
              <a:avLst>
                <a:gd name="adj1" fmla="val -11115"/>
                <a:gd name="adj2" fmla="val 6767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2054" y="1650735"/>
              <a:ext cx="25763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Bút chì của tớ dài</a:t>
              </a:r>
              <a:b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6 xăng-ti-mét.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04732" y="5439747"/>
            <a:ext cx="673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nam đặt thước đúng, bạn nữ đặt thước sai.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6" y="394386"/>
            <a:ext cx="737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1" y="1005722"/>
            <a:ext cx="3491105" cy="2026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" y="3530583"/>
            <a:ext cx="3309699" cy="2205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33" y="4041625"/>
            <a:ext cx="1174019" cy="1518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98" y="1457894"/>
            <a:ext cx="1150918" cy="136975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38227" y="1484816"/>
            <a:ext cx="2260338" cy="1155752"/>
            <a:chOff x="6238226" y="1484815"/>
            <a:chExt cx="2541880" cy="1155752"/>
          </a:xfrm>
        </p:grpSpPr>
        <p:sp>
          <p:nvSpPr>
            <p:cNvPr id="26" name="Rounded Rectangular Callout 25"/>
            <p:cNvSpPr/>
            <p:nvPr/>
          </p:nvSpPr>
          <p:spPr>
            <a:xfrm rot="5400000">
              <a:off x="6931290" y="791751"/>
              <a:ext cx="1155752" cy="2541880"/>
            </a:xfrm>
            <a:prstGeom prst="wedgeRoundRectCallout">
              <a:avLst>
                <a:gd name="adj1" fmla="val -11115"/>
                <a:gd name="adj2" fmla="val 6767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62054" y="1650735"/>
              <a:ext cx="2236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Tẩy của </a:t>
              </a: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tớ dài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xăng-ti-mét.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3289" y="4155477"/>
            <a:ext cx="2260339" cy="1155752"/>
            <a:chOff x="6238226" y="1484815"/>
            <a:chExt cx="2541880" cy="1155752"/>
          </a:xfrm>
        </p:grpSpPr>
        <p:sp>
          <p:nvSpPr>
            <p:cNvPr id="29" name="Rounded Rectangular Callout 28"/>
            <p:cNvSpPr/>
            <p:nvPr/>
          </p:nvSpPr>
          <p:spPr>
            <a:xfrm rot="5400000">
              <a:off x="6931290" y="791751"/>
              <a:ext cx="1155752" cy="2541880"/>
            </a:xfrm>
            <a:prstGeom prst="wedgeRoundRectCallout">
              <a:avLst>
                <a:gd name="adj1" fmla="val -11115"/>
                <a:gd name="adj2" fmla="val 6767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62054" y="1650735"/>
              <a:ext cx="2236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Tẩy của tớ dài</a:t>
              </a:r>
              <a:b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4 xăng-ti-mét.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95900" y="2955838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nữ nói kết quả sai.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7931" y="1529438"/>
            <a:ext cx="0" cy="80243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46211" y="2331877"/>
            <a:ext cx="413699" cy="413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777754" y="4337264"/>
            <a:ext cx="0" cy="80243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63284" y="5139703"/>
            <a:ext cx="413699" cy="413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2606" y="940666"/>
            <a:ext cx="2529840" cy="1196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80" y="984859"/>
            <a:ext cx="2408260" cy="124514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3102031" y="1529438"/>
            <a:ext cx="0" cy="80243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60317" y="5817473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nam nói kết quả đúng.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91298" y="1345819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391280" y="4349955"/>
            <a:ext cx="0" cy="80243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6788 -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 animBg="1"/>
      <p:bldP spid="35" grpId="0" animBg="1"/>
      <p:bldP spid="39" grpId="0" animBg="1"/>
      <p:bldP spid="41" grpId="0"/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55209" y="4675581"/>
            <a:ext cx="8526922" cy="178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92" y="1483567"/>
            <a:ext cx="2496379" cy="33249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39555" y="2710492"/>
            <a:ext cx="781051" cy="78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23934" y="2870899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6363" y="28708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</a:t>
            </a:r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0448" y="5135554"/>
            <a:ext cx="781051" cy="78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18345" y="52542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4531" y="52542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41984" y="1539550"/>
            <a:ext cx="14630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41984" y="4739951"/>
            <a:ext cx="14630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59019" y="4002831"/>
            <a:ext cx="0" cy="10282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47656" y="4002831"/>
            <a:ext cx="0" cy="10282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55071" y="285644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6366" y="5233691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0" y="4808519"/>
            <a:ext cx="8526922" cy="17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9757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16659" y="3757841"/>
            <a:ext cx="6995202" cy="1462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Đo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rồi nêu kết quả.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79" y="1183017"/>
            <a:ext cx="5926762" cy="39605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61696" y="2715120"/>
            <a:ext cx="781051" cy="78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46075" y="287552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cm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2475" y="287089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808" y="5430194"/>
            <a:ext cx="781051" cy="78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77705" y="5548872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cm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705" y="5528331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42356" y="1183017"/>
            <a:ext cx="14630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44704" y="5108305"/>
            <a:ext cx="14630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51138" y="4516962"/>
            <a:ext cx="0" cy="10282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54742" y="4401931"/>
            <a:ext cx="0" cy="10282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56" y="5192056"/>
            <a:ext cx="7037715" cy="14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7" y="394386"/>
            <a:ext cx="638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Đo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rồi nêu kết quả.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" y="1242450"/>
            <a:ext cx="5926762" cy="38416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99734" y="2685449"/>
            <a:ext cx="781051" cy="78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47667" y="27937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6794" y="279374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808" y="5430194"/>
            <a:ext cx="781051" cy="78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77705" y="55488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5625" y="5538491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9935" y="2793745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2825" y="553849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6683205" y="5213797"/>
            <a:ext cx="774441" cy="442359"/>
          </a:xfrm>
          <a:prstGeom prst="wedgeRoundRectCallout">
            <a:avLst>
              <a:gd name="adj1" fmla="val -46389"/>
              <a:gd name="adj2" fmla="val 8663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3594" y="51733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027" y="394386"/>
            <a:ext cx="638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829525"/>
            <a:ext cx="8246722" cy="402249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07406" y="2002661"/>
            <a:ext cx="0" cy="106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07438" y="4798299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Chiếc hộp xanh</a:t>
            </a:r>
            <a:br>
              <a:rPr lang="vi-VN" sz="2400"/>
            </a:br>
            <a:r>
              <a:rPr lang="vi-VN" sz="2400"/>
              <a:t>cao hơn 4 cm. </a:t>
            </a:r>
            <a:endParaRPr lang="en-US" sz="24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63586" y="1560701"/>
            <a:ext cx="0" cy="914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4163" y="4825159"/>
            <a:ext cx="252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hiếc hộp vàng cao gần 5cm</a:t>
            </a:r>
            <a:r>
              <a:rPr lang="vi-VN" sz="2400" smtClean="0"/>
              <a:t>. 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6041061" y="4825159"/>
            <a:ext cx="237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hiếc hộp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tím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cao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5 cm</a:t>
            </a:r>
            <a:r>
              <a:rPr lang="vi-VN" sz="2400" smtClean="0"/>
              <a:t>. </a:t>
            </a:r>
            <a:endParaRPr lang="en-US" sz="240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457646" y="1408301"/>
            <a:ext cx="0" cy="1463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27959" y="5193268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3" grpId="1"/>
      <p:bldP spid="6" grpId="0"/>
      <p:bldP spid="4" grpId="0"/>
      <p:bldP spid="14" grpId="0"/>
      <p:bldP spid="1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8958</TotalTime>
  <Words>272</Words>
  <Application>Microsoft Office PowerPoint</Application>
  <PresentationFormat>On-screen Show (4:3)</PresentationFormat>
  <Paragraphs>61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1272</cp:revision>
  <dcterms:created xsi:type="dcterms:W3CDTF">2018-11-09T03:14:06Z</dcterms:created>
  <dcterms:modified xsi:type="dcterms:W3CDTF">2021-04-16T02:48:03Z</dcterms:modified>
</cp:coreProperties>
</file>