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328" r:id="rId2"/>
    <p:sldId id="327" r:id="rId3"/>
    <p:sldId id="314" r:id="rId4"/>
    <p:sldId id="316" r:id="rId5"/>
    <p:sldId id="329" r:id="rId6"/>
    <p:sldId id="312" r:id="rId7"/>
    <p:sldId id="261" r:id="rId8"/>
    <p:sldId id="324" r:id="rId9"/>
    <p:sldId id="330" r:id="rId10"/>
    <p:sldId id="331" r:id="rId11"/>
    <p:sldId id="310" r:id="rId12"/>
    <p:sldId id="332" r:id="rId13"/>
    <p:sldId id="334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9C42"/>
    <a:srgbClr val="009644"/>
    <a:srgbClr val="64BD5B"/>
    <a:srgbClr val="51B147"/>
    <a:srgbClr val="007DC6"/>
    <a:srgbClr val="CC0000"/>
    <a:srgbClr val="FEC213"/>
    <a:srgbClr val="F7931E"/>
    <a:srgbClr val="F4B183"/>
    <a:srgbClr val="DFB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5" autoAdjust="0"/>
    <p:restoredTop sz="93796" autoAdjust="0"/>
  </p:normalViewPr>
  <p:slideViewPr>
    <p:cSldViewPr snapToGrid="0">
      <p:cViewPr varScale="1">
        <p:scale>
          <a:sx n="70" d="100"/>
          <a:sy n="70" d="100"/>
        </p:scale>
        <p:origin x="82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55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85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97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73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26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6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9525"/>
            <a:ext cx="9139756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Nhìn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hình và trả lời câu hỏi.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87" y="1741518"/>
            <a:ext cx="5099273" cy="36374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028" y="945202"/>
            <a:ext cx="7489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cánh cửa sổ rộng khoảng bao nhiêu gang tay của bạn Hải? </a:t>
            </a:r>
            <a:r>
              <a:rPr lang="en-US" sz="2400"/>
              <a:t/>
            </a:r>
            <a:br>
              <a:rPr lang="en-US" sz="2400"/>
            </a:b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035" y="5378999"/>
            <a:ext cx="7757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en-US" sz="24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 cửa sổ rộng bằng khoảng 3 gang tay của Hải.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562" y="3567828"/>
            <a:ext cx="508844" cy="4173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718" y="3582930"/>
            <a:ext cx="508844" cy="3871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74" y="3590550"/>
            <a:ext cx="508844" cy="38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2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94386"/>
            <a:ext cx="439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906851"/>
            <a:ext cx="748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Đoàn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tàu nào dài hơn?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1915" y="1612904"/>
            <a:ext cx="6156744" cy="1410777"/>
            <a:chOff x="711915" y="1714504"/>
            <a:chExt cx="6156744" cy="14107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15" y="1714504"/>
              <a:ext cx="6156744" cy="141077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13840" y="222271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75938" y="3116556"/>
            <a:ext cx="5699175" cy="2076127"/>
            <a:chOff x="766607" y="3050207"/>
            <a:chExt cx="5699175" cy="207612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07" y="3050207"/>
              <a:ext cx="5699175" cy="207612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541833" y="368816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979298" y="2132403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toa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79298" y="4286650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toa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01937" y="5430380"/>
            <a:ext cx="3839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 tàu số 2 dài hơn.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99" y="2056272"/>
            <a:ext cx="690844" cy="8203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370" y="2002300"/>
            <a:ext cx="734022" cy="8275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11" y="2002300"/>
            <a:ext cx="676452" cy="8275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185" y="1955524"/>
            <a:ext cx="683647" cy="9211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48" y="1907037"/>
            <a:ext cx="669255" cy="10578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76" y="1924620"/>
            <a:ext cx="690844" cy="8923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766" y="1984310"/>
            <a:ext cx="669255" cy="8635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83" y="1670984"/>
            <a:ext cx="1190147" cy="12658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81" y="3301196"/>
            <a:ext cx="1190147" cy="12658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77" y="3704625"/>
            <a:ext cx="690844" cy="82037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65" y="3816277"/>
            <a:ext cx="734022" cy="82757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65" y="3898076"/>
            <a:ext cx="683647" cy="9211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74" y="3996074"/>
            <a:ext cx="669255" cy="105785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252" y="4074561"/>
            <a:ext cx="669255" cy="86355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30" y="4081965"/>
            <a:ext cx="690844" cy="8923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771" y="4154619"/>
            <a:ext cx="676452" cy="82757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894" y="4226022"/>
            <a:ext cx="690844" cy="82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6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94386"/>
            <a:ext cx="439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906851"/>
            <a:ext cx="748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Chuỗi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hạt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dài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hơn?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7" y="1552426"/>
            <a:ext cx="6207099" cy="1508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48" y="3158728"/>
            <a:ext cx="4039063" cy="22201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2624" y="388653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79298" y="2132403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73217" y="4165352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7398" y="5531216"/>
            <a:ext cx="4697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Chuỗi </a:t>
            </a:r>
            <a:r>
              <a:rPr lang="vi-VN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 màu </a:t>
            </a:r>
            <a:r>
              <a:rPr lang="vi-VN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hơn</a:t>
            </a:r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94386"/>
            <a:ext cx="439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906851"/>
            <a:ext cx="7489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xếp các khối lập phương cùng màu chồng lên nhau thành cột thì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1600"/>
              <a:t>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màu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nào cao hơn? </a:t>
            </a:r>
            <a:r>
              <a:rPr lang="vi-VN" sz="2400"/>
              <a:t/>
            </a:r>
            <a:br>
              <a:rPr lang="vi-VN" sz="2400"/>
            </a:b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8996" y="390850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2294" y="5848733"/>
            <a:ext cx="3199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 màu đỏ cao hơn</a:t>
            </a:r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87" y="2223979"/>
            <a:ext cx="953259" cy="9406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70" y="2256592"/>
            <a:ext cx="928007" cy="9280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77" y="2256592"/>
            <a:ext cx="928007" cy="9280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57" y="2223978"/>
            <a:ext cx="953259" cy="9406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75" y="2223978"/>
            <a:ext cx="953259" cy="9406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13" y="2230290"/>
            <a:ext cx="928007" cy="9280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38" y="2223978"/>
            <a:ext cx="928007" cy="92800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4" y="3240493"/>
            <a:ext cx="953259" cy="9406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70" y="3273106"/>
            <a:ext cx="928007" cy="92800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77" y="3273106"/>
            <a:ext cx="928007" cy="92800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64" y="3240492"/>
            <a:ext cx="953259" cy="94063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45" y="3240492"/>
            <a:ext cx="953259" cy="9406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13" y="3246804"/>
            <a:ext cx="928007" cy="92800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38" y="3240492"/>
            <a:ext cx="928007" cy="92800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281" y="3240492"/>
            <a:ext cx="953259" cy="9406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73836" y="4611560"/>
            <a:ext cx="5096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Cột màu vàng có 7 khối lập phương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73836" y="5228204"/>
            <a:ext cx="4770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Cột màu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đỏ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khối lập phương</a:t>
            </a:r>
          </a:p>
        </p:txBody>
      </p:sp>
    </p:spTree>
    <p:extLst>
      <p:ext uri="{BB962C8B-B14F-4D97-AF65-F5344CB8AC3E}">
        <p14:creationId xmlns:p14="http://schemas.microsoft.com/office/powerpoint/2010/main" val="338237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" y="19052"/>
            <a:ext cx="9142978" cy="68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4"/>
            <a:ext cx="9144000" cy="684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3295" y="2921169"/>
            <a:ext cx="5257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bao nhiêu</a:t>
            </a:r>
            <a:endParaRPr lang="en-US" sz="6000" b="1">
              <a:solidFill>
                <a:srgbClr val="007D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7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2221628"/>
            <a:ext cx="8705461" cy="33978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4" y="4703508"/>
            <a:ext cx="5673636" cy="2037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27520" y="4616861"/>
            <a:ext cx="548640" cy="8664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368674" y="916173"/>
            <a:ext cx="2354206" cy="1851688"/>
          </a:xfrm>
          <a:custGeom>
            <a:avLst/>
            <a:gdLst>
              <a:gd name="connsiteX0" fmla="*/ 0 w 2354206"/>
              <a:gd name="connsiteY0" fmla="*/ 204900 h 1229377"/>
              <a:gd name="connsiteX1" fmla="*/ 204900 w 2354206"/>
              <a:gd name="connsiteY1" fmla="*/ 0 h 1229377"/>
              <a:gd name="connsiteX2" fmla="*/ 392368 w 2354206"/>
              <a:gd name="connsiteY2" fmla="*/ 0 h 1229377"/>
              <a:gd name="connsiteX3" fmla="*/ 392368 w 2354206"/>
              <a:gd name="connsiteY3" fmla="*/ 0 h 1229377"/>
              <a:gd name="connsiteX4" fmla="*/ 980919 w 2354206"/>
              <a:gd name="connsiteY4" fmla="*/ 0 h 1229377"/>
              <a:gd name="connsiteX5" fmla="*/ 2149306 w 2354206"/>
              <a:gd name="connsiteY5" fmla="*/ 0 h 1229377"/>
              <a:gd name="connsiteX6" fmla="*/ 2354206 w 2354206"/>
              <a:gd name="connsiteY6" fmla="*/ 204900 h 1229377"/>
              <a:gd name="connsiteX7" fmla="*/ 2354206 w 2354206"/>
              <a:gd name="connsiteY7" fmla="*/ 717137 h 1229377"/>
              <a:gd name="connsiteX8" fmla="*/ 2354206 w 2354206"/>
              <a:gd name="connsiteY8" fmla="*/ 717137 h 1229377"/>
              <a:gd name="connsiteX9" fmla="*/ 2354206 w 2354206"/>
              <a:gd name="connsiteY9" fmla="*/ 1024481 h 1229377"/>
              <a:gd name="connsiteX10" fmla="*/ 2354206 w 2354206"/>
              <a:gd name="connsiteY10" fmla="*/ 1024477 h 1229377"/>
              <a:gd name="connsiteX11" fmla="*/ 2149306 w 2354206"/>
              <a:gd name="connsiteY11" fmla="*/ 1229377 h 1229377"/>
              <a:gd name="connsiteX12" fmla="*/ 980919 w 2354206"/>
              <a:gd name="connsiteY12" fmla="*/ 1229377 h 1229377"/>
              <a:gd name="connsiteX13" fmla="*/ 695597 w 2354206"/>
              <a:gd name="connsiteY13" fmla="*/ 1851688 h 1229377"/>
              <a:gd name="connsiteX14" fmla="*/ 392368 w 2354206"/>
              <a:gd name="connsiteY14" fmla="*/ 1229377 h 1229377"/>
              <a:gd name="connsiteX15" fmla="*/ 204900 w 2354206"/>
              <a:gd name="connsiteY15" fmla="*/ 1229377 h 1229377"/>
              <a:gd name="connsiteX16" fmla="*/ 0 w 2354206"/>
              <a:gd name="connsiteY16" fmla="*/ 1024477 h 1229377"/>
              <a:gd name="connsiteX17" fmla="*/ 0 w 2354206"/>
              <a:gd name="connsiteY17" fmla="*/ 1024481 h 1229377"/>
              <a:gd name="connsiteX18" fmla="*/ 0 w 2354206"/>
              <a:gd name="connsiteY18" fmla="*/ 717137 h 1229377"/>
              <a:gd name="connsiteX19" fmla="*/ 0 w 2354206"/>
              <a:gd name="connsiteY19" fmla="*/ 717137 h 1229377"/>
              <a:gd name="connsiteX20" fmla="*/ 0 w 2354206"/>
              <a:gd name="connsiteY20" fmla="*/ 204900 h 1229377"/>
              <a:gd name="connsiteX0" fmla="*/ 0 w 2354206"/>
              <a:gd name="connsiteY0" fmla="*/ 204900 h 1851688"/>
              <a:gd name="connsiteX1" fmla="*/ 204900 w 2354206"/>
              <a:gd name="connsiteY1" fmla="*/ 0 h 1851688"/>
              <a:gd name="connsiteX2" fmla="*/ 392368 w 2354206"/>
              <a:gd name="connsiteY2" fmla="*/ 0 h 1851688"/>
              <a:gd name="connsiteX3" fmla="*/ 392368 w 2354206"/>
              <a:gd name="connsiteY3" fmla="*/ 0 h 1851688"/>
              <a:gd name="connsiteX4" fmla="*/ 980919 w 2354206"/>
              <a:gd name="connsiteY4" fmla="*/ 0 h 1851688"/>
              <a:gd name="connsiteX5" fmla="*/ 2149306 w 2354206"/>
              <a:gd name="connsiteY5" fmla="*/ 0 h 1851688"/>
              <a:gd name="connsiteX6" fmla="*/ 2354206 w 2354206"/>
              <a:gd name="connsiteY6" fmla="*/ 204900 h 1851688"/>
              <a:gd name="connsiteX7" fmla="*/ 2354206 w 2354206"/>
              <a:gd name="connsiteY7" fmla="*/ 717137 h 1851688"/>
              <a:gd name="connsiteX8" fmla="*/ 2354206 w 2354206"/>
              <a:gd name="connsiteY8" fmla="*/ 717137 h 1851688"/>
              <a:gd name="connsiteX9" fmla="*/ 2354206 w 2354206"/>
              <a:gd name="connsiteY9" fmla="*/ 1024481 h 1851688"/>
              <a:gd name="connsiteX10" fmla="*/ 2354206 w 2354206"/>
              <a:gd name="connsiteY10" fmla="*/ 1024477 h 1851688"/>
              <a:gd name="connsiteX11" fmla="*/ 2149306 w 2354206"/>
              <a:gd name="connsiteY11" fmla="*/ 1229377 h 1851688"/>
              <a:gd name="connsiteX12" fmla="*/ 615159 w 2354206"/>
              <a:gd name="connsiteY12" fmla="*/ 1219217 h 1851688"/>
              <a:gd name="connsiteX13" fmla="*/ 695597 w 2354206"/>
              <a:gd name="connsiteY13" fmla="*/ 1851688 h 1851688"/>
              <a:gd name="connsiteX14" fmla="*/ 392368 w 2354206"/>
              <a:gd name="connsiteY14" fmla="*/ 1229377 h 1851688"/>
              <a:gd name="connsiteX15" fmla="*/ 204900 w 2354206"/>
              <a:gd name="connsiteY15" fmla="*/ 1229377 h 1851688"/>
              <a:gd name="connsiteX16" fmla="*/ 0 w 2354206"/>
              <a:gd name="connsiteY16" fmla="*/ 1024477 h 1851688"/>
              <a:gd name="connsiteX17" fmla="*/ 0 w 2354206"/>
              <a:gd name="connsiteY17" fmla="*/ 1024481 h 1851688"/>
              <a:gd name="connsiteX18" fmla="*/ 0 w 2354206"/>
              <a:gd name="connsiteY18" fmla="*/ 717137 h 1851688"/>
              <a:gd name="connsiteX19" fmla="*/ 0 w 2354206"/>
              <a:gd name="connsiteY19" fmla="*/ 717137 h 1851688"/>
              <a:gd name="connsiteX20" fmla="*/ 0 w 2354206"/>
              <a:gd name="connsiteY20" fmla="*/ 204900 h 185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54206" h="1851688">
                <a:moveTo>
                  <a:pt x="0" y="204900"/>
                </a:moveTo>
                <a:cubicBezTo>
                  <a:pt x="0" y="91737"/>
                  <a:pt x="91737" y="0"/>
                  <a:pt x="204900" y="0"/>
                </a:cubicBezTo>
                <a:lnTo>
                  <a:pt x="392368" y="0"/>
                </a:lnTo>
                <a:lnTo>
                  <a:pt x="392368" y="0"/>
                </a:lnTo>
                <a:lnTo>
                  <a:pt x="980919" y="0"/>
                </a:lnTo>
                <a:lnTo>
                  <a:pt x="2149306" y="0"/>
                </a:lnTo>
                <a:cubicBezTo>
                  <a:pt x="2262469" y="0"/>
                  <a:pt x="2354206" y="91737"/>
                  <a:pt x="2354206" y="204900"/>
                </a:cubicBezTo>
                <a:lnTo>
                  <a:pt x="2354206" y="717137"/>
                </a:lnTo>
                <a:lnTo>
                  <a:pt x="2354206" y="717137"/>
                </a:lnTo>
                <a:lnTo>
                  <a:pt x="2354206" y="1024481"/>
                </a:lnTo>
                <a:lnTo>
                  <a:pt x="2354206" y="1024477"/>
                </a:lnTo>
                <a:cubicBezTo>
                  <a:pt x="2354206" y="1137640"/>
                  <a:pt x="2262469" y="1229377"/>
                  <a:pt x="2149306" y="1229377"/>
                </a:cubicBezTo>
                <a:lnTo>
                  <a:pt x="615159" y="1219217"/>
                </a:lnTo>
                <a:lnTo>
                  <a:pt x="695597" y="1851688"/>
                </a:lnTo>
                <a:lnTo>
                  <a:pt x="392368" y="1229377"/>
                </a:lnTo>
                <a:lnTo>
                  <a:pt x="204900" y="1229377"/>
                </a:lnTo>
                <a:cubicBezTo>
                  <a:pt x="91737" y="1229377"/>
                  <a:pt x="0" y="1137640"/>
                  <a:pt x="0" y="1024477"/>
                </a:cubicBezTo>
                <a:lnTo>
                  <a:pt x="0" y="1024481"/>
                </a:lnTo>
                <a:lnTo>
                  <a:pt x="0" y="717137"/>
                </a:lnTo>
                <a:lnTo>
                  <a:pt x="0" y="717137"/>
                </a:lnTo>
                <a:lnTo>
                  <a:pt x="0" y="20490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7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0250" y="992251"/>
            <a:ext cx="2126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Bể cá này dài quá!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4643120" y="611372"/>
            <a:ext cx="3606800" cy="2207285"/>
          </a:xfrm>
          <a:custGeom>
            <a:avLst/>
            <a:gdLst>
              <a:gd name="connsiteX0" fmla="*/ 0 w 3606800"/>
              <a:gd name="connsiteY0" fmla="*/ 204900 h 1229377"/>
              <a:gd name="connsiteX1" fmla="*/ 204900 w 3606800"/>
              <a:gd name="connsiteY1" fmla="*/ 0 h 1229377"/>
              <a:gd name="connsiteX2" fmla="*/ 2103967 w 3606800"/>
              <a:gd name="connsiteY2" fmla="*/ 0 h 1229377"/>
              <a:gd name="connsiteX3" fmla="*/ 2103967 w 3606800"/>
              <a:gd name="connsiteY3" fmla="*/ 0 h 1229377"/>
              <a:gd name="connsiteX4" fmla="*/ 3005667 w 3606800"/>
              <a:gd name="connsiteY4" fmla="*/ 0 h 1229377"/>
              <a:gd name="connsiteX5" fmla="*/ 3401900 w 3606800"/>
              <a:gd name="connsiteY5" fmla="*/ 0 h 1229377"/>
              <a:gd name="connsiteX6" fmla="*/ 3606800 w 3606800"/>
              <a:gd name="connsiteY6" fmla="*/ 204900 h 1229377"/>
              <a:gd name="connsiteX7" fmla="*/ 3606800 w 3606800"/>
              <a:gd name="connsiteY7" fmla="*/ 717137 h 1229377"/>
              <a:gd name="connsiteX8" fmla="*/ 3606800 w 3606800"/>
              <a:gd name="connsiteY8" fmla="*/ 717137 h 1229377"/>
              <a:gd name="connsiteX9" fmla="*/ 3606800 w 3606800"/>
              <a:gd name="connsiteY9" fmla="*/ 1024481 h 1229377"/>
              <a:gd name="connsiteX10" fmla="*/ 3606800 w 3606800"/>
              <a:gd name="connsiteY10" fmla="*/ 1024477 h 1229377"/>
              <a:gd name="connsiteX11" fmla="*/ 3401900 w 3606800"/>
              <a:gd name="connsiteY11" fmla="*/ 1229377 h 1229377"/>
              <a:gd name="connsiteX12" fmla="*/ 3005667 w 3606800"/>
              <a:gd name="connsiteY12" fmla="*/ 1229377 h 1229377"/>
              <a:gd name="connsiteX13" fmla="*/ 3338310 w 3606800"/>
              <a:gd name="connsiteY13" fmla="*/ 2207285 h 1229377"/>
              <a:gd name="connsiteX14" fmla="*/ 2103967 w 3606800"/>
              <a:gd name="connsiteY14" fmla="*/ 1229377 h 1229377"/>
              <a:gd name="connsiteX15" fmla="*/ 204900 w 3606800"/>
              <a:gd name="connsiteY15" fmla="*/ 1229377 h 1229377"/>
              <a:gd name="connsiteX16" fmla="*/ 0 w 3606800"/>
              <a:gd name="connsiteY16" fmla="*/ 1024477 h 1229377"/>
              <a:gd name="connsiteX17" fmla="*/ 0 w 3606800"/>
              <a:gd name="connsiteY17" fmla="*/ 1024481 h 1229377"/>
              <a:gd name="connsiteX18" fmla="*/ 0 w 3606800"/>
              <a:gd name="connsiteY18" fmla="*/ 717137 h 1229377"/>
              <a:gd name="connsiteX19" fmla="*/ 0 w 3606800"/>
              <a:gd name="connsiteY19" fmla="*/ 717137 h 1229377"/>
              <a:gd name="connsiteX20" fmla="*/ 0 w 3606800"/>
              <a:gd name="connsiteY20" fmla="*/ 204900 h 1229377"/>
              <a:gd name="connsiteX0" fmla="*/ 0 w 3606800"/>
              <a:gd name="connsiteY0" fmla="*/ 204900 h 2207285"/>
              <a:gd name="connsiteX1" fmla="*/ 204900 w 3606800"/>
              <a:gd name="connsiteY1" fmla="*/ 0 h 2207285"/>
              <a:gd name="connsiteX2" fmla="*/ 2103967 w 3606800"/>
              <a:gd name="connsiteY2" fmla="*/ 0 h 2207285"/>
              <a:gd name="connsiteX3" fmla="*/ 2103967 w 3606800"/>
              <a:gd name="connsiteY3" fmla="*/ 0 h 2207285"/>
              <a:gd name="connsiteX4" fmla="*/ 3005667 w 3606800"/>
              <a:gd name="connsiteY4" fmla="*/ 0 h 2207285"/>
              <a:gd name="connsiteX5" fmla="*/ 3401900 w 3606800"/>
              <a:gd name="connsiteY5" fmla="*/ 0 h 2207285"/>
              <a:gd name="connsiteX6" fmla="*/ 3606800 w 3606800"/>
              <a:gd name="connsiteY6" fmla="*/ 204900 h 2207285"/>
              <a:gd name="connsiteX7" fmla="*/ 3606800 w 3606800"/>
              <a:gd name="connsiteY7" fmla="*/ 717137 h 2207285"/>
              <a:gd name="connsiteX8" fmla="*/ 3606800 w 3606800"/>
              <a:gd name="connsiteY8" fmla="*/ 717137 h 2207285"/>
              <a:gd name="connsiteX9" fmla="*/ 3606800 w 3606800"/>
              <a:gd name="connsiteY9" fmla="*/ 1024481 h 2207285"/>
              <a:gd name="connsiteX10" fmla="*/ 3606800 w 3606800"/>
              <a:gd name="connsiteY10" fmla="*/ 1024477 h 2207285"/>
              <a:gd name="connsiteX11" fmla="*/ 3401900 w 3606800"/>
              <a:gd name="connsiteY11" fmla="*/ 1229377 h 2207285"/>
              <a:gd name="connsiteX12" fmla="*/ 3005667 w 3606800"/>
              <a:gd name="connsiteY12" fmla="*/ 1229377 h 2207285"/>
              <a:gd name="connsiteX13" fmla="*/ 3338310 w 3606800"/>
              <a:gd name="connsiteY13" fmla="*/ 2207285 h 2207285"/>
              <a:gd name="connsiteX14" fmla="*/ 2764367 w 3606800"/>
              <a:gd name="connsiteY14" fmla="*/ 1219217 h 2207285"/>
              <a:gd name="connsiteX15" fmla="*/ 204900 w 3606800"/>
              <a:gd name="connsiteY15" fmla="*/ 1229377 h 2207285"/>
              <a:gd name="connsiteX16" fmla="*/ 0 w 3606800"/>
              <a:gd name="connsiteY16" fmla="*/ 1024477 h 2207285"/>
              <a:gd name="connsiteX17" fmla="*/ 0 w 3606800"/>
              <a:gd name="connsiteY17" fmla="*/ 1024481 h 2207285"/>
              <a:gd name="connsiteX18" fmla="*/ 0 w 3606800"/>
              <a:gd name="connsiteY18" fmla="*/ 717137 h 2207285"/>
              <a:gd name="connsiteX19" fmla="*/ 0 w 3606800"/>
              <a:gd name="connsiteY19" fmla="*/ 717137 h 2207285"/>
              <a:gd name="connsiteX20" fmla="*/ 0 w 3606800"/>
              <a:gd name="connsiteY20" fmla="*/ 204900 h 220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06800" h="2207285">
                <a:moveTo>
                  <a:pt x="0" y="204900"/>
                </a:moveTo>
                <a:cubicBezTo>
                  <a:pt x="0" y="91737"/>
                  <a:pt x="91737" y="0"/>
                  <a:pt x="204900" y="0"/>
                </a:cubicBezTo>
                <a:lnTo>
                  <a:pt x="2103967" y="0"/>
                </a:lnTo>
                <a:lnTo>
                  <a:pt x="2103967" y="0"/>
                </a:lnTo>
                <a:lnTo>
                  <a:pt x="3005667" y="0"/>
                </a:lnTo>
                <a:lnTo>
                  <a:pt x="3401900" y="0"/>
                </a:lnTo>
                <a:cubicBezTo>
                  <a:pt x="3515063" y="0"/>
                  <a:pt x="3606800" y="91737"/>
                  <a:pt x="3606800" y="204900"/>
                </a:cubicBezTo>
                <a:lnTo>
                  <a:pt x="3606800" y="717137"/>
                </a:lnTo>
                <a:lnTo>
                  <a:pt x="3606800" y="717137"/>
                </a:lnTo>
                <a:lnTo>
                  <a:pt x="3606800" y="1024481"/>
                </a:lnTo>
                <a:lnTo>
                  <a:pt x="3606800" y="1024477"/>
                </a:lnTo>
                <a:cubicBezTo>
                  <a:pt x="3606800" y="1137640"/>
                  <a:pt x="3515063" y="1229377"/>
                  <a:pt x="3401900" y="1229377"/>
                </a:cubicBezTo>
                <a:lnTo>
                  <a:pt x="3005667" y="1229377"/>
                </a:lnTo>
                <a:lnTo>
                  <a:pt x="3338310" y="2207285"/>
                </a:lnTo>
                <a:lnTo>
                  <a:pt x="2764367" y="1219217"/>
                </a:lnTo>
                <a:lnTo>
                  <a:pt x="204900" y="1229377"/>
                </a:lnTo>
                <a:cubicBezTo>
                  <a:pt x="91737" y="1229377"/>
                  <a:pt x="0" y="1137640"/>
                  <a:pt x="0" y="1024477"/>
                </a:cubicBezTo>
                <a:lnTo>
                  <a:pt x="0" y="1024481"/>
                </a:lnTo>
                <a:lnTo>
                  <a:pt x="0" y="717137"/>
                </a:lnTo>
                <a:lnTo>
                  <a:pt x="0" y="717137"/>
                </a:lnTo>
                <a:lnTo>
                  <a:pt x="0" y="20490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7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643120" y="687451"/>
            <a:ext cx="3561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Bể cá dài bằng 10 thanh gỗ đỏ này.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8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2221628"/>
            <a:ext cx="8705461" cy="33978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32600" y="4670565"/>
            <a:ext cx="548640" cy="8664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368674" y="916173"/>
            <a:ext cx="2354206" cy="1851688"/>
            <a:chOff x="368674" y="916173"/>
            <a:chExt cx="2354206" cy="1851688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368674" y="916173"/>
              <a:ext cx="2354206" cy="1851688"/>
            </a:xfrm>
            <a:custGeom>
              <a:avLst/>
              <a:gdLst>
                <a:gd name="connsiteX0" fmla="*/ 0 w 2354206"/>
                <a:gd name="connsiteY0" fmla="*/ 204900 h 1229377"/>
                <a:gd name="connsiteX1" fmla="*/ 204900 w 2354206"/>
                <a:gd name="connsiteY1" fmla="*/ 0 h 1229377"/>
                <a:gd name="connsiteX2" fmla="*/ 392368 w 2354206"/>
                <a:gd name="connsiteY2" fmla="*/ 0 h 1229377"/>
                <a:gd name="connsiteX3" fmla="*/ 392368 w 2354206"/>
                <a:gd name="connsiteY3" fmla="*/ 0 h 1229377"/>
                <a:gd name="connsiteX4" fmla="*/ 980919 w 2354206"/>
                <a:gd name="connsiteY4" fmla="*/ 0 h 1229377"/>
                <a:gd name="connsiteX5" fmla="*/ 2149306 w 2354206"/>
                <a:gd name="connsiteY5" fmla="*/ 0 h 1229377"/>
                <a:gd name="connsiteX6" fmla="*/ 2354206 w 2354206"/>
                <a:gd name="connsiteY6" fmla="*/ 204900 h 1229377"/>
                <a:gd name="connsiteX7" fmla="*/ 2354206 w 2354206"/>
                <a:gd name="connsiteY7" fmla="*/ 717137 h 1229377"/>
                <a:gd name="connsiteX8" fmla="*/ 2354206 w 2354206"/>
                <a:gd name="connsiteY8" fmla="*/ 717137 h 1229377"/>
                <a:gd name="connsiteX9" fmla="*/ 2354206 w 2354206"/>
                <a:gd name="connsiteY9" fmla="*/ 1024481 h 1229377"/>
                <a:gd name="connsiteX10" fmla="*/ 2354206 w 2354206"/>
                <a:gd name="connsiteY10" fmla="*/ 1024477 h 1229377"/>
                <a:gd name="connsiteX11" fmla="*/ 2149306 w 2354206"/>
                <a:gd name="connsiteY11" fmla="*/ 1229377 h 1229377"/>
                <a:gd name="connsiteX12" fmla="*/ 980919 w 2354206"/>
                <a:gd name="connsiteY12" fmla="*/ 1229377 h 1229377"/>
                <a:gd name="connsiteX13" fmla="*/ 695597 w 2354206"/>
                <a:gd name="connsiteY13" fmla="*/ 1851688 h 1229377"/>
                <a:gd name="connsiteX14" fmla="*/ 392368 w 2354206"/>
                <a:gd name="connsiteY14" fmla="*/ 1229377 h 1229377"/>
                <a:gd name="connsiteX15" fmla="*/ 204900 w 2354206"/>
                <a:gd name="connsiteY15" fmla="*/ 1229377 h 1229377"/>
                <a:gd name="connsiteX16" fmla="*/ 0 w 2354206"/>
                <a:gd name="connsiteY16" fmla="*/ 1024477 h 1229377"/>
                <a:gd name="connsiteX17" fmla="*/ 0 w 2354206"/>
                <a:gd name="connsiteY17" fmla="*/ 1024481 h 1229377"/>
                <a:gd name="connsiteX18" fmla="*/ 0 w 2354206"/>
                <a:gd name="connsiteY18" fmla="*/ 717137 h 1229377"/>
                <a:gd name="connsiteX19" fmla="*/ 0 w 2354206"/>
                <a:gd name="connsiteY19" fmla="*/ 717137 h 1229377"/>
                <a:gd name="connsiteX20" fmla="*/ 0 w 2354206"/>
                <a:gd name="connsiteY20" fmla="*/ 204900 h 1229377"/>
                <a:gd name="connsiteX0" fmla="*/ 0 w 2354206"/>
                <a:gd name="connsiteY0" fmla="*/ 204900 h 1851688"/>
                <a:gd name="connsiteX1" fmla="*/ 204900 w 2354206"/>
                <a:gd name="connsiteY1" fmla="*/ 0 h 1851688"/>
                <a:gd name="connsiteX2" fmla="*/ 392368 w 2354206"/>
                <a:gd name="connsiteY2" fmla="*/ 0 h 1851688"/>
                <a:gd name="connsiteX3" fmla="*/ 392368 w 2354206"/>
                <a:gd name="connsiteY3" fmla="*/ 0 h 1851688"/>
                <a:gd name="connsiteX4" fmla="*/ 980919 w 2354206"/>
                <a:gd name="connsiteY4" fmla="*/ 0 h 1851688"/>
                <a:gd name="connsiteX5" fmla="*/ 2149306 w 2354206"/>
                <a:gd name="connsiteY5" fmla="*/ 0 h 1851688"/>
                <a:gd name="connsiteX6" fmla="*/ 2354206 w 2354206"/>
                <a:gd name="connsiteY6" fmla="*/ 204900 h 1851688"/>
                <a:gd name="connsiteX7" fmla="*/ 2354206 w 2354206"/>
                <a:gd name="connsiteY7" fmla="*/ 717137 h 1851688"/>
                <a:gd name="connsiteX8" fmla="*/ 2354206 w 2354206"/>
                <a:gd name="connsiteY8" fmla="*/ 717137 h 1851688"/>
                <a:gd name="connsiteX9" fmla="*/ 2354206 w 2354206"/>
                <a:gd name="connsiteY9" fmla="*/ 1024481 h 1851688"/>
                <a:gd name="connsiteX10" fmla="*/ 2354206 w 2354206"/>
                <a:gd name="connsiteY10" fmla="*/ 1024477 h 1851688"/>
                <a:gd name="connsiteX11" fmla="*/ 2149306 w 2354206"/>
                <a:gd name="connsiteY11" fmla="*/ 1229377 h 1851688"/>
                <a:gd name="connsiteX12" fmla="*/ 615159 w 2354206"/>
                <a:gd name="connsiteY12" fmla="*/ 1219217 h 1851688"/>
                <a:gd name="connsiteX13" fmla="*/ 695597 w 2354206"/>
                <a:gd name="connsiteY13" fmla="*/ 1851688 h 1851688"/>
                <a:gd name="connsiteX14" fmla="*/ 392368 w 2354206"/>
                <a:gd name="connsiteY14" fmla="*/ 1229377 h 1851688"/>
                <a:gd name="connsiteX15" fmla="*/ 204900 w 2354206"/>
                <a:gd name="connsiteY15" fmla="*/ 1229377 h 1851688"/>
                <a:gd name="connsiteX16" fmla="*/ 0 w 2354206"/>
                <a:gd name="connsiteY16" fmla="*/ 1024477 h 1851688"/>
                <a:gd name="connsiteX17" fmla="*/ 0 w 2354206"/>
                <a:gd name="connsiteY17" fmla="*/ 1024481 h 1851688"/>
                <a:gd name="connsiteX18" fmla="*/ 0 w 2354206"/>
                <a:gd name="connsiteY18" fmla="*/ 717137 h 1851688"/>
                <a:gd name="connsiteX19" fmla="*/ 0 w 2354206"/>
                <a:gd name="connsiteY19" fmla="*/ 717137 h 1851688"/>
                <a:gd name="connsiteX20" fmla="*/ 0 w 2354206"/>
                <a:gd name="connsiteY20" fmla="*/ 204900 h 185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54206" h="1851688">
                  <a:moveTo>
                    <a:pt x="0" y="204900"/>
                  </a:moveTo>
                  <a:cubicBezTo>
                    <a:pt x="0" y="91737"/>
                    <a:pt x="91737" y="0"/>
                    <a:pt x="204900" y="0"/>
                  </a:cubicBezTo>
                  <a:lnTo>
                    <a:pt x="392368" y="0"/>
                  </a:lnTo>
                  <a:lnTo>
                    <a:pt x="392368" y="0"/>
                  </a:lnTo>
                  <a:lnTo>
                    <a:pt x="980919" y="0"/>
                  </a:lnTo>
                  <a:lnTo>
                    <a:pt x="2149306" y="0"/>
                  </a:lnTo>
                  <a:cubicBezTo>
                    <a:pt x="2262469" y="0"/>
                    <a:pt x="2354206" y="91737"/>
                    <a:pt x="2354206" y="204900"/>
                  </a:cubicBezTo>
                  <a:lnTo>
                    <a:pt x="2354206" y="717137"/>
                  </a:lnTo>
                  <a:lnTo>
                    <a:pt x="2354206" y="717137"/>
                  </a:lnTo>
                  <a:lnTo>
                    <a:pt x="2354206" y="1024481"/>
                  </a:lnTo>
                  <a:lnTo>
                    <a:pt x="2354206" y="1024477"/>
                  </a:lnTo>
                  <a:cubicBezTo>
                    <a:pt x="2354206" y="1137640"/>
                    <a:pt x="2262469" y="1229377"/>
                    <a:pt x="2149306" y="1229377"/>
                  </a:cubicBezTo>
                  <a:lnTo>
                    <a:pt x="615159" y="1219217"/>
                  </a:lnTo>
                  <a:lnTo>
                    <a:pt x="695597" y="1851688"/>
                  </a:lnTo>
                  <a:lnTo>
                    <a:pt x="392368" y="1229377"/>
                  </a:lnTo>
                  <a:lnTo>
                    <a:pt x="204900" y="1229377"/>
                  </a:lnTo>
                  <a:cubicBezTo>
                    <a:pt x="91737" y="1229377"/>
                    <a:pt x="0" y="1137640"/>
                    <a:pt x="0" y="1024477"/>
                  </a:cubicBezTo>
                  <a:lnTo>
                    <a:pt x="0" y="1024481"/>
                  </a:lnTo>
                  <a:lnTo>
                    <a:pt x="0" y="717137"/>
                  </a:lnTo>
                  <a:lnTo>
                    <a:pt x="0" y="717137"/>
                  </a:lnTo>
                  <a:lnTo>
                    <a:pt x="0" y="2049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7D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0250" y="992251"/>
              <a:ext cx="21269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latin typeface="Arial" panose="020B0604020202020204" pitchFamily="34" charset="0"/>
                  <a:cs typeface="Arial" panose="020B0604020202020204" pitchFamily="34" charset="0"/>
                </a:rPr>
                <a:t>Bể cá này dài quá!</a:t>
              </a:r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43120" y="611372"/>
            <a:ext cx="3606800" cy="2207285"/>
            <a:chOff x="4643120" y="611372"/>
            <a:chExt cx="3606800" cy="2207285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4643120" y="611372"/>
              <a:ext cx="3606800" cy="2207285"/>
            </a:xfrm>
            <a:custGeom>
              <a:avLst/>
              <a:gdLst>
                <a:gd name="connsiteX0" fmla="*/ 0 w 3606800"/>
                <a:gd name="connsiteY0" fmla="*/ 204900 h 1229377"/>
                <a:gd name="connsiteX1" fmla="*/ 204900 w 3606800"/>
                <a:gd name="connsiteY1" fmla="*/ 0 h 1229377"/>
                <a:gd name="connsiteX2" fmla="*/ 2103967 w 3606800"/>
                <a:gd name="connsiteY2" fmla="*/ 0 h 1229377"/>
                <a:gd name="connsiteX3" fmla="*/ 2103967 w 3606800"/>
                <a:gd name="connsiteY3" fmla="*/ 0 h 1229377"/>
                <a:gd name="connsiteX4" fmla="*/ 3005667 w 3606800"/>
                <a:gd name="connsiteY4" fmla="*/ 0 h 1229377"/>
                <a:gd name="connsiteX5" fmla="*/ 3401900 w 3606800"/>
                <a:gd name="connsiteY5" fmla="*/ 0 h 1229377"/>
                <a:gd name="connsiteX6" fmla="*/ 3606800 w 3606800"/>
                <a:gd name="connsiteY6" fmla="*/ 204900 h 1229377"/>
                <a:gd name="connsiteX7" fmla="*/ 3606800 w 3606800"/>
                <a:gd name="connsiteY7" fmla="*/ 717137 h 1229377"/>
                <a:gd name="connsiteX8" fmla="*/ 3606800 w 3606800"/>
                <a:gd name="connsiteY8" fmla="*/ 717137 h 1229377"/>
                <a:gd name="connsiteX9" fmla="*/ 3606800 w 3606800"/>
                <a:gd name="connsiteY9" fmla="*/ 1024481 h 1229377"/>
                <a:gd name="connsiteX10" fmla="*/ 3606800 w 3606800"/>
                <a:gd name="connsiteY10" fmla="*/ 1024477 h 1229377"/>
                <a:gd name="connsiteX11" fmla="*/ 3401900 w 3606800"/>
                <a:gd name="connsiteY11" fmla="*/ 1229377 h 1229377"/>
                <a:gd name="connsiteX12" fmla="*/ 3005667 w 3606800"/>
                <a:gd name="connsiteY12" fmla="*/ 1229377 h 1229377"/>
                <a:gd name="connsiteX13" fmla="*/ 3338310 w 3606800"/>
                <a:gd name="connsiteY13" fmla="*/ 2207285 h 1229377"/>
                <a:gd name="connsiteX14" fmla="*/ 2103967 w 3606800"/>
                <a:gd name="connsiteY14" fmla="*/ 1229377 h 1229377"/>
                <a:gd name="connsiteX15" fmla="*/ 204900 w 3606800"/>
                <a:gd name="connsiteY15" fmla="*/ 1229377 h 1229377"/>
                <a:gd name="connsiteX16" fmla="*/ 0 w 3606800"/>
                <a:gd name="connsiteY16" fmla="*/ 1024477 h 1229377"/>
                <a:gd name="connsiteX17" fmla="*/ 0 w 3606800"/>
                <a:gd name="connsiteY17" fmla="*/ 1024481 h 1229377"/>
                <a:gd name="connsiteX18" fmla="*/ 0 w 3606800"/>
                <a:gd name="connsiteY18" fmla="*/ 717137 h 1229377"/>
                <a:gd name="connsiteX19" fmla="*/ 0 w 3606800"/>
                <a:gd name="connsiteY19" fmla="*/ 717137 h 1229377"/>
                <a:gd name="connsiteX20" fmla="*/ 0 w 3606800"/>
                <a:gd name="connsiteY20" fmla="*/ 204900 h 1229377"/>
                <a:gd name="connsiteX0" fmla="*/ 0 w 3606800"/>
                <a:gd name="connsiteY0" fmla="*/ 204900 h 2207285"/>
                <a:gd name="connsiteX1" fmla="*/ 204900 w 3606800"/>
                <a:gd name="connsiteY1" fmla="*/ 0 h 2207285"/>
                <a:gd name="connsiteX2" fmla="*/ 2103967 w 3606800"/>
                <a:gd name="connsiteY2" fmla="*/ 0 h 2207285"/>
                <a:gd name="connsiteX3" fmla="*/ 2103967 w 3606800"/>
                <a:gd name="connsiteY3" fmla="*/ 0 h 2207285"/>
                <a:gd name="connsiteX4" fmla="*/ 3005667 w 3606800"/>
                <a:gd name="connsiteY4" fmla="*/ 0 h 2207285"/>
                <a:gd name="connsiteX5" fmla="*/ 3401900 w 3606800"/>
                <a:gd name="connsiteY5" fmla="*/ 0 h 2207285"/>
                <a:gd name="connsiteX6" fmla="*/ 3606800 w 3606800"/>
                <a:gd name="connsiteY6" fmla="*/ 204900 h 2207285"/>
                <a:gd name="connsiteX7" fmla="*/ 3606800 w 3606800"/>
                <a:gd name="connsiteY7" fmla="*/ 717137 h 2207285"/>
                <a:gd name="connsiteX8" fmla="*/ 3606800 w 3606800"/>
                <a:gd name="connsiteY8" fmla="*/ 717137 h 2207285"/>
                <a:gd name="connsiteX9" fmla="*/ 3606800 w 3606800"/>
                <a:gd name="connsiteY9" fmla="*/ 1024481 h 2207285"/>
                <a:gd name="connsiteX10" fmla="*/ 3606800 w 3606800"/>
                <a:gd name="connsiteY10" fmla="*/ 1024477 h 2207285"/>
                <a:gd name="connsiteX11" fmla="*/ 3401900 w 3606800"/>
                <a:gd name="connsiteY11" fmla="*/ 1229377 h 2207285"/>
                <a:gd name="connsiteX12" fmla="*/ 3005667 w 3606800"/>
                <a:gd name="connsiteY12" fmla="*/ 1229377 h 2207285"/>
                <a:gd name="connsiteX13" fmla="*/ 3338310 w 3606800"/>
                <a:gd name="connsiteY13" fmla="*/ 2207285 h 2207285"/>
                <a:gd name="connsiteX14" fmla="*/ 2764367 w 3606800"/>
                <a:gd name="connsiteY14" fmla="*/ 1219217 h 2207285"/>
                <a:gd name="connsiteX15" fmla="*/ 204900 w 3606800"/>
                <a:gd name="connsiteY15" fmla="*/ 1229377 h 2207285"/>
                <a:gd name="connsiteX16" fmla="*/ 0 w 3606800"/>
                <a:gd name="connsiteY16" fmla="*/ 1024477 h 2207285"/>
                <a:gd name="connsiteX17" fmla="*/ 0 w 3606800"/>
                <a:gd name="connsiteY17" fmla="*/ 1024481 h 2207285"/>
                <a:gd name="connsiteX18" fmla="*/ 0 w 3606800"/>
                <a:gd name="connsiteY18" fmla="*/ 717137 h 2207285"/>
                <a:gd name="connsiteX19" fmla="*/ 0 w 3606800"/>
                <a:gd name="connsiteY19" fmla="*/ 717137 h 2207285"/>
                <a:gd name="connsiteX20" fmla="*/ 0 w 3606800"/>
                <a:gd name="connsiteY20" fmla="*/ 204900 h 220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06800" h="2207285">
                  <a:moveTo>
                    <a:pt x="0" y="204900"/>
                  </a:moveTo>
                  <a:cubicBezTo>
                    <a:pt x="0" y="91737"/>
                    <a:pt x="91737" y="0"/>
                    <a:pt x="204900" y="0"/>
                  </a:cubicBezTo>
                  <a:lnTo>
                    <a:pt x="2103967" y="0"/>
                  </a:lnTo>
                  <a:lnTo>
                    <a:pt x="2103967" y="0"/>
                  </a:lnTo>
                  <a:lnTo>
                    <a:pt x="3005667" y="0"/>
                  </a:lnTo>
                  <a:lnTo>
                    <a:pt x="3401900" y="0"/>
                  </a:lnTo>
                  <a:cubicBezTo>
                    <a:pt x="3515063" y="0"/>
                    <a:pt x="3606800" y="91737"/>
                    <a:pt x="3606800" y="204900"/>
                  </a:cubicBezTo>
                  <a:lnTo>
                    <a:pt x="3606800" y="717137"/>
                  </a:lnTo>
                  <a:lnTo>
                    <a:pt x="3606800" y="717137"/>
                  </a:lnTo>
                  <a:lnTo>
                    <a:pt x="3606800" y="1024481"/>
                  </a:lnTo>
                  <a:lnTo>
                    <a:pt x="3606800" y="1024477"/>
                  </a:lnTo>
                  <a:cubicBezTo>
                    <a:pt x="3606800" y="1137640"/>
                    <a:pt x="3515063" y="1229377"/>
                    <a:pt x="3401900" y="1229377"/>
                  </a:cubicBezTo>
                  <a:lnTo>
                    <a:pt x="3005667" y="1229377"/>
                  </a:lnTo>
                  <a:lnTo>
                    <a:pt x="3338310" y="2207285"/>
                  </a:lnTo>
                  <a:lnTo>
                    <a:pt x="2764367" y="1219217"/>
                  </a:lnTo>
                  <a:lnTo>
                    <a:pt x="204900" y="1229377"/>
                  </a:lnTo>
                  <a:cubicBezTo>
                    <a:pt x="91737" y="1229377"/>
                    <a:pt x="0" y="1137640"/>
                    <a:pt x="0" y="1024477"/>
                  </a:cubicBezTo>
                  <a:lnTo>
                    <a:pt x="0" y="1024481"/>
                  </a:lnTo>
                  <a:lnTo>
                    <a:pt x="0" y="717137"/>
                  </a:lnTo>
                  <a:lnTo>
                    <a:pt x="0" y="717137"/>
                  </a:lnTo>
                  <a:lnTo>
                    <a:pt x="0" y="2049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7D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43120" y="687451"/>
              <a:ext cx="35611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latin typeface="Arial" panose="020B0604020202020204" pitchFamily="34" charset="0"/>
                  <a:cs typeface="Arial" panose="020B0604020202020204" pitchFamily="34" charset="0"/>
                </a:rPr>
                <a:t>Bể cá dài bằng 10 thanh gỗ đỏ này.</a:t>
              </a:r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269819" y="4667602"/>
            <a:ext cx="548640" cy="8664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6832600" y="4770443"/>
            <a:ext cx="553278" cy="164592"/>
            <a:chOff x="1660083" y="5399500"/>
            <a:chExt cx="553278" cy="16459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660083" y="5481796"/>
              <a:ext cx="548640" cy="5893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213361" y="5399500"/>
              <a:ext cx="0" cy="164592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660083" y="5399500"/>
              <a:ext cx="0" cy="164592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290715" y="4770443"/>
            <a:ext cx="548640" cy="164592"/>
            <a:chOff x="1660083" y="5399500"/>
            <a:chExt cx="548640" cy="164592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1660083" y="5481796"/>
              <a:ext cx="548640" cy="5893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660083" y="5399500"/>
              <a:ext cx="0" cy="164592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742517" y="4771113"/>
            <a:ext cx="548640" cy="164592"/>
            <a:chOff x="1660083" y="5399500"/>
            <a:chExt cx="548640" cy="164592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1660083" y="5481796"/>
              <a:ext cx="548640" cy="5893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660083" y="5399500"/>
              <a:ext cx="0" cy="164592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207443" y="4766033"/>
            <a:ext cx="548640" cy="164592"/>
            <a:chOff x="1660083" y="5399500"/>
            <a:chExt cx="548640" cy="164592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660083" y="5481796"/>
              <a:ext cx="548640" cy="5893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660083" y="5399500"/>
              <a:ext cx="0" cy="164592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669405" y="4766703"/>
            <a:ext cx="548640" cy="164592"/>
            <a:chOff x="1660083" y="5399500"/>
            <a:chExt cx="548640" cy="164592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1660083" y="5481796"/>
              <a:ext cx="548640" cy="5893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660083" y="5399500"/>
              <a:ext cx="0" cy="164592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120324" y="4762292"/>
            <a:ext cx="548640" cy="164592"/>
            <a:chOff x="1660083" y="5399500"/>
            <a:chExt cx="548640" cy="164592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1660083" y="5486876"/>
              <a:ext cx="548640" cy="5893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660083" y="5399500"/>
              <a:ext cx="0" cy="164592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566604" y="4766631"/>
            <a:ext cx="548640" cy="164592"/>
            <a:chOff x="1660083" y="5399500"/>
            <a:chExt cx="548640" cy="164592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1660083" y="5481796"/>
              <a:ext cx="548640" cy="5893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660083" y="5399500"/>
              <a:ext cx="0" cy="164592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3012476" y="4760081"/>
            <a:ext cx="548640" cy="164592"/>
            <a:chOff x="1660083" y="5399500"/>
            <a:chExt cx="548640" cy="164592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1660083" y="5481796"/>
              <a:ext cx="548640" cy="5893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660083" y="5399500"/>
              <a:ext cx="0" cy="164592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2455535" y="4765197"/>
            <a:ext cx="548640" cy="164592"/>
            <a:chOff x="1660083" y="5399500"/>
            <a:chExt cx="548640" cy="164592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1660083" y="5486876"/>
              <a:ext cx="548640" cy="5893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660083" y="5399500"/>
              <a:ext cx="0" cy="164592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1898376" y="4766054"/>
            <a:ext cx="548640" cy="164592"/>
            <a:chOff x="1660083" y="5399500"/>
            <a:chExt cx="548640" cy="164592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1660083" y="5481796"/>
              <a:ext cx="548640" cy="5893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660083" y="5399500"/>
              <a:ext cx="0" cy="164592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/>
          <p:cNvSpPr/>
          <p:nvPr/>
        </p:nvSpPr>
        <p:spPr>
          <a:xfrm>
            <a:off x="5720115" y="4663020"/>
            <a:ext cx="548640" cy="8664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200191" y="4664940"/>
            <a:ext cx="548640" cy="8664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665377" y="4669611"/>
            <a:ext cx="548640" cy="8664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113154" y="4668870"/>
            <a:ext cx="548640" cy="8664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569636" y="4668420"/>
            <a:ext cx="548640" cy="8664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019205" y="4672688"/>
            <a:ext cx="548640" cy="8664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447646" y="4672882"/>
            <a:ext cx="548640" cy="8664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902295" y="4668100"/>
            <a:ext cx="548640" cy="8664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3" grpId="0" animBg="1"/>
      <p:bldP spid="13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1540199" y="1534120"/>
            <a:ext cx="6095041" cy="1661160"/>
          </a:xfrm>
          <a:prstGeom prst="cube">
            <a:avLst>
              <a:gd name="adj" fmla="val 36468"/>
            </a:avLst>
          </a:prstGeom>
          <a:solidFill>
            <a:srgbClr val="64BD5B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474423" y="3772669"/>
            <a:ext cx="553278" cy="164592"/>
            <a:chOff x="1660083" y="5422360"/>
            <a:chExt cx="553278" cy="164592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660083" y="5481796"/>
              <a:ext cx="548640" cy="5893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213361" y="5422360"/>
              <a:ext cx="0" cy="164592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60083" y="5422360"/>
              <a:ext cx="0" cy="164592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932538" y="3776479"/>
            <a:ext cx="548640" cy="164592"/>
            <a:chOff x="1660083" y="5426170"/>
            <a:chExt cx="548640" cy="164592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660083" y="5481796"/>
              <a:ext cx="548640" cy="5893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660083" y="5426170"/>
              <a:ext cx="0" cy="164592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397409" y="3775072"/>
            <a:ext cx="548640" cy="164592"/>
            <a:chOff x="1660083" y="5426170"/>
            <a:chExt cx="548640" cy="164592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1660083" y="5481796"/>
              <a:ext cx="548640" cy="5893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660083" y="5426170"/>
              <a:ext cx="0" cy="164592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849266" y="3770164"/>
            <a:ext cx="548640" cy="164592"/>
            <a:chOff x="1660083" y="5428075"/>
            <a:chExt cx="548640" cy="16459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660083" y="5481796"/>
              <a:ext cx="548640" cy="5893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660083" y="5428075"/>
              <a:ext cx="0" cy="164592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311228" y="3765119"/>
            <a:ext cx="548640" cy="164592"/>
            <a:chOff x="1660083" y="5426170"/>
            <a:chExt cx="548640" cy="164592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1660083" y="5481796"/>
              <a:ext cx="548640" cy="5893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660083" y="5426170"/>
              <a:ext cx="0" cy="164592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762147" y="3756136"/>
            <a:ext cx="548640" cy="164592"/>
            <a:chOff x="1660083" y="5421598"/>
            <a:chExt cx="548640" cy="164592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660083" y="5486876"/>
              <a:ext cx="548640" cy="5893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660083" y="5421598"/>
              <a:ext cx="0" cy="164592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208427" y="3765047"/>
            <a:ext cx="548640" cy="164592"/>
            <a:chOff x="1660083" y="5426170"/>
            <a:chExt cx="548640" cy="164592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1660083" y="5481796"/>
              <a:ext cx="548640" cy="5893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660083" y="5426170"/>
              <a:ext cx="0" cy="164592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2654299" y="3762307"/>
            <a:ext cx="548640" cy="164592"/>
            <a:chOff x="1660083" y="5426170"/>
            <a:chExt cx="548640" cy="164592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1660083" y="5481796"/>
              <a:ext cx="548640" cy="5893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660083" y="5426170"/>
              <a:ext cx="0" cy="164592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097358" y="3750659"/>
            <a:ext cx="548640" cy="164592"/>
            <a:chOff x="1660083" y="5422360"/>
            <a:chExt cx="548640" cy="164592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1660083" y="5486876"/>
              <a:ext cx="548640" cy="5893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660083" y="5422360"/>
              <a:ext cx="0" cy="164592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1540199" y="3749230"/>
            <a:ext cx="548640" cy="164592"/>
            <a:chOff x="1660083" y="5418550"/>
            <a:chExt cx="548640" cy="164592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1660083" y="5481796"/>
              <a:ext cx="548640" cy="5893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660083" y="5418550"/>
              <a:ext cx="0" cy="164592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/>
          <p:cNvSpPr/>
          <p:nvPr/>
        </p:nvSpPr>
        <p:spPr>
          <a:xfrm>
            <a:off x="6475463" y="3517502"/>
            <a:ext cx="548640" cy="18288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923477" y="3518349"/>
            <a:ext cx="548640" cy="18288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376334" y="3519196"/>
            <a:ext cx="548640" cy="18288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841149" y="3520767"/>
            <a:ext cx="548640" cy="18288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306335" y="3520358"/>
            <a:ext cx="548640" cy="18288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754112" y="3517077"/>
            <a:ext cx="548640" cy="18288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210594" y="3519167"/>
            <a:ext cx="548640" cy="18288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660163" y="3518355"/>
            <a:ext cx="548640" cy="18288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088604" y="3518549"/>
            <a:ext cx="567976" cy="18288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543253" y="3518847"/>
            <a:ext cx="548640" cy="18288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7048463" y="2898076"/>
            <a:ext cx="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519879" y="2898076"/>
            <a:ext cx="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79373" y="4396368"/>
            <a:ext cx="8185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Khối hộp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chữ nhật xanh dài bằng 10 thanh gỗ đỏ. </a:t>
            </a:r>
          </a:p>
        </p:txBody>
      </p:sp>
    </p:spTree>
    <p:extLst>
      <p:ext uri="{BB962C8B-B14F-4D97-AF65-F5344CB8AC3E}">
        <p14:creationId xmlns:p14="http://schemas.microsoft.com/office/powerpoint/2010/main" val="288080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19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Nhìn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hình và trả lời câu hỏi.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05" y="1297839"/>
            <a:ext cx="5868916" cy="51762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8921" y="965522"/>
            <a:ext cx="7489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Chiếc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bàn dài bằng bao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nhiêu chiếc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bút lông?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98" y="3773424"/>
            <a:ext cx="1245362" cy="605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92" y="3547872"/>
            <a:ext cx="1245362" cy="6056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76" y="3980688"/>
            <a:ext cx="1245362" cy="6056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44932" y="2697172"/>
            <a:ext cx="5253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 bàn dài bằng 3 chiếc bút lông. </a:t>
            </a:r>
          </a:p>
        </p:txBody>
      </p:sp>
    </p:spTree>
    <p:extLst>
      <p:ext uri="{BB962C8B-B14F-4D97-AF65-F5344CB8AC3E}">
        <p14:creationId xmlns:p14="http://schemas.microsoft.com/office/powerpoint/2010/main" val="219921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Nhìn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hình và trả lời câu hỏi.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1" y="1336343"/>
            <a:ext cx="8165425" cy="42319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028" y="945202"/>
            <a:ext cx="7489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Từ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cửa sổ đến góc tường rộng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bao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nhiêu sải tay của bạn Hồng? </a:t>
            </a:r>
            <a:b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4609" y="5378999"/>
            <a:ext cx="6474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</a:t>
            </a:r>
            <a:r>
              <a:rPr lang="vi-VN" sz="24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tường đến cửa sổ rộng bằng khoảng 2 sải tay </a:t>
            </a:r>
            <a:r>
              <a:rPr lang="vi-VN" sz="240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</a:t>
            </a:r>
            <a:r>
              <a:rPr lang="vi-VN" sz="24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Hồng. </a:t>
            </a:r>
            <a:endParaRPr lang="en-US" sz="240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108" y="2259332"/>
            <a:ext cx="2646530" cy="28753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3" y="2225430"/>
            <a:ext cx="2646530" cy="290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6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8608</TotalTime>
  <Words>262</Words>
  <Application>Microsoft Office PowerPoint</Application>
  <PresentationFormat>On-screen Show (4:3)</PresentationFormat>
  <Paragraphs>40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TrangDTT</cp:lastModifiedBy>
  <cp:revision>1202</cp:revision>
  <dcterms:created xsi:type="dcterms:W3CDTF">2018-11-09T03:14:06Z</dcterms:created>
  <dcterms:modified xsi:type="dcterms:W3CDTF">2021-04-15T09:24:34Z</dcterms:modified>
</cp:coreProperties>
</file>