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9" r:id="rId2"/>
    <p:sldId id="334" r:id="rId3"/>
    <p:sldId id="288" r:id="rId4"/>
    <p:sldId id="332" r:id="rId5"/>
    <p:sldId id="331" r:id="rId6"/>
    <p:sldId id="259" r:id="rId7"/>
    <p:sldId id="310" r:id="rId8"/>
    <p:sldId id="313" r:id="rId9"/>
    <p:sldId id="326" r:id="rId10"/>
    <p:sldId id="320" r:id="rId11"/>
    <p:sldId id="314" r:id="rId12"/>
    <p:sldId id="333" r:id="rId13"/>
    <p:sldId id="330" r:id="rId14"/>
    <p:sldId id="30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3FF"/>
    <a:srgbClr val="A7E8FF"/>
    <a:srgbClr val="C9F1FF"/>
    <a:srgbClr val="93E3FF"/>
    <a:srgbClr val="3FCDFF"/>
    <a:srgbClr val="B3EBFF"/>
    <a:srgbClr val="9FA8EB"/>
    <a:srgbClr val="53D2FF"/>
    <a:srgbClr val="079C42"/>
    <a:srgbClr val="F36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1EFC0-2E0F-401F-B127-D65CE5A3DAF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7D586-1E27-4FFC-9AD6-4B0FBEC8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7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Ôn tập chung sau chương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F0AE5-FB37-4CE5-989B-537DDC9AC4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Ôn tập chung sau chương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F0AE5-FB37-4CE5-989B-537DDC9AC4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5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7D586-1E27-4FFC-9AD6-4B0FBEC8D5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1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5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8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7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6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9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7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7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3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4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1E4E-F2FD-4F21-B21D-02F29AAA2B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A56CA0-A8B8-4A12-AE08-98F285846535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5E837D-7C47-4726-983C-804CC1018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589412" y="1546304"/>
            <a:ext cx="2296788" cy="548640"/>
          </a:xfrm>
          <a:prstGeom prst="rect">
            <a:avLst/>
          </a:prstGeom>
          <a:solidFill>
            <a:srgbClr val="E1CC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0" name="TextBox 59"/>
          <p:cNvSpPr txBox="1"/>
          <p:nvPr/>
        </p:nvSpPr>
        <p:spPr>
          <a:xfrm>
            <a:off x="1722594" y="1592943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45 + 14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08831" y="1544125"/>
            <a:ext cx="2296788" cy="548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TextBox 61"/>
          <p:cNvSpPr txBox="1"/>
          <p:nvPr/>
        </p:nvSpPr>
        <p:spPr>
          <a:xfrm>
            <a:off x="5942013" y="1590764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84 – 54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73198" y="2879896"/>
            <a:ext cx="2296788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4" name="TextBox 63"/>
          <p:cNvSpPr txBox="1"/>
          <p:nvPr/>
        </p:nvSpPr>
        <p:spPr>
          <a:xfrm>
            <a:off x="1706380" y="292653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53 + 30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808831" y="2926535"/>
            <a:ext cx="2296788" cy="548640"/>
          </a:xfrm>
          <a:prstGeom prst="rect">
            <a:avLst/>
          </a:prstGeom>
          <a:solidFill>
            <a:srgbClr val="9FA8E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TextBox 65"/>
          <p:cNvSpPr txBox="1"/>
          <p:nvPr/>
        </p:nvSpPr>
        <p:spPr>
          <a:xfrm>
            <a:off x="5942013" y="2973174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97 – 60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89412" y="4213488"/>
            <a:ext cx="2296788" cy="548640"/>
          </a:xfrm>
          <a:prstGeom prst="rect">
            <a:avLst/>
          </a:prstGeom>
          <a:solidFill>
            <a:srgbClr val="B7E9F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TextBox 67"/>
          <p:cNvSpPr txBox="1"/>
          <p:nvPr/>
        </p:nvSpPr>
        <p:spPr>
          <a:xfrm>
            <a:off x="1722594" y="4260127"/>
            <a:ext cx="216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64 + 3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808832" y="4213488"/>
            <a:ext cx="2296788" cy="548640"/>
          </a:xfrm>
          <a:prstGeom prst="rect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0" name="TextBox 69"/>
          <p:cNvSpPr txBox="1"/>
          <p:nvPr/>
        </p:nvSpPr>
        <p:spPr>
          <a:xfrm>
            <a:off x="5942013" y="426012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39 – 7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17569" y="155959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9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sz="2800" dirty="0">
              <a:solidFill>
                <a:srgbClr val="0092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36828" y="290648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9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endParaRPr lang="en-US" sz="2800" dirty="0">
              <a:solidFill>
                <a:srgbClr val="0092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104856" y="422619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9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2800" dirty="0">
              <a:solidFill>
                <a:srgbClr val="0092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48012" y="154288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9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800" dirty="0">
              <a:solidFill>
                <a:srgbClr val="0092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26534" y="292653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9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en-US" sz="2800" dirty="0">
              <a:solidFill>
                <a:srgbClr val="0092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326534" y="42134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9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800" dirty="0">
              <a:solidFill>
                <a:srgbClr val="0092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8004" y="113761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179465" y="1137611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  <p:bldP spid="71" grpId="0"/>
      <p:bldP spid="77" grpId="0"/>
      <p:bldP spid="78" grpId="0"/>
      <p:bldP spid="79" grpId="0"/>
      <p:bldP spid="80" grpId="0"/>
      <p:bldP spid="81" grpId="0"/>
      <p:bldP spid="10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5AE5AD-B614-4AA3-A558-54C24FE6828B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7AF9835-3D3C-4CFD-8BA5-B90B46E3D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90339" y="885615"/>
            <a:ext cx="774726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,                                        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D4537E94-5393-4923-8DCC-CBBA72B8B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39" y="1743462"/>
            <a:ext cx="3425949" cy="339306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0B56776-9DFB-403B-B5D7-DE7E1BDB0A56}"/>
              </a:ext>
            </a:extLst>
          </p:cNvPr>
          <p:cNvSpPr txBox="1"/>
          <p:nvPr/>
        </p:nvSpPr>
        <p:spPr>
          <a:xfrm>
            <a:off x="990337" y="1819343"/>
            <a:ext cx="592424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D85B3BE-84D2-4473-B712-3219DAFD44D2}"/>
              </a:ext>
            </a:extLst>
          </p:cNvPr>
          <p:cNvSpPr txBox="1"/>
          <p:nvPr/>
        </p:nvSpPr>
        <p:spPr>
          <a:xfrm>
            <a:off x="990337" y="1355042"/>
            <a:ext cx="3931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26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400" spc="-60" dirty="0"/>
          </a:p>
        </p:txBody>
      </p:sp>
      <p:sp>
        <p:nvSpPr>
          <p:cNvPr id="54" name="Rounded Rectangle 53"/>
          <p:cNvSpPr/>
          <p:nvPr/>
        </p:nvSpPr>
        <p:spPr>
          <a:xfrm>
            <a:off x="2052430" y="5623477"/>
            <a:ext cx="5039140" cy="680132"/>
          </a:xfrm>
          <a:prstGeom prst="roundRect">
            <a:avLst/>
          </a:prstGeom>
          <a:solidFill>
            <a:srgbClr val="FED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897551" y="4768908"/>
            <a:ext cx="548640" cy="5486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349904" y="4781618"/>
            <a:ext cx="548640" cy="5486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648278" y="4829864"/>
            <a:ext cx="457200" cy="45720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044048" y="481462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02413" y="4800106"/>
            <a:ext cx="548640" cy="5486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42994" y="479432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03314" y="48072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84212" y="480522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979350" y="480522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76602" y="5622311"/>
            <a:ext cx="498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489928" y="5669798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71727" y="56749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08016" y="482481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84459" y="48286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38402" y="48248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516339" y="572376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10067" y="483762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D85B3BE-84D2-4473-B712-3219DAFD44D2}"/>
              </a:ext>
            </a:extLst>
          </p:cNvPr>
          <p:cNvSpPr txBox="1"/>
          <p:nvPr/>
        </p:nvSpPr>
        <p:spPr>
          <a:xfrm>
            <a:off x="4673713" y="1356160"/>
            <a:ext cx="3931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400" spc="-6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EFAB778-2128-40AC-A927-CE87692CF89E}"/>
              </a:ext>
            </a:extLst>
          </p:cNvPr>
          <p:cNvSpPr txBox="1"/>
          <p:nvPr/>
        </p:nvSpPr>
        <p:spPr>
          <a:xfrm>
            <a:off x="962017" y="2723566"/>
            <a:ext cx="4219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b="1" dirty="0" smtClean="0">
                <a:solidFill>
                  <a:srgbClr val="F68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D166D0E-6A54-400C-913D-A1C7E07E59CF}"/>
              </a:ext>
            </a:extLst>
          </p:cNvPr>
          <p:cNvSpPr txBox="1"/>
          <p:nvPr/>
        </p:nvSpPr>
        <p:spPr>
          <a:xfrm>
            <a:off x="960814" y="3394986"/>
            <a:ext cx="423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b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449CD9B1-3BDC-431A-8937-BC1E83E8F456}"/>
              </a:ext>
            </a:extLst>
          </p:cNvPr>
          <p:cNvSpPr/>
          <p:nvPr/>
        </p:nvSpPr>
        <p:spPr>
          <a:xfrm>
            <a:off x="3111500" y="2524340"/>
            <a:ext cx="554611" cy="149262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4180" y="91771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4519E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4519E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4519E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52" grpId="0"/>
      <p:bldP spid="52" grpId="1"/>
      <p:bldP spid="53" grpId="0"/>
      <p:bldP spid="53" grpId="1"/>
      <p:bldP spid="54" grpId="0" animBg="1"/>
      <p:bldP spid="55" grpId="0" animBg="1"/>
      <p:bldP spid="56" grpId="0" animBg="1"/>
      <p:bldP spid="57" grpId="0" animBg="1"/>
      <p:bldP spid="58" grpId="0"/>
      <p:bldP spid="59" grpId="0" animBg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5" grpId="0" animBg="1"/>
      <p:bldP spid="66" grpId="0"/>
      <p:bldP spid="66" grpId="1"/>
      <p:bldP spid="67" grpId="0"/>
      <p:bldP spid="68" grpId="0"/>
      <p:bldP spid="69" grpId="0"/>
      <p:bldP spid="70" grpId="0"/>
      <p:bldP spid="71" grpId="0"/>
      <p:bldP spid="72" grpId="0"/>
      <p:bldP spid="72" grpId="1"/>
      <p:bldP spid="73" grpId="0"/>
      <p:bldP spid="74" grpId="0"/>
      <p:bldP spid="75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5AE5AD-B614-4AA3-A558-54C24FE6828B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7AF9835-3D3C-4CFD-8BA5-B90B46E3D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90338" y="885615"/>
            <a:ext cx="815366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.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D4537E94-5393-4923-8DCC-CBBA72B8B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1" y="2423219"/>
            <a:ext cx="3943617" cy="214968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0B56776-9DFB-403B-B5D7-DE7E1BDB0A56}"/>
              </a:ext>
            </a:extLst>
          </p:cNvPr>
          <p:cNvSpPr txBox="1"/>
          <p:nvPr/>
        </p:nvSpPr>
        <p:spPr>
          <a:xfrm>
            <a:off x="990337" y="1819343"/>
            <a:ext cx="592424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D85B3BE-84D2-4473-B712-3219DAFD44D2}"/>
              </a:ext>
            </a:extLst>
          </p:cNvPr>
          <p:cNvSpPr txBox="1"/>
          <p:nvPr/>
        </p:nvSpPr>
        <p:spPr>
          <a:xfrm>
            <a:off x="6553125" y="917711"/>
            <a:ext cx="2206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2052430" y="5623477"/>
            <a:ext cx="5039140" cy="680132"/>
          </a:xfrm>
          <a:prstGeom prst="roundRect">
            <a:avLst/>
          </a:prstGeom>
          <a:solidFill>
            <a:srgbClr val="FED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897551" y="4768908"/>
            <a:ext cx="548640" cy="5486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349904" y="4781618"/>
            <a:ext cx="548640" cy="5486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648278" y="4829864"/>
            <a:ext cx="457200" cy="45720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044048" y="481462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02413" y="4800106"/>
            <a:ext cx="548640" cy="5486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42994" y="479432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03314" y="48072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84212" y="480522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979350" y="480522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76602" y="5622311"/>
            <a:ext cx="498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421348" y="5669798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03147" y="56749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08016" y="482481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64840" y="4821076"/>
            <a:ext cx="441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38402" y="48248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47759" y="572376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10067" y="483762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D85B3BE-84D2-4473-B712-3219DAFD44D2}"/>
              </a:ext>
            </a:extLst>
          </p:cNvPr>
          <p:cNvSpPr txBox="1"/>
          <p:nvPr/>
        </p:nvSpPr>
        <p:spPr>
          <a:xfrm>
            <a:off x="4713966" y="1355118"/>
            <a:ext cx="237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4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EFAB778-2128-40AC-A927-CE87692CF89E}"/>
              </a:ext>
            </a:extLst>
          </p:cNvPr>
          <p:cNvSpPr txBox="1"/>
          <p:nvPr/>
        </p:nvSpPr>
        <p:spPr>
          <a:xfrm>
            <a:off x="5446071" y="2883959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b="1" dirty="0" smtClean="0">
                <a:solidFill>
                  <a:srgbClr val="F68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D166D0E-6A54-400C-913D-A1C7E07E59CF}"/>
              </a:ext>
            </a:extLst>
          </p:cNvPr>
          <p:cNvSpPr txBox="1"/>
          <p:nvPr/>
        </p:nvSpPr>
        <p:spPr>
          <a:xfrm>
            <a:off x="5444868" y="3555379"/>
            <a:ext cx="3055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b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449CD9B1-3BDC-431A-8937-BC1E83E8F456}"/>
              </a:ext>
            </a:extLst>
          </p:cNvPr>
          <p:cNvSpPr/>
          <p:nvPr/>
        </p:nvSpPr>
        <p:spPr>
          <a:xfrm>
            <a:off x="6426597" y="2657967"/>
            <a:ext cx="554611" cy="149262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4180" y="917711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3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4519E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4519E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4519E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2" grpId="0"/>
      <p:bldP spid="52" grpId="1"/>
      <p:bldP spid="53" grpId="0"/>
      <p:bldP spid="53" grpId="1"/>
      <p:bldP spid="54" grpId="0" animBg="1"/>
      <p:bldP spid="55" grpId="0" animBg="1"/>
      <p:bldP spid="56" grpId="0" animBg="1"/>
      <p:bldP spid="57" grpId="0" animBg="1"/>
      <p:bldP spid="58" grpId="0"/>
      <p:bldP spid="59" grpId="0" animBg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5" grpId="0" animBg="1"/>
      <p:bldP spid="66" grpId="0"/>
      <p:bldP spid="66" grpId="1"/>
      <p:bldP spid="67" grpId="0"/>
      <p:bldP spid="68" grpId="0"/>
      <p:bldP spid="69" grpId="0"/>
      <p:bldP spid="70" grpId="0"/>
      <p:bldP spid="71" grpId="0"/>
      <p:bldP spid="72" grpId="0"/>
      <p:bldP spid="72" grpId="1"/>
      <p:bldP spid="73" grpId="0"/>
      <p:bldP spid="74" grpId="0"/>
      <p:bldP spid="75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7E25283-BAD9-4EF3-94FE-7F038037B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7" y="237545"/>
            <a:ext cx="1754961" cy="7265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2440" y="964089"/>
            <a:ext cx="6619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445770" y="2545080"/>
            <a:ext cx="1078230" cy="1005840"/>
          </a:xfrm>
          <a:prstGeom prst="hexagon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gular Pentagon 14"/>
          <p:cNvSpPr/>
          <p:nvPr/>
        </p:nvSpPr>
        <p:spPr>
          <a:xfrm>
            <a:off x="2843530" y="2557780"/>
            <a:ext cx="1005840" cy="1005840"/>
          </a:xfrm>
          <a:prstGeom prst="pentagon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5168900" y="2545080"/>
            <a:ext cx="1005840" cy="1005840"/>
          </a:xfrm>
          <a:prstGeom prst="diamond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7378640" y="2545080"/>
            <a:ext cx="1333560" cy="1005840"/>
          </a:xfrm>
          <a:prstGeom prst="triangle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676400" y="3009900"/>
            <a:ext cx="8763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076700" y="3022600"/>
            <a:ext cx="8763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464300" y="3009900"/>
            <a:ext cx="8763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4925" y="27556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30768" y="2509390"/>
            <a:ext cx="9284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24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0620" y="2509389"/>
            <a:ext cx="9284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+ 28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5100" y="2509388"/>
            <a:ext cx="7505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+ 1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28408" y="282874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29184" y="275560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11647" y="2828745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8" y="13845"/>
            <a:ext cx="9127363" cy="6830310"/>
          </a:xfrm>
        </p:spPr>
      </p:pic>
    </p:spTree>
    <p:extLst>
      <p:ext uri="{BB962C8B-B14F-4D97-AF65-F5344CB8AC3E}">
        <p14:creationId xmlns:p14="http://schemas.microsoft.com/office/powerpoint/2010/main" val="2327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" y="9675"/>
            <a:ext cx="9142101" cy="68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9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2314" y="2748809"/>
            <a:ext cx="6139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36C1E"/>
                </a:solidFill>
                <a:cs typeface="Arial" panose="020B0604020202020204" pitchFamily="34" charset="0"/>
              </a:rPr>
              <a:t>ÔN TẬP CHUNG</a:t>
            </a:r>
          </a:p>
        </p:txBody>
      </p:sp>
    </p:spTree>
    <p:extLst>
      <p:ext uri="{BB962C8B-B14F-4D97-AF65-F5344CB8AC3E}">
        <p14:creationId xmlns:p14="http://schemas.microsoft.com/office/powerpoint/2010/main" val="12165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509EA7-D1FC-47CD-BD44-7EDFA8A84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1" y="9236"/>
            <a:ext cx="9143999" cy="683364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5C84C1B-0E3B-46C1-A82E-E069AEEB20FA}"/>
              </a:ext>
            </a:extLst>
          </p:cNvPr>
          <p:cNvSpPr/>
          <p:nvPr/>
        </p:nvSpPr>
        <p:spPr>
          <a:xfrm>
            <a:off x="523880" y="2205636"/>
            <a:ext cx="7966936" cy="3833532"/>
          </a:xfrm>
          <a:prstGeom prst="roundRect">
            <a:avLst>
              <a:gd name="adj" fmla="val 4923"/>
            </a:avLst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marL="365760" indent="-36576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100;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5760" indent="-36576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vi 100.</a:t>
            </a:r>
          </a:p>
          <a:p>
            <a:pPr marL="365760" indent="-36576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: 30 + 40, 23 + 4, 49 + 20, 25 + 34;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: 70 – 20, 27 – 4, 49 – 20, 65 – 34.</a:t>
            </a:r>
          </a:p>
          <a:p>
            <a:pPr marL="365760" indent="-36576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?”, “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0E700779-A93E-4675-94F0-CDABDB172604}"/>
              </a:ext>
            </a:extLst>
          </p:cNvPr>
          <p:cNvSpPr/>
          <p:nvPr/>
        </p:nvSpPr>
        <p:spPr>
          <a:xfrm>
            <a:off x="521857" y="2166307"/>
            <a:ext cx="7970982" cy="3938933"/>
          </a:xfrm>
          <a:prstGeom prst="roundRect">
            <a:avLst>
              <a:gd name="adj" fmla="val 8203"/>
            </a:avLst>
          </a:prstGeom>
          <a:noFill/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F003918-CD68-4BE1-8507-B56A8AE20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5242" y="1517815"/>
            <a:ext cx="3104211" cy="8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35370F2E-5D49-4862-AE52-DB7F036933AB}"/>
              </a:ext>
            </a:extLst>
          </p:cNvPr>
          <p:cNvSpPr txBox="1"/>
          <p:nvPr/>
        </p:nvSpPr>
        <p:spPr>
          <a:xfrm>
            <a:off x="4506366" y="4778162"/>
            <a:ext cx="40623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4EA80783-F722-41A3-8C78-40E543A35364}"/>
              </a:ext>
            </a:extLst>
          </p:cNvPr>
          <p:cNvSpPr txBox="1"/>
          <p:nvPr/>
        </p:nvSpPr>
        <p:spPr>
          <a:xfrm>
            <a:off x="5297831" y="2947565"/>
            <a:ext cx="337464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35D52EE-391F-4C66-BA2E-A1B2AD7C8ABF}"/>
              </a:ext>
            </a:extLst>
          </p:cNvPr>
          <p:cNvSpPr txBox="1"/>
          <p:nvPr/>
        </p:nvSpPr>
        <p:spPr>
          <a:xfrm>
            <a:off x="4825591" y="1209072"/>
            <a:ext cx="41280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5B329ED-69C4-4CC9-BD45-A4A6E9E30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8922E2-6A6D-4729-BC97-188E97C4EA46}"/>
              </a:ext>
            </a:extLst>
          </p:cNvPr>
          <p:cNvSpPr txBox="1"/>
          <p:nvPr/>
        </p:nvSpPr>
        <p:spPr>
          <a:xfrm>
            <a:off x="1045028" y="394386"/>
            <a:ext cx="359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410EA6-15E1-4079-BB85-0408FC26EA21}"/>
              </a:ext>
            </a:extLst>
          </p:cNvPr>
          <p:cNvSpPr txBox="1"/>
          <p:nvPr/>
        </p:nvSpPr>
        <p:spPr>
          <a:xfrm>
            <a:off x="603882" y="85605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598574-92DC-4AC2-BE87-7B4225790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922830"/>
            <a:ext cx="3768436" cy="1247377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16C4ACAD-7928-4501-B459-034F099B64F1}"/>
              </a:ext>
            </a:extLst>
          </p:cNvPr>
          <p:cNvSpPr txBox="1"/>
          <p:nvPr/>
        </p:nvSpPr>
        <p:spPr>
          <a:xfrm>
            <a:off x="603882" y="2583251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="" xmlns:a16="http://schemas.microsoft.com/office/drawing/2014/main" id="{BCE89D47-C94D-4C95-8001-E34B570763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261" y="2505078"/>
            <a:ext cx="4771180" cy="1978441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9A91F5E3-BD33-4F1F-8436-0E5443BC0417}"/>
              </a:ext>
            </a:extLst>
          </p:cNvPr>
          <p:cNvSpPr txBox="1"/>
          <p:nvPr/>
        </p:nvSpPr>
        <p:spPr>
          <a:xfrm>
            <a:off x="603882" y="424367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pic>
        <p:nvPicPr>
          <p:cNvPr id="119" name="Picture 118">
            <a:extLst>
              <a:ext uri="{FF2B5EF4-FFF2-40B4-BE49-F238E27FC236}">
                <a16:creationId xmlns="" xmlns:a16="http://schemas.microsoft.com/office/drawing/2014/main" id="{395B5513-2BCA-49DF-B9AE-A723620CF8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35"/>
          <a:stretch/>
        </p:blipFill>
        <p:spPr>
          <a:xfrm rot="10800000">
            <a:off x="1257463" y="4414329"/>
            <a:ext cx="2862954" cy="991353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="" xmlns:a16="http://schemas.microsoft.com/office/drawing/2014/main" id="{3A23516C-379A-4571-B462-7727DD0E6E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35"/>
          <a:stretch/>
        </p:blipFill>
        <p:spPr>
          <a:xfrm rot="10800000">
            <a:off x="1257463" y="5104796"/>
            <a:ext cx="2862954" cy="991353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1D3C22BD-545F-4CC7-B970-9424C4F7AE43}"/>
              </a:ext>
            </a:extLst>
          </p:cNvPr>
          <p:cNvSpPr/>
          <p:nvPr/>
        </p:nvSpPr>
        <p:spPr>
          <a:xfrm>
            <a:off x="5339466" y="118129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3C344B3E-E458-4E82-BFD9-80E635E351C4}"/>
              </a:ext>
            </a:extLst>
          </p:cNvPr>
          <p:cNvSpPr txBox="1"/>
          <p:nvPr/>
        </p:nvSpPr>
        <p:spPr>
          <a:xfrm>
            <a:off x="5417108" y="1188902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02EB5729-AFA7-425F-AFFB-3064F2382056}"/>
              </a:ext>
            </a:extLst>
          </p:cNvPr>
          <p:cNvSpPr txBox="1"/>
          <p:nvPr/>
        </p:nvSpPr>
        <p:spPr>
          <a:xfrm>
            <a:off x="5327339" y="1198031"/>
            <a:ext cx="52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FF00106D-BD69-47B9-A0A5-3AF2C18BFA73}"/>
              </a:ext>
            </a:extLst>
          </p:cNvPr>
          <p:cNvSpPr/>
          <p:nvPr/>
        </p:nvSpPr>
        <p:spPr>
          <a:xfrm>
            <a:off x="6975226" y="115677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2BD969EF-E88D-4995-9FC0-5B35CA9261EC}"/>
              </a:ext>
            </a:extLst>
          </p:cNvPr>
          <p:cNvSpPr txBox="1"/>
          <p:nvPr/>
        </p:nvSpPr>
        <p:spPr>
          <a:xfrm>
            <a:off x="7052868" y="1164384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EEAB0E09-6545-43DD-8DB2-CD4D522FF770}"/>
              </a:ext>
            </a:extLst>
          </p:cNvPr>
          <p:cNvSpPr txBox="1"/>
          <p:nvPr/>
        </p:nvSpPr>
        <p:spPr>
          <a:xfrm>
            <a:off x="6963099" y="1173513"/>
            <a:ext cx="52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A2A1BBCD-B691-49B7-8FD0-6986B1D7CC82}"/>
              </a:ext>
            </a:extLst>
          </p:cNvPr>
          <p:cNvSpPr/>
          <p:nvPr/>
        </p:nvSpPr>
        <p:spPr>
          <a:xfrm>
            <a:off x="5225936" y="1844040"/>
            <a:ext cx="3342640" cy="594360"/>
          </a:xfrm>
          <a:prstGeom prst="roundRect">
            <a:avLst>
              <a:gd name="adj" fmla="val 27778"/>
            </a:avLst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69C45E0-5B28-4D2F-9474-8405D6734C84}"/>
              </a:ext>
            </a:extLst>
          </p:cNvPr>
          <p:cNvSpPr txBox="1"/>
          <p:nvPr/>
        </p:nvSpPr>
        <p:spPr>
          <a:xfrm>
            <a:off x="5341588" y="1896161"/>
            <a:ext cx="31113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0ECB58E1-872D-4D35-83A5-45B516D1EC4D}"/>
              </a:ext>
            </a:extLst>
          </p:cNvPr>
          <p:cNvSpPr/>
          <p:nvPr/>
        </p:nvSpPr>
        <p:spPr>
          <a:xfrm>
            <a:off x="5912122" y="187249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E5C9EDFE-43FC-439D-8DD2-3CDF378FF2BC}"/>
              </a:ext>
            </a:extLst>
          </p:cNvPr>
          <p:cNvSpPr txBox="1"/>
          <p:nvPr/>
        </p:nvSpPr>
        <p:spPr>
          <a:xfrm>
            <a:off x="5989764" y="1880098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1CBAFDE3-B6CC-4187-9E6E-B3D6FA7A5403}"/>
              </a:ext>
            </a:extLst>
          </p:cNvPr>
          <p:cNvSpPr txBox="1"/>
          <p:nvPr/>
        </p:nvSpPr>
        <p:spPr>
          <a:xfrm>
            <a:off x="5899995" y="1889227"/>
            <a:ext cx="52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A03F5EB7-81CC-4B1F-A794-C069D99424B8}"/>
              </a:ext>
            </a:extLst>
          </p:cNvPr>
          <p:cNvSpPr/>
          <p:nvPr/>
        </p:nvSpPr>
        <p:spPr>
          <a:xfrm>
            <a:off x="5811706" y="2919787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3D68A1F3-C65E-43BE-A01B-4E6286517B2F}"/>
              </a:ext>
            </a:extLst>
          </p:cNvPr>
          <p:cNvSpPr txBox="1"/>
          <p:nvPr/>
        </p:nvSpPr>
        <p:spPr>
          <a:xfrm>
            <a:off x="5889348" y="2927395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D6665137-A90C-43F8-A4C0-732149344711}"/>
              </a:ext>
            </a:extLst>
          </p:cNvPr>
          <p:cNvSpPr txBox="1"/>
          <p:nvPr/>
        </p:nvSpPr>
        <p:spPr>
          <a:xfrm>
            <a:off x="5799579" y="2936524"/>
            <a:ext cx="52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37996D0A-589D-4E52-AFDD-240ED7E2A3E8}"/>
              </a:ext>
            </a:extLst>
          </p:cNvPr>
          <p:cNvSpPr/>
          <p:nvPr/>
        </p:nvSpPr>
        <p:spPr>
          <a:xfrm>
            <a:off x="7447466" y="289526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8912E2FD-F855-4863-978C-60FE410E33DB}"/>
              </a:ext>
            </a:extLst>
          </p:cNvPr>
          <p:cNvSpPr txBox="1"/>
          <p:nvPr/>
        </p:nvSpPr>
        <p:spPr>
          <a:xfrm>
            <a:off x="7525108" y="2902877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E395BF7E-C114-4669-9745-E1736E5DBC6E}"/>
              </a:ext>
            </a:extLst>
          </p:cNvPr>
          <p:cNvSpPr txBox="1"/>
          <p:nvPr/>
        </p:nvSpPr>
        <p:spPr>
          <a:xfrm>
            <a:off x="7435339" y="2912006"/>
            <a:ext cx="52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="" xmlns:a16="http://schemas.microsoft.com/office/drawing/2014/main" id="{EDC9B1EA-A318-4544-AF1C-2C5FEA705196}"/>
              </a:ext>
            </a:extLst>
          </p:cNvPr>
          <p:cNvSpPr/>
          <p:nvPr/>
        </p:nvSpPr>
        <p:spPr>
          <a:xfrm>
            <a:off x="5310251" y="3582533"/>
            <a:ext cx="3342640" cy="594360"/>
          </a:xfrm>
          <a:prstGeom prst="roundRect">
            <a:avLst>
              <a:gd name="adj" fmla="val 27778"/>
            </a:avLst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357E07ED-35E7-4096-9375-C0EDE12E60F4}"/>
              </a:ext>
            </a:extLst>
          </p:cNvPr>
          <p:cNvSpPr txBox="1"/>
          <p:nvPr/>
        </p:nvSpPr>
        <p:spPr>
          <a:xfrm>
            <a:off x="5407431" y="3634654"/>
            <a:ext cx="32269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long.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="" xmlns:a16="http://schemas.microsoft.com/office/drawing/2014/main" id="{33527422-C8AF-4A88-B949-8A2665BDB69C}"/>
              </a:ext>
            </a:extLst>
          </p:cNvPr>
          <p:cNvSpPr/>
          <p:nvPr/>
        </p:nvSpPr>
        <p:spPr>
          <a:xfrm>
            <a:off x="5977965" y="3610983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FACE02A8-081D-4B6A-BAE1-91015E450C9A}"/>
              </a:ext>
            </a:extLst>
          </p:cNvPr>
          <p:cNvSpPr txBox="1"/>
          <p:nvPr/>
        </p:nvSpPr>
        <p:spPr>
          <a:xfrm>
            <a:off x="6055607" y="3618591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196A7878-C0B0-4D84-A1B6-6F74D7AA9ACD}"/>
              </a:ext>
            </a:extLst>
          </p:cNvPr>
          <p:cNvSpPr txBox="1"/>
          <p:nvPr/>
        </p:nvSpPr>
        <p:spPr>
          <a:xfrm>
            <a:off x="5965838" y="3627720"/>
            <a:ext cx="52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="" xmlns:a16="http://schemas.microsoft.com/office/drawing/2014/main" id="{FA42FE66-1B1C-4EC0-B63D-796822FA6618}"/>
              </a:ext>
            </a:extLst>
          </p:cNvPr>
          <p:cNvSpPr/>
          <p:nvPr/>
        </p:nvSpPr>
        <p:spPr>
          <a:xfrm>
            <a:off x="5020241" y="47503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BD962D66-314C-4E20-91A5-207F8300BB8C}"/>
              </a:ext>
            </a:extLst>
          </p:cNvPr>
          <p:cNvSpPr txBox="1"/>
          <p:nvPr/>
        </p:nvSpPr>
        <p:spPr>
          <a:xfrm>
            <a:off x="5097883" y="4757992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1AF05B89-D2AD-4404-8266-D00386522E92}"/>
              </a:ext>
            </a:extLst>
          </p:cNvPr>
          <p:cNvSpPr txBox="1"/>
          <p:nvPr/>
        </p:nvSpPr>
        <p:spPr>
          <a:xfrm>
            <a:off x="5008114" y="4767121"/>
            <a:ext cx="52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="" xmlns:a16="http://schemas.microsoft.com/office/drawing/2014/main" id="{E211022B-2E87-485F-9B93-2527F41F5AFD}"/>
              </a:ext>
            </a:extLst>
          </p:cNvPr>
          <p:cNvSpPr/>
          <p:nvPr/>
        </p:nvSpPr>
        <p:spPr>
          <a:xfrm>
            <a:off x="6656001" y="472586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="" xmlns:a16="http://schemas.microsoft.com/office/drawing/2014/main" id="{3CA5DE46-008D-42DF-8B24-659C91A69E9C}"/>
              </a:ext>
            </a:extLst>
          </p:cNvPr>
          <p:cNvSpPr txBox="1"/>
          <p:nvPr/>
        </p:nvSpPr>
        <p:spPr>
          <a:xfrm>
            <a:off x="6733643" y="4733474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76C77703-C3AA-4C07-BF86-B55D22256BD3}"/>
              </a:ext>
            </a:extLst>
          </p:cNvPr>
          <p:cNvSpPr txBox="1"/>
          <p:nvPr/>
        </p:nvSpPr>
        <p:spPr>
          <a:xfrm>
            <a:off x="6643874" y="4742603"/>
            <a:ext cx="52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="" xmlns:a16="http://schemas.microsoft.com/office/drawing/2014/main" id="{E6B6822C-EA1A-40BE-ADB5-203082AA67AF}"/>
              </a:ext>
            </a:extLst>
          </p:cNvPr>
          <p:cNvSpPr/>
          <p:nvPr/>
        </p:nvSpPr>
        <p:spPr>
          <a:xfrm>
            <a:off x="4906711" y="5413130"/>
            <a:ext cx="3342640" cy="594360"/>
          </a:xfrm>
          <a:prstGeom prst="roundRect">
            <a:avLst>
              <a:gd name="adj" fmla="val 27778"/>
            </a:avLst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A6506CA7-5840-40FA-B602-6B5D8D6B9446}"/>
              </a:ext>
            </a:extLst>
          </p:cNvPr>
          <p:cNvSpPr txBox="1"/>
          <p:nvPr/>
        </p:nvSpPr>
        <p:spPr>
          <a:xfrm>
            <a:off x="5022363" y="5465251"/>
            <a:ext cx="31113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="" xmlns:a16="http://schemas.microsoft.com/office/drawing/2014/main" id="{8BC14205-6658-4687-AC54-F85E3963DB4C}"/>
              </a:ext>
            </a:extLst>
          </p:cNvPr>
          <p:cNvSpPr/>
          <p:nvPr/>
        </p:nvSpPr>
        <p:spPr>
          <a:xfrm>
            <a:off x="5572721" y="5436929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="" xmlns:a16="http://schemas.microsoft.com/office/drawing/2014/main" id="{C306FF22-41AD-4B85-A199-902BE838D2C5}"/>
              </a:ext>
            </a:extLst>
          </p:cNvPr>
          <p:cNvSpPr txBox="1"/>
          <p:nvPr/>
        </p:nvSpPr>
        <p:spPr>
          <a:xfrm>
            <a:off x="5670539" y="5449188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727D31DE-3FA4-4092-99C2-C26A123D0085}"/>
              </a:ext>
            </a:extLst>
          </p:cNvPr>
          <p:cNvSpPr txBox="1"/>
          <p:nvPr/>
        </p:nvSpPr>
        <p:spPr>
          <a:xfrm>
            <a:off x="5469937" y="5458317"/>
            <a:ext cx="6881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F91DDAC-1F0E-4E1F-B34A-6D9B767D4E0B}"/>
              </a:ext>
            </a:extLst>
          </p:cNvPr>
          <p:cNvSpPr/>
          <p:nvPr/>
        </p:nvSpPr>
        <p:spPr>
          <a:xfrm>
            <a:off x="782140" y="2640773"/>
            <a:ext cx="1378267" cy="1669677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="" xmlns:a16="http://schemas.microsoft.com/office/drawing/2014/main" id="{C83DCD72-6516-4A2E-A9F1-C29040142EF7}"/>
              </a:ext>
            </a:extLst>
          </p:cNvPr>
          <p:cNvSpPr/>
          <p:nvPr/>
        </p:nvSpPr>
        <p:spPr>
          <a:xfrm>
            <a:off x="2050469" y="2572269"/>
            <a:ext cx="1399063" cy="184205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="" xmlns:a16="http://schemas.microsoft.com/office/drawing/2014/main" id="{EB4093E4-A740-452F-B64B-92468B09EDCF}"/>
              </a:ext>
            </a:extLst>
          </p:cNvPr>
          <p:cNvSpPr/>
          <p:nvPr/>
        </p:nvSpPr>
        <p:spPr>
          <a:xfrm>
            <a:off x="3437405" y="2567921"/>
            <a:ext cx="1205453" cy="184206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40" grpId="0"/>
      <p:bldP spid="8" grpId="0"/>
      <p:bldP spid="3" grpId="0"/>
      <p:bldP spid="5" grpId="0"/>
      <p:bldP spid="116" grpId="0"/>
      <p:bldP spid="118" grpId="0"/>
      <p:bldP spid="125" grpId="0" animBg="1"/>
      <p:bldP spid="126" grpId="0"/>
      <p:bldP spid="126" grpId="1"/>
      <p:bldP spid="127" grpId="0"/>
      <p:bldP spid="129" grpId="0" animBg="1"/>
      <p:bldP spid="130" grpId="0"/>
      <p:bldP spid="130" grpId="1"/>
      <p:bldP spid="131" grpId="0"/>
      <p:bldP spid="9" grpId="0" animBg="1"/>
      <p:bldP spid="10" grpId="0"/>
      <p:bldP spid="134" grpId="0" animBg="1"/>
      <p:bldP spid="135" grpId="0"/>
      <p:bldP spid="135" grpId="1"/>
      <p:bldP spid="136" grpId="0"/>
      <p:bldP spid="137" grpId="0" animBg="1"/>
      <p:bldP spid="138" grpId="0"/>
      <p:bldP spid="138" grpId="1"/>
      <p:bldP spid="139" grpId="0"/>
      <p:bldP spid="141" grpId="0" animBg="1"/>
      <p:bldP spid="142" grpId="0"/>
      <p:bldP spid="142" grpId="1"/>
      <p:bldP spid="143" grpId="0"/>
      <p:bldP spid="144" grpId="0" animBg="1"/>
      <p:bldP spid="145" grpId="0"/>
      <p:bldP spid="146" grpId="0" animBg="1"/>
      <p:bldP spid="147" grpId="0"/>
      <p:bldP spid="147" grpId="1"/>
      <p:bldP spid="148" grpId="0"/>
      <p:bldP spid="149" grpId="0" animBg="1"/>
      <p:bldP spid="151" grpId="0"/>
      <p:bldP spid="151" grpId="1"/>
      <p:bldP spid="154" grpId="0"/>
      <p:bldP spid="156" grpId="0" animBg="1"/>
      <p:bldP spid="157" grpId="0"/>
      <p:bldP spid="157" grpId="1"/>
      <p:bldP spid="158" grpId="0"/>
      <p:bldP spid="159" grpId="0" animBg="1"/>
      <p:bldP spid="160" grpId="0"/>
      <p:bldP spid="161" grpId="0" animBg="1"/>
      <p:bldP spid="162" grpId="0"/>
      <p:bldP spid="162" grpId="1"/>
      <p:bldP spid="163" grpId="0"/>
      <p:bldP spid="11" grpId="0" animBg="1"/>
      <p:bldP spid="164" grpId="0" animBg="1"/>
      <p:bldP spid="1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C4A8534-9DEC-4A76-9E51-C8CCD5436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C96AE6-8E38-412B-8D06-027C8BC3362B}"/>
              </a:ext>
            </a:extLst>
          </p:cNvPr>
          <p:cNvSpPr txBox="1"/>
          <p:nvPr/>
        </p:nvSpPr>
        <p:spPr>
          <a:xfrm>
            <a:off x="1045028" y="394386"/>
            <a:ext cx="327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C7B630ED-864E-4F43-81E9-AEB9115EC189}"/>
              </a:ext>
            </a:extLst>
          </p:cNvPr>
          <p:cNvGrpSpPr/>
          <p:nvPr/>
        </p:nvGrpSpPr>
        <p:grpSpPr>
          <a:xfrm>
            <a:off x="2323399" y="1468508"/>
            <a:ext cx="4284801" cy="578245"/>
            <a:chOff x="1113436" y="1403853"/>
            <a:chExt cx="4284801" cy="57824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1224FAB-5E9F-429E-9789-33F7E0D9B1B4}"/>
                </a:ext>
              </a:extLst>
            </p:cNvPr>
            <p:cNvSpPr txBox="1"/>
            <p:nvPr/>
          </p:nvSpPr>
          <p:spPr>
            <a:xfrm>
              <a:off x="1113436" y="1431636"/>
              <a:ext cx="2319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16, 17, 18,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4FB8845-32D1-4A1E-8722-D55A0BBB9586}"/>
                </a:ext>
              </a:extLst>
            </p:cNvPr>
            <p:cNvSpPr/>
            <p:nvPr/>
          </p:nvSpPr>
          <p:spPr>
            <a:xfrm>
              <a:off x="3229034" y="140385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6CDA17A-64AC-48B1-8E0C-8AB9D3DA36BB}"/>
                </a:ext>
              </a:extLst>
            </p:cNvPr>
            <p:cNvSpPr txBox="1"/>
            <p:nvPr/>
          </p:nvSpPr>
          <p:spPr>
            <a:xfrm>
              <a:off x="3684088" y="1431636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D2CE02D-D97F-4AC5-AC45-3BD8A14D4C93}"/>
                </a:ext>
              </a:extLst>
            </p:cNvPr>
            <p:cNvSpPr txBox="1"/>
            <p:nvPr/>
          </p:nvSpPr>
          <p:spPr>
            <a:xfrm>
              <a:off x="4389879" y="1417094"/>
              <a:ext cx="297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D99269F-B255-4459-AB27-EB38F21E4C96}"/>
                </a:ext>
              </a:extLst>
            </p:cNvPr>
            <p:cNvSpPr/>
            <p:nvPr/>
          </p:nvSpPr>
          <p:spPr>
            <a:xfrm>
              <a:off x="3925380" y="1404287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E1DBB98-E0E5-4C60-A903-7C24DDD8109A}"/>
                </a:ext>
              </a:extLst>
            </p:cNvPr>
            <p:cNvSpPr txBox="1"/>
            <p:nvPr/>
          </p:nvSpPr>
          <p:spPr>
            <a:xfrm>
              <a:off x="5100901" y="1520433"/>
              <a:ext cx="297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22B895EC-E0D7-49D9-8A80-B74295701A3D}"/>
                </a:ext>
              </a:extLst>
            </p:cNvPr>
            <p:cNvSpPr/>
            <p:nvPr/>
          </p:nvSpPr>
          <p:spPr>
            <a:xfrm>
              <a:off x="4637087" y="140385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8E92DDAD-7927-415E-90E8-C693811335FC}"/>
              </a:ext>
            </a:extLst>
          </p:cNvPr>
          <p:cNvSpPr txBox="1"/>
          <p:nvPr/>
        </p:nvSpPr>
        <p:spPr>
          <a:xfrm>
            <a:off x="4481955" y="149587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07CF6539-D287-400B-938B-A751140B299A}"/>
              </a:ext>
            </a:extLst>
          </p:cNvPr>
          <p:cNvSpPr txBox="1"/>
          <p:nvPr/>
        </p:nvSpPr>
        <p:spPr>
          <a:xfrm>
            <a:off x="5894941" y="144434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4DE22D1-BACB-436C-B58A-2A62F70CA1AF}"/>
              </a:ext>
            </a:extLst>
          </p:cNvPr>
          <p:cNvSpPr txBox="1"/>
          <p:nvPr/>
        </p:nvSpPr>
        <p:spPr>
          <a:xfrm>
            <a:off x="5179299" y="146850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298279FD-3717-492F-ADE5-8E43DA7C37F6}"/>
              </a:ext>
            </a:extLst>
          </p:cNvPr>
          <p:cNvSpPr txBox="1"/>
          <p:nvPr/>
        </p:nvSpPr>
        <p:spPr>
          <a:xfrm>
            <a:off x="4395015" y="14941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81C07D8-B81B-4327-8943-7A1F260C8FE5}"/>
              </a:ext>
            </a:extLst>
          </p:cNvPr>
          <p:cNvSpPr txBox="1"/>
          <p:nvPr/>
        </p:nvSpPr>
        <p:spPr>
          <a:xfrm>
            <a:off x="5115429" y="147081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76BD273B-302E-4989-8176-713B5CE7D595}"/>
              </a:ext>
            </a:extLst>
          </p:cNvPr>
          <p:cNvSpPr txBox="1"/>
          <p:nvPr/>
        </p:nvSpPr>
        <p:spPr>
          <a:xfrm>
            <a:off x="5818715" y="146508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5EE6E3EF-66D1-4E4A-A4F6-A9B113D0D840}"/>
              </a:ext>
            </a:extLst>
          </p:cNvPr>
          <p:cNvGrpSpPr/>
          <p:nvPr/>
        </p:nvGrpSpPr>
        <p:grpSpPr>
          <a:xfrm>
            <a:off x="2328906" y="2553328"/>
            <a:ext cx="4284801" cy="578245"/>
            <a:chOff x="1113436" y="1403853"/>
            <a:chExt cx="4284801" cy="578245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64E8FB47-8D87-4262-A8A4-18340DEBF4DC}"/>
                </a:ext>
              </a:extLst>
            </p:cNvPr>
            <p:cNvSpPr txBox="1"/>
            <p:nvPr/>
          </p:nvSpPr>
          <p:spPr>
            <a:xfrm>
              <a:off x="1113436" y="1431636"/>
              <a:ext cx="22509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93, 94, 95, 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F679D1BB-E5E5-4CDB-9D16-847E5ECF75BF}"/>
                </a:ext>
              </a:extLst>
            </p:cNvPr>
            <p:cNvSpPr/>
            <p:nvPr/>
          </p:nvSpPr>
          <p:spPr>
            <a:xfrm>
              <a:off x="3229034" y="140385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C5EBBC45-AB9C-47B5-9406-498A7D1F8537}"/>
                </a:ext>
              </a:extLst>
            </p:cNvPr>
            <p:cNvSpPr txBox="1"/>
            <p:nvPr/>
          </p:nvSpPr>
          <p:spPr>
            <a:xfrm>
              <a:off x="3684088" y="1431636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748A2E8A-1C2F-48B0-AC7E-BBF1D1ADEF3B}"/>
                </a:ext>
              </a:extLst>
            </p:cNvPr>
            <p:cNvSpPr txBox="1"/>
            <p:nvPr/>
          </p:nvSpPr>
          <p:spPr>
            <a:xfrm>
              <a:off x="4389879" y="1417094"/>
              <a:ext cx="297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D551BDF2-14E1-4A8A-9CB6-3EBBA40CCE0F}"/>
                </a:ext>
              </a:extLst>
            </p:cNvPr>
            <p:cNvSpPr/>
            <p:nvPr/>
          </p:nvSpPr>
          <p:spPr>
            <a:xfrm>
              <a:off x="3925380" y="1404287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C199F598-9CFF-44C6-BB35-909E164CF9E4}"/>
                </a:ext>
              </a:extLst>
            </p:cNvPr>
            <p:cNvSpPr txBox="1"/>
            <p:nvPr/>
          </p:nvSpPr>
          <p:spPr>
            <a:xfrm>
              <a:off x="5100901" y="1520433"/>
              <a:ext cx="297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9F208790-B49B-4093-9ECE-BD0563E9532A}"/>
                </a:ext>
              </a:extLst>
            </p:cNvPr>
            <p:cNvSpPr/>
            <p:nvPr/>
          </p:nvSpPr>
          <p:spPr>
            <a:xfrm>
              <a:off x="4637087" y="140385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BD3B6E39-44D2-4245-8121-9813CCD8689F}"/>
              </a:ext>
            </a:extLst>
          </p:cNvPr>
          <p:cNvSpPr txBox="1"/>
          <p:nvPr/>
        </p:nvSpPr>
        <p:spPr>
          <a:xfrm>
            <a:off x="4487462" y="258069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74E1E93E-5C56-4528-89D8-4D3F95DCB16D}"/>
              </a:ext>
            </a:extLst>
          </p:cNvPr>
          <p:cNvSpPr txBox="1"/>
          <p:nvPr/>
        </p:nvSpPr>
        <p:spPr>
          <a:xfrm>
            <a:off x="5900448" y="252916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87E10008-F17A-49B8-A1ED-9D0485AE4D28}"/>
              </a:ext>
            </a:extLst>
          </p:cNvPr>
          <p:cNvSpPr txBox="1"/>
          <p:nvPr/>
        </p:nvSpPr>
        <p:spPr>
          <a:xfrm>
            <a:off x="5184806" y="25533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CAA584E2-35E7-4355-A290-B08C8B8CCF8D}"/>
              </a:ext>
            </a:extLst>
          </p:cNvPr>
          <p:cNvSpPr txBox="1"/>
          <p:nvPr/>
        </p:nvSpPr>
        <p:spPr>
          <a:xfrm>
            <a:off x="4400522" y="25789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F7921C5-6C69-40A6-9B95-68AE3F4EAD12}"/>
              </a:ext>
            </a:extLst>
          </p:cNvPr>
          <p:cNvSpPr txBox="1"/>
          <p:nvPr/>
        </p:nvSpPr>
        <p:spPr>
          <a:xfrm>
            <a:off x="5120936" y="255563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1A4F42C4-ABCB-45C2-A0F6-1CACF9523E45}"/>
              </a:ext>
            </a:extLst>
          </p:cNvPr>
          <p:cNvSpPr txBox="1"/>
          <p:nvPr/>
        </p:nvSpPr>
        <p:spPr>
          <a:xfrm>
            <a:off x="5824222" y="254990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9AD831AD-0F8F-4A93-9FA5-46647C964E3B}"/>
              </a:ext>
            </a:extLst>
          </p:cNvPr>
          <p:cNvGrpSpPr/>
          <p:nvPr/>
        </p:nvGrpSpPr>
        <p:grpSpPr>
          <a:xfrm>
            <a:off x="2323399" y="3686603"/>
            <a:ext cx="4411801" cy="578245"/>
            <a:chOff x="1113436" y="1403853"/>
            <a:chExt cx="4411801" cy="578245"/>
          </a:xfrm>
        </p:grpSpPr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B7063DCC-B5C1-4D8B-A45F-520D806E37B4}"/>
                </a:ext>
              </a:extLst>
            </p:cNvPr>
            <p:cNvSpPr txBox="1"/>
            <p:nvPr/>
          </p:nvSpPr>
          <p:spPr>
            <a:xfrm>
              <a:off x="1113436" y="1431636"/>
              <a:ext cx="2406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100, 99, 98, 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="" xmlns:a16="http://schemas.microsoft.com/office/drawing/2014/main" id="{7538C495-4333-458D-B294-CA9961528B6F}"/>
                </a:ext>
              </a:extLst>
            </p:cNvPr>
            <p:cNvSpPr/>
            <p:nvPr/>
          </p:nvSpPr>
          <p:spPr>
            <a:xfrm>
              <a:off x="3399214" y="140385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4DF271E6-70E3-4123-8B7F-CB1063125F8D}"/>
                </a:ext>
              </a:extLst>
            </p:cNvPr>
            <p:cNvSpPr txBox="1"/>
            <p:nvPr/>
          </p:nvSpPr>
          <p:spPr>
            <a:xfrm>
              <a:off x="3833655" y="1431636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4E41898A-A458-43BC-93B0-9062DE3FBEE0}"/>
                </a:ext>
              </a:extLst>
            </p:cNvPr>
            <p:cNvSpPr txBox="1"/>
            <p:nvPr/>
          </p:nvSpPr>
          <p:spPr>
            <a:xfrm>
              <a:off x="4516879" y="1417094"/>
              <a:ext cx="297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2E78E150-C32F-46C8-8B70-0248FC3E8BDB}"/>
                </a:ext>
              </a:extLst>
            </p:cNvPr>
            <p:cNvSpPr/>
            <p:nvPr/>
          </p:nvSpPr>
          <p:spPr>
            <a:xfrm>
              <a:off x="4052380" y="1404287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76C32F56-01ED-48EA-9C26-13E2AA463081}"/>
                </a:ext>
              </a:extLst>
            </p:cNvPr>
            <p:cNvSpPr txBox="1"/>
            <p:nvPr/>
          </p:nvSpPr>
          <p:spPr>
            <a:xfrm>
              <a:off x="5227901" y="1520433"/>
              <a:ext cx="297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id="{A0CE23CE-A636-4689-A293-BDEDB516AF6A}"/>
                </a:ext>
              </a:extLst>
            </p:cNvPr>
            <p:cNvSpPr/>
            <p:nvPr/>
          </p:nvSpPr>
          <p:spPr>
            <a:xfrm>
              <a:off x="4764087" y="140385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486AEEA4-B61D-49A1-A4FC-487464ACED19}"/>
              </a:ext>
            </a:extLst>
          </p:cNvPr>
          <p:cNvSpPr txBox="1"/>
          <p:nvPr/>
        </p:nvSpPr>
        <p:spPr>
          <a:xfrm>
            <a:off x="4674660" y="37076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93216AE6-4B38-4BEE-A8F1-098758EAC77E}"/>
              </a:ext>
            </a:extLst>
          </p:cNvPr>
          <p:cNvSpPr txBox="1"/>
          <p:nvPr/>
        </p:nvSpPr>
        <p:spPr>
          <a:xfrm>
            <a:off x="6024178" y="36826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68555117-3CC4-41CA-9F3F-FAE232BE3B9F}"/>
              </a:ext>
            </a:extLst>
          </p:cNvPr>
          <p:cNvSpPr txBox="1"/>
          <p:nvPr/>
        </p:nvSpPr>
        <p:spPr>
          <a:xfrm>
            <a:off x="5303368" y="37035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76A3797C-C3BF-422C-A783-DF74DE3C5090}"/>
              </a:ext>
            </a:extLst>
          </p:cNvPr>
          <p:cNvSpPr txBox="1"/>
          <p:nvPr/>
        </p:nvSpPr>
        <p:spPr>
          <a:xfrm>
            <a:off x="4587720" y="370585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4D7341CC-BABF-46EE-9D6F-76560E7113B2}"/>
              </a:ext>
            </a:extLst>
          </p:cNvPr>
          <p:cNvSpPr txBox="1"/>
          <p:nvPr/>
        </p:nvSpPr>
        <p:spPr>
          <a:xfrm>
            <a:off x="5239498" y="370585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1520A154-2DB7-4E15-8CA7-88836A4B3F6A}"/>
              </a:ext>
            </a:extLst>
          </p:cNvPr>
          <p:cNvSpPr txBox="1"/>
          <p:nvPr/>
        </p:nvSpPr>
        <p:spPr>
          <a:xfrm>
            <a:off x="5947952" y="370334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25BC757A-C1F3-4DA1-872A-123579D86ACB}"/>
              </a:ext>
            </a:extLst>
          </p:cNvPr>
          <p:cNvGrpSpPr/>
          <p:nvPr/>
        </p:nvGrpSpPr>
        <p:grpSpPr>
          <a:xfrm>
            <a:off x="2323399" y="4747257"/>
            <a:ext cx="4284801" cy="578245"/>
            <a:chOff x="1113436" y="1403853"/>
            <a:chExt cx="4284801" cy="578245"/>
          </a:xfrm>
        </p:grpSpPr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0886D63F-C974-442B-A267-55EF9E078488}"/>
                </a:ext>
              </a:extLst>
            </p:cNvPr>
            <p:cNvSpPr txBox="1"/>
            <p:nvPr/>
          </p:nvSpPr>
          <p:spPr>
            <a:xfrm>
              <a:off x="1113436" y="1431636"/>
              <a:ext cx="22509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76, 75, 74, 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E140758D-710F-4450-9771-E29DA4B7702D}"/>
                </a:ext>
              </a:extLst>
            </p:cNvPr>
            <p:cNvSpPr/>
            <p:nvPr/>
          </p:nvSpPr>
          <p:spPr>
            <a:xfrm>
              <a:off x="3229034" y="140385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="" xmlns:a16="http://schemas.microsoft.com/office/drawing/2014/main" id="{DBD98DFA-5E84-411F-A3A5-7595C9DCDA30}"/>
                </a:ext>
              </a:extLst>
            </p:cNvPr>
            <p:cNvSpPr txBox="1"/>
            <p:nvPr/>
          </p:nvSpPr>
          <p:spPr>
            <a:xfrm>
              <a:off x="3684088" y="1431636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C8C96AE0-3DF3-4CD2-809A-FEB970D9D6F9}"/>
                </a:ext>
              </a:extLst>
            </p:cNvPr>
            <p:cNvSpPr txBox="1"/>
            <p:nvPr/>
          </p:nvSpPr>
          <p:spPr>
            <a:xfrm>
              <a:off x="4389879" y="1417094"/>
              <a:ext cx="297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="" xmlns:a16="http://schemas.microsoft.com/office/drawing/2014/main" id="{A7CBE538-1675-439B-A1BC-B12D306065CF}"/>
                </a:ext>
              </a:extLst>
            </p:cNvPr>
            <p:cNvSpPr/>
            <p:nvPr/>
          </p:nvSpPr>
          <p:spPr>
            <a:xfrm>
              <a:off x="3925380" y="1404287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="" xmlns:a16="http://schemas.microsoft.com/office/drawing/2014/main" id="{9A5BB6EA-A27D-4578-A322-B1DA4099812B}"/>
                </a:ext>
              </a:extLst>
            </p:cNvPr>
            <p:cNvSpPr txBox="1"/>
            <p:nvPr/>
          </p:nvSpPr>
          <p:spPr>
            <a:xfrm>
              <a:off x="5100901" y="1520433"/>
              <a:ext cx="297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32FA2DB8-D63C-430F-B524-A7B61C1D8A01}"/>
                </a:ext>
              </a:extLst>
            </p:cNvPr>
            <p:cNvSpPr/>
            <p:nvPr/>
          </p:nvSpPr>
          <p:spPr>
            <a:xfrm>
              <a:off x="4637087" y="140385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91B6D9D8-DE27-4EAB-862B-71BE32251D31}"/>
              </a:ext>
            </a:extLst>
          </p:cNvPr>
          <p:cNvSpPr txBox="1"/>
          <p:nvPr/>
        </p:nvSpPr>
        <p:spPr>
          <a:xfrm>
            <a:off x="4481955" y="477462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833D37C7-701D-446D-810E-3E38315DAFE4}"/>
              </a:ext>
            </a:extLst>
          </p:cNvPr>
          <p:cNvSpPr txBox="1"/>
          <p:nvPr/>
        </p:nvSpPr>
        <p:spPr>
          <a:xfrm>
            <a:off x="5894941" y="472309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9081EF08-5BB5-48C9-A627-C54A50709A01}"/>
              </a:ext>
            </a:extLst>
          </p:cNvPr>
          <p:cNvSpPr txBox="1"/>
          <p:nvPr/>
        </p:nvSpPr>
        <p:spPr>
          <a:xfrm>
            <a:off x="5179299" y="474725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2B776DB1-C7DC-4C09-A4C8-A13B49A65EAD}"/>
              </a:ext>
            </a:extLst>
          </p:cNvPr>
          <p:cNvSpPr txBox="1"/>
          <p:nvPr/>
        </p:nvSpPr>
        <p:spPr>
          <a:xfrm>
            <a:off x="4395015" y="475456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85D6AD87-F832-4038-8AFF-8BFFAFE8B34B}"/>
              </a:ext>
            </a:extLst>
          </p:cNvPr>
          <p:cNvSpPr txBox="1"/>
          <p:nvPr/>
        </p:nvSpPr>
        <p:spPr>
          <a:xfrm>
            <a:off x="5115429" y="474956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417A156E-9CFF-4323-A369-F4CE0EB73BC4}"/>
              </a:ext>
            </a:extLst>
          </p:cNvPr>
          <p:cNvSpPr txBox="1"/>
          <p:nvPr/>
        </p:nvSpPr>
        <p:spPr>
          <a:xfrm>
            <a:off x="5818715" y="474383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78025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1"/>
      <p:bldP spid="48" grpId="2"/>
      <p:bldP spid="49" grpId="1"/>
      <p:bldP spid="49" grpId="2"/>
      <p:bldP spid="50" grpId="1"/>
      <p:bldP spid="50" grpId="2"/>
      <p:bldP spid="60" grpId="0"/>
      <p:bldP spid="61" grpId="0"/>
      <p:bldP spid="62" grpId="0"/>
      <p:bldP spid="84" grpId="0"/>
      <p:bldP spid="84" grpId="1"/>
      <p:bldP spid="85" grpId="0"/>
      <p:bldP spid="85" grpId="1"/>
      <p:bldP spid="86" grpId="0"/>
      <p:bldP spid="86" grpId="1"/>
      <p:bldP spid="87" grpId="0"/>
      <p:bldP spid="88" grpId="0"/>
      <p:bldP spid="89" grpId="0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2" grpId="0"/>
      <p:bldP spid="103" grpId="0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6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78ADD5-2BAA-4B8A-96EE-A213E0399163}"/>
              </a:ext>
            </a:extLst>
          </p:cNvPr>
          <p:cNvSpPr txBox="1"/>
          <p:nvPr/>
        </p:nvSpPr>
        <p:spPr>
          <a:xfrm>
            <a:off x="1045027" y="394386"/>
            <a:ext cx="63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&lt;.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4F2607-B1B5-492A-9FA9-143DF28A3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3839" y="1613647"/>
            <a:ext cx="608150" cy="578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3363" y="1613647"/>
            <a:ext cx="608150" cy="578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28564" y="1613647"/>
            <a:ext cx="578224" cy="5782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9582" y="167192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8745" y="1613647"/>
            <a:ext cx="608150" cy="578224"/>
          </a:xfrm>
          <a:prstGeom prst="rect">
            <a:avLst/>
          </a:prstGeom>
          <a:solidFill>
            <a:srgbClr val="F8B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58269" y="1613647"/>
            <a:ext cx="608150" cy="578224"/>
          </a:xfrm>
          <a:prstGeom prst="rect">
            <a:avLst/>
          </a:prstGeom>
          <a:solidFill>
            <a:srgbClr val="F8B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73470" y="1613647"/>
            <a:ext cx="578224" cy="5782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84488" y="167192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7693" y="1613647"/>
            <a:ext cx="584107" cy="578224"/>
          </a:xfrm>
          <a:prstGeom prst="rect">
            <a:avLst/>
          </a:prstGeom>
          <a:solidFill>
            <a:srgbClr val="74D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3175" y="1613647"/>
            <a:ext cx="608150" cy="578224"/>
          </a:xfrm>
          <a:prstGeom prst="rect">
            <a:avLst/>
          </a:prstGeom>
          <a:solidFill>
            <a:srgbClr val="74D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18376" y="1613647"/>
            <a:ext cx="578224" cy="5782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29394" y="167192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3839" y="4047567"/>
            <a:ext cx="608150" cy="578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3363" y="4047567"/>
            <a:ext cx="608150" cy="578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28564" y="4047567"/>
            <a:ext cx="578224" cy="5782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39582" y="41058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58745" y="4047567"/>
            <a:ext cx="608150" cy="5782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58269" y="4047567"/>
            <a:ext cx="608150" cy="5782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73470" y="4047567"/>
            <a:ext cx="578224" cy="5782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84488" y="41058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3651" y="4047567"/>
            <a:ext cx="608150" cy="578224"/>
          </a:xfrm>
          <a:prstGeom prst="rect">
            <a:avLst/>
          </a:prstGeom>
          <a:solidFill>
            <a:srgbClr val="F58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3175" y="4047567"/>
            <a:ext cx="608150" cy="578224"/>
          </a:xfrm>
          <a:prstGeom prst="rect">
            <a:avLst/>
          </a:prstGeom>
          <a:solidFill>
            <a:srgbClr val="F58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218376" y="4047567"/>
            <a:ext cx="578224" cy="5782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29394" y="41058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931" y="167182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57635" y="4105845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7660" y="1183243"/>
            <a:ext cx="2855489" cy="143883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75095" y="2865537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10,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61155" y="2865537"/>
            <a:ext cx="558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68247" y="287982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415994" y="165049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160579" y="1192686"/>
            <a:ext cx="2855489" cy="143883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3758057" y="2081105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67107" y="2078507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91223" y="2079304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191283" y="2076342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37696" y="2666089"/>
            <a:ext cx="3465955" cy="118872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87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81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 &gt; 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92019" y="164138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10158" y="164138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25068" y="407506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53197" y="405547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13383" y="407506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1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4519E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4519E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/>
      <p:bldP spid="7" grpId="1"/>
      <p:bldP spid="8" grpId="0" animBg="1"/>
      <p:bldP spid="9" grpId="0" animBg="1"/>
      <p:bldP spid="10" grpId="0" animBg="1"/>
      <p:bldP spid="11" grpId="0"/>
      <p:bldP spid="11" grpId="1"/>
      <p:bldP spid="12" grpId="0" animBg="1"/>
      <p:bldP spid="13" grpId="0" animBg="1"/>
      <p:bldP spid="14" grpId="0" animBg="1"/>
      <p:bldP spid="15" grpId="0"/>
      <p:bldP spid="15" grpId="1"/>
      <p:bldP spid="16" grpId="0" animBg="1"/>
      <p:bldP spid="17" grpId="0" animBg="1"/>
      <p:bldP spid="18" grpId="0" animBg="1"/>
      <p:bldP spid="19" grpId="0"/>
      <p:bldP spid="19" grpId="1"/>
      <p:bldP spid="20" grpId="0" animBg="1"/>
      <p:bldP spid="21" grpId="0" animBg="1"/>
      <p:bldP spid="22" grpId="0" animBg="1"/>
      <p:bldP spid="23" grpId="0"/>
      <p:bldP spid="23" grpId="1"/>
      <p:bldP spid="24" grpId="0" animBg="1"/>
      <p:bldP spid="25" grpId="0" animBg="1"/>
      <p:bldP spid="26" grpId="0" animBg="1"/>
      <p:bldP spid="27" grpId="0"/>
      <p:bldP spid="27" grpId="1"/>
      <p:bldP spid="28" grpId="0"/>
      <p:bldP spid="29" grpId="0"/>
      <p:bldP spid="30" grpId="0" animBg="1"/>
      <p:bldP spid="30" grpId="1" animBg="1"/>
      <p:bldP spid="31" grpId="0"/>
      <p:bldP spid="31" grpId="1"/>
      <p:bldP spid="32" grpId="0"/>
      <p:bldP spid="32" grpId="1"/>
      <p:bldP spid="32" grpId="2"/>
      <p:bldP spid="33" grpId="0"/>
      <p:bldP spid="33" grpId="1"/>
      <p:bldP spid="33" grpId="2"/>
      <p:bldP spid="35" grpId="0" animBg="1"/>
      <p:bldP spid="35" grpId="1" animBg="1"/>
      <p:bldP spid="40" grpId="0" uiExpand="1" build="p" animBg="1"/>
      <p:bldP spid="40" grpI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3003091-AE67-4825-9372-AE9F4F161C36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B37B8B-D70A-426B-A94E-4FB4A1B9C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06E590A-A2D5-4FB8-BFC9-E643474E67CE}"/>
              </a:ext>
            </a:extLst>
          </p:cNvPr>
          <p:cNvSpPr txBox="1"/>
          <p:nvPr/>
        </p:nvSpPr>
        <p:spPr>
          <a:xfrm>
            <a:off x="1045028" y="2805895"/>
            <a:ext cx="7863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028" y="1078245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24210" y="1078245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45028" y="1979819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24210" y="1979819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2683618" y="995349"/>
            <a:ext cx="508003" cy="47897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7162800" y="995349"/>
            <a:ext cx="508003" cy="47897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7162800" y="1914229"/>
            <a:ext cx="508003" cy="47897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2683618" y="1914228"/>
            <a:ext cx="508003" cy="47897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26092" y="3956874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59573" y="3956874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93054" y="3956873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6056" y="10758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25238" y="107584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46055" y="198782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25237" y="197981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1319" y="3495208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36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solidFill>
                  <a:srgbClr val="F36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36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solidFill>
                  <a:srgbClr val="F36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36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solidFill>
                  <a:srgbClr val="F36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36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2400" dirty="0">
              <a:solidFill>
                <a:srgbClr val="F36C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4982" y="3956872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34, 38, 40, 43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4588637" y="4418537"/>
            <a:ext cx="457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216564" y="2449491"/>
            <a:ext cx="457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29376" y="4874786"/>
            <a:ext cx="348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086025" y="4418537"/>
            <a:ext cx="457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642373" y="2422482"/>
            <a:ext cx="457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29375" y="5422166"/>
            <a:ext cx="407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12083 0.4192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55017 0.4192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17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00521 0.2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43038 0.287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28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47" grpId="0"/>
      <p:bldP spid="48" grpId="0"/>
      <p:bldP spid="49" grpId="0"/>
      <p:bldP spid="8" grpId="0" animBg="1"/>
      <p:bldP spid="50" grpId="0" animBg="1"/>
      <p:bldP spid="51" grpId="0" animBg="1"/>
      <p:bldP spid="52" grpId="0" animBg="1"/>
      <p:bldP spid="11" grpId="0"/>
      <p:bldP spid="53" grpId="0"/>
      <p:bldP spid="54" grpId="0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13" grpId="0"/>
      <p:bldP spid="21" grpId="0"/>
      <p:bldP spid="22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F1F1873-0B5D-41E0-9C46-A79B977F3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4100" y="330200"/>
            <a:ext cx="7007688" cy="2442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Minh, An,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25" y="1612900"/>
            <a:ext cx="5500600" cy="3061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613" y="4514714"/>
            <a:ext cx="843692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3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3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3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tâng</a:t>
            </a:r>
            <a:r>
              <a:rPr lang="en-US" sz="23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3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3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3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3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3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3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3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C7B630ED-864E-4F43-81E9-AEB9115EC189}"/>
              </a:ext>
            </a:extLst>
          </p:cNvPr>
          <p:cNvGrpSpPr/>
          <p:nvPr/>
        </p:nvGrpSpPr>
        <p:grpSpPr>
          <a:xfrm>
            <a:off x="3219425" y="5213273"/>
            <a:ext cx="2677037" cy="519955"/>
            <a:chOff x="2417250" y="1403853"/>
            <a:chExt cx="2677037" cy="519955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01224FAB-5E9F-429E-9789-33F7E0D9B1B4}"/>
                </a:ext>
              </a:extLst>
            </p:cNvPr>
            <p:cNvSpPr txBox="1"/>
            <p:nvPr/>
          </p:nvSpPr>
          <p:spPr>
            <a:xfrm>
              <a:off x="2874450" y="146214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F4FB8845-32D1-4A1E-8722-D55A0BBB9586}"/>
                </a:ext>
              </a:extLst>
            </p:cNvPr>
            <p:cNvSpPr/>
            <p:nvPr/>
          </p:nvSpPr>
          <p:spPr>
            <a:xfrm>
              <a:off x="3229034" y="140385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06CDA17A-64AC-48B1-8E0C-8AB9D3DA36BB}"/>
                </a:ext>
              </a:extLst>
            </p:cNvPr>
            <p:cNvSpPr txBox="1"/>
            <p:nvPr/>
          </p:nvSpPr>
          <p:spPr>
            <a:xfrm>
              <a:off x="3684088" y="1431636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AD2CE02D-D97F-4AC5-AC45-3BD8A14D4C93}"/>
                </a:ext>
              </a:extLst>
            </p:cNvPr>
            <p:cNvSpPr txBox="1"/>
            <p:nvPr/>
          </p:nvSpPr>
          <p:spPr>
            <a:xfrm>
              <a:off x="4389879" y="1417094"/>
              <a:ext cx="297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8D99269F-B255-4459-AB27-EB38F21E4C96}"/>
                </a:ext>
              </a:extLst>
            </p:cNvPr>
            <p:cNvSpPr/>
            <p:nvPr/>
          </p:nvSpPr>
          <p:spPr>
            <a:xfrm>
              <a:off x="3925380" y="1404287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22B895EC-E0D7-49D9-8A80-B74295701A3D}"/>
                </a:ext>
              </a:extLst>
            </p:cNvPr>
            <p:cNvSpPr/>
            <p:nvPr/>
          </p:nvSpPr>
          <p:spPr>
            <a:xfrm>
              <a:off x="4637087" y="140385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="" xmlns:a16="http://schemas.microsoft.com/office/drawing/2014/main" id="{F4FB8845-32D1-4A1E-8722-D55A0BBB9586}"/>
                </a:ext>
              </a:extLst>
            </p:cNvPr>
            <p:cNvSpPr/>
            <p:nvPr/>
          </p:nvSpPr>
          <p:spPr>
            <a:xfrm>
              <a:off x="2417250" y="140385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76956" y="52132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082823" y="520880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8061" y="52353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89390" y="52265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1059" y="52155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95954" y="52155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86219" y="520880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31963" y="520880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 dirty="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6" grpId="0"/>
      <p:bldP spid="16" grpId="1"/>
      <p:bldP spid="81" grpId="0"/>
      <p:bldP spid="81" grpId="1"/>
      <p:bldP spid="82" grpId="0"/>
      <p:bldP spid="82" grpId="1"/>
      <p:bldP spid="83" grpId="0"/>
      <p:bldP spid="83" grpId="1"/>
      <p:bldP spid="17" grpId="0"/>
      <p:bldP spid="84" grpId="0"/>
      <p:bldP spid="85" grpId="0"/>
      <p:bldP spid="8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1156</TotalTime>
  <Words>652</Words>
  <Application>Microsoft Office PowerPoint</Application>
  <PresentationFormat>On-screen Show (4:3)</PresentationFormat>
  <Paragraphs>209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Trần Thị</dc:creator>
  <cp:lastModifiedBy>TrangDTT</cp:lastModifiedBy>
  <cp:revision>68</cp:revision>
  <dcterms:created xsi:type="dcterms:W3CDTF">2020-03-05T11:44:20Z</dcterms:created>
  <dcterms:modified xsi:type="dcterms:W3CDTF">2021-03-18T04:35:38Z</dcterms:modified>
</cp:coreProperties>
</file>