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285" r:id="rId4"/>
    <p:sldId id="319" r:id="rId5"/>
    <p:sldId id="340" r:id="rId6"/>
    <p:sldId id="345" r:id="rId7"/>
    <p:sldId id="347" r:id="rId8"/>
    <p:sldId id="348" r:id="rId9"/>
    <p:sldId id="346" r:id="rId10"/>
    <p:sldId id="349" r:id="rId11"/>
    <p:sldId id="30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DB813"/>
    <a:srgbClr val="FEDC86"/>
    <a:srgbClr val="FFA3A3"/>
    <a:srgbClr val="E1CCF0"/>
    <a:srgbClr val="FF8585"/>
    <a:srgbClr val="B7E9FB"/>
    <a:srgbClr val="D6BBEB"/>
    <a:srgbClr val="F9C3DA"/>
    <a:srgbClr val="71D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4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1362" y="96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6D190B-3E4A-4AFE-A0C0-D62B373C03B2}"/>
              </a:ext>
            </a:extLst>
          </p:cNvPr>
          <p:cNvSpPr txBox="1"/>
          <p:nvPr/>
        </p:nvSpPr>
        <p:spPr>
          <a:xfrm>
            <a:off x="633215" y="824129"/>
            <a:ext cx="7877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piano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piano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B2B8F1-82E5-49D3-A1B6-04328DE6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63" y="2924857"/>
            <a:ext cx="4532674" cy="3075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6785AE-108B-47D1-AF5B-80C6BFD90CA1}"/>
              </a:ext>
            </a:extLst>
          </p:cNvPr>
          <p:cNvSpPr txBox="1"/>
          <p:nvPr/>
        </p:nvSpPr>
        <p:spPr>
          <a:xfrm>
            <a:off x="633215" y="2393789"/>
            <a:ext cx="711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C530A4-AC87-4FB3-9750-2458B5E2BA31}"/>
              </a:ext>
            </a:extLst>
          </p:cNvPr>
          <p:cNvSpPr txBox="1"/>
          <p:nvPr/>
        </p:nvSpPr>
        <p:spPr>
          <a:xfrm>
            <a:off x="3181234" y="6000787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24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7" t="17059" r="30576" b="73921"/>
          <a:stretch/>
        </p:blipFill>
        <p:spPr>
          <a:xfrm>
            <a:off x="0" y="-158555"/>
            <a:ext cx="1627093" cy="12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527" y="2828836"/>
            <a:ext cx="4390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2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200" b="1" dirty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289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5181" y="956998"/>
            <a:ext cx="192024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89972" y="964968"/>
            <a:ext cx="1836454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3893" y="1003637"/>
            <a:ext cx="156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 + 32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52286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 + 50 =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04081" y="970445"/>
            <a:ext cx="182880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09248" y="964968"/>
            <a:ext cx="173736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762452" y="1017084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+ 60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71562" y="100363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63 + 5 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5181" y="3740539"/>
            <a:ext cx="192024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689972" y="3748509"/>
            <a:ext cx="182880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93893" y="3787178"/>
            <a:ext cx="156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78 – 47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5733" y="3787178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89 – 40 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04081" y="3753986"/>
            <a:ext cx="182880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909248" y="3748509"/>
            <a:ext cx="1737360" cy="548640"/>
          </a:xfrm>
          <a:prstGeom prst="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789346" y="380062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90 – 50 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71562" y="3787178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37 – 6 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87805" y="2931604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96944" y="1731755"/>
            <a:ext cx="3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03564" y="2332465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997294" y="2842413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4760" y="2032110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6855" y="1736285"/>
            <a:ext cx="22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503545" y="2202924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82521" y="2332465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273367" y="2202923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77894" y="2928645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991164" y="1731755"/>
            <a:ext cx="947230" cy="1123930"/>
            <a:chOff x="3977038" y="2777984"/>
            <a:chExt cx="947230" cy="1123930"/>
          </a:xfrm>
        </p:grpSpPr>
        <p:sp>
          <p:nvSpPr>
            <p:cNvPr id="74" name="TextBox 73"/>
            <p:cNvSpPr txBox="1"/>
            <p:nvPr/>
          </p:nvSpPr>
          <p:spPr>
            <a:xfrm>
              <a:off x="4319802" y="277798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19801" y="337869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77038" y="307833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201025" y="3891728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333927" y="293160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040960" y="1731755"/>
            <a:ext cx="947230" cy="1123930"/>
            <a:chOff x="6707467" y="2778769"/>
            <a:chExt cx="947230" cy="1123930"/>
          </a:xfrm>
        </p:grpSpPr>
        <p:sp>
          <p:nvSpPr>
            <p:cNvPr id="80" name="TextBox 79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50230" y="337947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707467" y="307912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383723" y="293160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7090756" y="1731755"/>
            <a:ext cx="947230" cy="1123930"/>
            <a:chOff x="6707467" y="2778769"/>
            <a:chExt cx="947230" cy="1123930"/>
          </a:xfrm>
        </p:grpSpPr>
        <p:sp>
          <p:nvSpPr>
            <p:cNvPr id="86" name="TextBox 85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050230" y="3379479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07467" y="307912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7433519" y="293160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972114" y="4565795"/>
            <a:ext cx="947230" cy="1123930"/>
            <a:chOff x="3977038" y="2777984"/>
            <a:chExt cx="947230" cy="1123930"/>
          </a:xfrm>
        </p:grpSpPr>
        <p:sp>
          <p:nvSpPr>
            <p:cNvPr id="92" name="TextBox 91"/>
            <p:cNvSpPr txBox="1"/>
            <p:nvPr/>
          </p:nvSpPr>
          <p:spPr>
            <a:xfrm>
              <a:off x="4319802" y="277798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9801" y="337869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77038" y="307833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4201025" y="3891728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3314877" y="576564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021910" y="4565795"/>
            <a:ext cx="947230" cy="1123930"/>
            <a:chOff x="6707467" y="2778769"/>
            <a:chExt cx="947230" cy="1123930"/>
          </a:xfrm>
        </p:grpSpPr>
        <p:sp>
          <p:nvSpPr>
            <p:cNvPr id="98" name="TextBox 97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50230" y="337947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07467" y="30791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5364673" y="576564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071706" y="4565795"/>
            <a:ext cx="947230" cy="1123930"/>
            <a:chOff x="6707467" y="2778769"/>
            <a:chExt cx="947230" cy="1123930"/>
          </a:xfrm>
        </p:grpSpPr>
        <p:sp>
          <p:nvSpPr>
            <p:cNvPr id="104" name="TextBox 103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50230" y="3379479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07467" y="30791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7414469" y="576564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810516" y="4536515"/>
            <a:ext cx="947230" cy="1123930"/>
            <a:chOff x="3977038" y="2777984"/>
            <a:chExt cx="947230" cy="1123930"/>
          </a:xfrm>
        </p:grpSpPr>
        <p:sp>
          <p:nvSpPr>
            <p:cNvPr id="110" name="TextBox 109"/>
            <p:cNvSpPr txBox="1"/>
            <p:nvPr/>
          </p:nvSpPr>
          <p:spPr>
            <a:xfrm>
              <a:off x="4319802" y="277798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78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19801" y="337869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977038" y="307833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201025" y="3891728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153279" y="57363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89190" y="10018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20008" y="10018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2881" y="10066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140337" y="9982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52121" y="37854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991848" y="37787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34158" y="37933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140336" y="38003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/>
      <p:bldP spid="64" grpId="0"/>
      <p:bldP spid="64" grpId="1"/>
      <p:bldP spid="65" grpId="0"/>
      <p:bldP spid="65" grpId="1"/>
      <p:bldP spid="67" grpId="0"/>
      <p:bldP spid="68" grpId="0"/>
      <p:bldP spid="68" grpId="1"/>
      <p:bldP spid="70" grpId="0"/>
      <p:bldP spid="70" grpId="1"/>
      <p:bldP spid="72" grpId="0"/>
      <p:bldP spid="78" grpId="0"/>
      <p:bldP spid="84" grpId="0"/>
      <p:bldP spid="90" grpId="0"/>
      <p:bldP spid="96" grpId="0"/>
      <p:bldP spid="102" grpId="0"/>
      <p:bldP spid="108" grpId="0"/>
      <p:bldP spid="114" grpId="0"/>
      <p:bldP spid="44" grpId="0"/>
      <p:bldP spid="45" grpId="0"/>
      <p:bldP spid="46" grpId="0"/>
      <p:bldP spid="115" grpId="0"/>
      <p:bldP spid="116" grpId="0"/>
      <p:bldP spid="117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70312" y="1546304"/>
            <a:ext cx="2296788" cy="548640"/>
          </a:xfrm>
          <a:prstGeom prst="rect">
            <a:avLst/>
          </a:prstGeom>
          <a:solidFill>
            <a:srgbClr val="E1CC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1303494" y="1592943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 + 32 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9731" y="1544125"/>
            <a:ext cx="2296788" cy="548640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522913" y="1590764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87 – 74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54098" y="2879896"/>
            <a:ext cx="2296788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1287280" y="292653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57 + 40 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89731" y="2926535"/>
            <a:ext cx="2296788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522913" y="2973174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 – 40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70312" y="4213488"/>
            <a:ext cx="2296788" cy="548640"/>
          </a:xfrm>
          <a:prstGeom prst="rect">
            <a:avLst/>
          </a:prstGeom>
          <a:solidFill>
            <a:srgbClr val="B7E9F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Box 34"/>
          <p:cNvSpPr txBox="1"/>
          <p:nvPr/>
        </p:nvSpPr>
        <p:spPr>
          <a:xfrm>
            <a:off x="1303494" y="4260127"/>
            <a:ext cx="21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 + 5 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89732" y="4213488"/>
            <a:ext cx="2296788" cy="548640"/>
          </a:xfrm>
          <a:prstGeom prst="rect">
            <a:avLst/>
          </a:prstGeom>
          <a:solidFill>
            <a:srgbClr val="FFA3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/>
          <p:cNvSpPr txBox="1"/>
          <p:nvPr/>
        </p:nvSpPr>
        <p:spPr>
          <a:xfrm>
            <a:off x="5522913" y="4260127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 – 6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469" y="1559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349226" y="2018169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055066" y="2001358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60371" y="2011465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60314" y="1998977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6017" y="1559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17728" y="290648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85756" y="42261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28912" y="15428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07434" y="292653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07434" y="42134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995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7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31" grpId="0"/>
      <p:bldP spid="34" grpId="0" animBg="1"/>
      <p:bldP spid="35" grpId="0"/>
      <p:bldP spid="36" grpId="0" animBg="1"/>
      <p:bldP spid="38" grpId="0"/>
      <p:bldP spid="44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A hay 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B3336-3ECD-42BD-83FF-83046D07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24" y="856051"/>
            <a:ext cx="2948828" cy="3110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74AC5-9BE9-4FD4-AF18-CAF5290DD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83" y="3429000"/>
            <a:ext cx="2866897" cy="3154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2E7874-EA10-49BE-AE64-4BE0C1E3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52" y="3429000"/>
            <a:ext cx="2948829" cy="3154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9F406D-637B-4BE0-B074-CD21CC655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" y="856051"/>
            <a:ext cx="2820730" cy="3036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4D36E9-506B-4E8D-910E-33F6016138D9}"/>
              </a:ext>
            </a:extLst>
          </p:cNvPr>
          <p:cNvSpPr txBox="1"/>
          <p:nvPr/>
        </p:nvSpPr>
        <p:spPr>
          <a:xfrm>
            <a:off x="1303550" y="1336188"/>
            <a:ext cx="185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53 + 2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04B75A-D5B9-4571-8567-9BCD2D6B7B94}"/>
              </a:ext>
            </a:extLst>
          </p:cNvPr>
          <p:cNvSpPr txBox="1"/>
          <p:nvPr/>
        </p:nvSpPr>
        <p:spPr>
          <a:xfrm>
            <a:off x="4495691" y="1397674"/>
            <a:ext cx="185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65 – 4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AAAEF-6682-4C91-8B9E-FE6AAA42AC11}"/>
              </a:ext>
            </a:extLst>
          </p:cNvPr>
          <p:cNvSpPr txBox="1"/>
          <p:nvPr/>
        </p:nvSpPr>
        <p:spPr>
          <a:xfrm>
            <a:off x="2753679" y="3992225"/>
            <a:ext cx="2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42 + 30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B09F1F-CDBE-477D-9C1A-CB5C630BA9B2}"/>
              </a:ext>
            </a:extLst>
          </p:cNvPr>
          <p:cNvSpPr txBox="1"/>
          <p:nvPr/>
        </p:nvSpPr>
        <p:spPr>
          <a:xfrm>
            <a:off x="5892784" y="4001461"/>
            <a:ext cx="205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78 – 50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7A5AD-CC41-45BC-9C67-DA25A0CBF647}"/>
              </a:ext>
            </a:extLst>
          </p:cNvPr>
          <p:cNvSpPr txBox="1"/>
          <p:nvPr/>
        </p:nvSpPr>
        <p:spPr>
          <a:xfrm>
            <a:off x="1771128" y="259800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7069A5-2A02-476D-93F4-9ADC7BCE5483}"/>
              </a:ext>
            </a:extLst>
          </p:cNvPr>
          <p:cNvSpPr txBox="1"/>
          <p:nvPr/>
        </p:nvSpPr>
        <p:spPr>
          <a:xfrm>
            <a:off x="4939204" y="269392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DEAF2-8154-426D-AB74-2D5D9929344D}"/>
              </a:ext>
            </a:extLst>
          </p:cNvPr>
          <p:cNvSpPr txBox="1"/>
          <p:nvPr/>
        </p:nvSpPr>
        <p:spPr>
          <a:xfrm>
            <a:off x="3352749" y="522546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3B8335-7A79-4FB4-AD98-8DD063023EB7}"/>
              </a:ext>
            </a:extLst>
          </p:cNvPr>
          <p:cNvSpPr txBox="1"/>
          <p:nvPr/>
        </p:nvSpPr>
        <p:spPr>
          <a:xfrm>
            <a:off x="6481652" y="522546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3749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4" grpId="0"/>
      <p:bldP spid="15" grpId="0"/>
      <p:bldP spid="16" grpId="0"/>
      <p:bldP spid="1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A hay B?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9F406D-637B-4BE0-B074-CD21CC655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1" y="1188406"/>
            <a:ext cx="3914615" cy="4214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4D36E9-506B-4E8D-910E-33F6016138D9}"/>
              </a:ext>
            </a:extLst>
          </p:cNvPr>
          <p:cNvSpPr txBox="1"/>
          <p:nvPr/>
        </p:nvSpPr>
        <p:spPr>
          <a:xfrm>
            <a:off x="2060932" y="1800478"/>
            <a:ext cx="2141614" cy="171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53 + 2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7A5AD-CC41-45BC-9C67-DA25A0CBF647}"/>
              </a:ext>
            </a:extLst>
          </p:cNvPr>
          <p:cNvSpPr txBox="1"/>
          <p:nvPr/>
        </p:nvSpPr>
        <p:spPr>
          <a:xfrm>
            <a:off x="2560183" y="3743312"/>
            <a:ext cx="1031051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73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55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CE0087-1D5D-40CF-9B00-C41CF52E3789}"/>
              </a:ext>
            </a:extLst>
          </p:cNvPr>
          <p:cNvSpPr txBox="1"/>
          <p:nvPr/>
        </p:nvSpPr>
        <p:spPr>
          <a:xfrm>
            <a:off x="5530893" y="2905780"/>
            <a:ext cx="216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 +  2 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814D19-B616-4081-838E-4D34AE9A8770}"/>
              </a:ext>
            </a:extLst>
          </p:cNvPr>
          <p:cNvSpPr txBox="1"/>
          <p:nvPr/>
        </p:nvSpPr>
        <p:spPr>
          <a:xfrm>
            <a:off x="7373842" y="2905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3AE23E9-9516-45FA-A23A-22425A7554B2}"/>
              </a:ext>
            </a:extLst>
          </p:cNvPr>
          <p:cNvCxnSpPr/>
          <p:nvPr/>
        </p:nvCxnSpPr>
        <p:spPr>
          <a:xfrm>
            <a:off x="5636956" y="3420484"/>
            <a:ext cx="1828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E205E04-C9DB-4C83-A44D-7B55D43ED70F}"/>
              </a:ext>
            </a:extLst>
          </p:cNvPr>
          <p:cNvCxnSpPr/>
          <p:nvPr/>
        </p:nvCxnSpPr>
        <p:spPr>
          <a:xfrm>
            <a:off x="6416684" y="3403673"/>
            <a:ext cx="18288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DF15FD1-DE7E-4F68-AD02-581018B75389}"/>
              </a:ext>
            </a:extLst>
          </p:cNvPr>
          <p:cNvCxnSpPr/>
          <p:nvPr/>
        </p:nvCxnSpPr>
        <p:spPr>
          <a:xfrm>
            <a:off x="5848101" y="3413780"/>
            <a:ext cx="1828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C93ABCA-F305-46AD-BF28-870A7D31EF62}"/>
              </a:ext>
            </a:extLst>
          </p:cNvPr>
          <p:cNvCxnSpPr/>
          <p:nvPr/>
        </p:nvCxnSpPr>
        <p:spPr>
          <a:xfrm>
            <a:off x="6621932" y="3410528"/>
            <a:ext cx="1828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B53551-B25B-4B9F-BC53-B326092F58AE}"/>
              </a:ext>
            </a:extLst>
          </p:cNvPr>
          <p:cNvSpPr txBox="1"/>
          <p:nvPr/>
        </p:nvSpPr>
        <p:spPr>
          <a:xfrm>
            <a:off x="7608041" y="2905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xmlns="" id="{1854A4F0-8B67-4F00-8544-28C281FAC9F4}"/>
              </a:ext>
            </a:extLst>
          </p:cNvPr>
          <p:cNvSpPr/>
          <p:nvPr/>
        </p:nvSpPr>
        <p:spPr>
          <a:xfrm>
            <a:off x="2387301" y="3748367"/>
            <a:ext cx="857270" cy="757382"/>
          </a:xfrm>
          <a:prstGeom prst="mathMultiply">
            <a:avLst>
              <a:gd name="adj1" fmla="val 16203"/>
            </a:avLst>
          </a:prstGeom>
          <a:solidFill>
            <a:srgbClr val="FF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F2D0097-5255-4478-A3AA-F4847A4F2F88}"/>
              </a:ext>
            </a:extLst>
          </p:cNvPr>
          <p:cNvCxnSpPr/>
          <p:nvPr/>
        </p:nvCxnSpPr>
        <p:spPr>
          <a:xfrm>
            <a:off x="3307178" y="4341805"/>
            <a:ext cx="1828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8E71F9D-4C4F-4C7C-AABE-955D63A2771E}"/>
              </a:ext>
            </a:extLst>
          </p:cNvPr>
          <p:cNvSpPr/>
          <p:nvPr/>
        </p:nvSpPr>
        <p:spPr>
          <a:xfrm>
            <a:off x="2512289" y="4505749"/>
            <a:ext cx="548640" cy="548640"/>
          </a:xfrm>
          <a:prstGeom prst="ellipse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A hay B?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B3336-3ECD-42BD-83FF-83046D07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24" y="856051"/>
            <a:ext cx="2948828" cy="3110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74AC5-9BE9-4FD4-AF18-CAF5290DD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83" y="3429000"/>
            <a:ext cx="2866897" cy="3154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2E7874-EA10-49BE-AE64-4BE0C1E3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52" y="3429000"/>
            <a:ext cx="2948829" cy="3154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9F406D-637B-4BE0-B074-CD21CC655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" y="856051"/>
            <a:ext cx="2820730" cy="3036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4D36E9-506B-4E8D-910E-33F6016138D9}"/>
              </a:ext>
            </a:extLst>
          </p:cNvPr>
          <p:cNvSpPr txBox="1"/>
          <p:nvPr/>
        </p:nvSpPr>
        <p:spPr>
          <a:xfrm>
            <a:off x="1303550" y="1336188"/>
            <a:ext cx="185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53 + 2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04B75A-D5B9-4571-8567-9BCD2D6B7B94}"/>
              </a:ext>
            </a:extLst>
          </p:cNvPr>
          <p:cNvSpPr txBox="1"/>
          <p:nvPr/>
        </p:nvSpPr>
        <p:spPr>
          <a:xfrm>
            <a:off x="4495691" y="1397674"/>
            <a:ext cx="185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65 – 4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AAAEF-6682-4C91-8B9E-FE6AAA42AC11}"/>
              </a:ext>
            </a:extLst>
          </p:cNvPr>
          <p:cNvSpPr txBox="1"/>
          <p:nvPr/>
        </p:nvSpPr>
        <p:spPr>
          <a:xfrm>
            <a:off x="2753679" y="3992225"/>
            <a:ext cx="2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42 + 30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B09F1F-CDBE-477D-9C1A-CB5C630BA9B2}"/>
              </a:ext>
            </a:extLst>
          </p:cNvPr>
          <p:cNvSpPr txBox="1"/>
          <p:nvPr/>
        </p:nvSpPr>
        <p:spPr>
          <a:xfrm>
            <a:off x="5892784" y="4001461"/>
            <a:ext cx="205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78 – 50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7A5AD-CC41-45BC-9C67-DA25A0CBF647}"/>
              </a:ext>
            </a:extLst>
          </p:cNvPr>
          <p:cNvSpPr txBox="1"/>
          <p:nvPr/>
        </p:nvSpPr>
        <p:spPr>
          <a:xfrm>
            <a:off x="1771128" y="259800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7069A5-2A02-476D-93F4-9ADC7BCE5483}"/>
              </a:ext>
            </a:extLst>
          </p:cNvPr>
          <p:cNvSpPr txBox="1"/>
          <p:nvPr/>
        </p:nvSpPr>
        <p:spPr>
          <a:xfrm>
            <a:off x="4939204" y="269392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DEAF2-8154-426D-AB74-2D5D9929344D}"/>
              </a:ext>
            </a:extLst>
          </p:cNvPr>
          <p:cNvSpPr txBox="1"/>
          <p:nvPr/>
        </p:nvSpPr>
        <p:spPr>
          <a:xfrm>
            <a:off x="3352749" y="522546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3B8335-7A79-4FB4-AD98-8DD063023EB7}"/>
              </a:ext>
            </a:extLst>
          </p:cNvPr>
          <p:cNvSpPr txBox="1"/>
          <p:nvPr/>
        </p:nvSpPr>
        <p:spPr>
          <a:xfrm>
            <a:off x="6481652" y="5225463"/>
            <a:ext cx="87395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D08A50-4289-4C04-ACEA-76EF1BBC3940}"/>
              </a:ext>
            </a:extLst>
          </p:cNvPr>
          <p:cNvSpPr/>
          <p:nvPr/>
        </p:nvSpPr>
        <p:spPr>
          <a:xfrm>
            <a:off x="1753071" y="3251933"/>
            <a:ext cx="457200" cy="457200"/>
          </a:xfrm>
          <a:prstGeom prst="ellipse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0EE0C0C-1B14-460D-94EA-94B154BAC81B}"/>
              </a:ext>
            </a:extLst>
          </p:cNvPr>
          <p:cNvSpPr/>
          <p:nvPr/>
        </p:nvSpPr>
        <p:spPr>
          <a:xfrm>
            <a:off x="4911496" y="2832862"/>
            <a:ext cx="457200" cy="457200"/>
          </a:xfrm>
          <a:prstGeom prst="ellipse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7658357-3096-46BA-92C4-E7B1B5B6587C}"/>
              </a:ext>
            </a:extLst>
          </p:cNvPr>
          <p:cNvSpPr/>
          <p:nvPr/>
        </p:nvSpPr>
        <p:spPr>
          <a:xfrm>
            <a:off x="3325744" y="5334187"/>
            <a:ext cx="457200" cy="457200"/>
          </a:xfrm>
          <a:prstGeom prst="ellipse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2E16169-5A01-4A5B-8EE2-FF99A64B858D}"/>
              </a:ext>
            </a:extLst>
          </p:cNvPr>
          <p:cNvSpPr/>
          <p:nvPr/>
        </p:nvSpPr>
        <p:spPr>
          <a:xfrm>
            <a:off x="6457939" y="5909599"/>
            <a:ext cx="457200" cy="457200"/>
          </a:xfrm>
          <a:prstGeom prst="ellipse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8310C22-4456-4742-B921-A7EBBA7F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338" y="809415"/>
            <a:ext cx="781641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,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52430" y="5623477"/>
            <a:ext cx="5039140" cy="680132"/>
          </a:xfrm>
          <a:prstGeom prst="roundRect">
            <a:avLst/>
          </a:prstGeom>
          <a:solidFill>
            <a:srgbClr val="FED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7551" y="476890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9904" y="4781618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48278" y="4829864"/>
            <a:ext cx="457200" cy="4572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44048" y="481462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02413" y="4800106"/>
            <a:ext cx="548640" cy="5486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2994" y="47943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3314" y="48072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4212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9350" y="48052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76602" y="5622311"/>
            <a:ext cx="498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03901" y="5672234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85700" y="56773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8016" y="48248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84459" y="4828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38402" y="48248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30312" y="5726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10067" y="48376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537E94-5393-4923-8DCC-CBBA72B8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35" y="1952805"/>
            <a:ext cx="2525500" cy="31384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8D0B59-BE57-4298-97EB-C0945D9FD5BE}"/>
              </a:ext>
            </a:extLst>
          </p:cNvPr>
          <p:cNvSpPr txBox="1"/>
          <p:nvPr/>
        </p:nvSpPr>
        <p:spPr>
          <a:xfrm>
            <a:off x="3630114" y="847921"/>
            <a:ext cx="3936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7240649" y="856367"/>
            <a:ext cx="128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B56776-9DFB-403B-B5D7-DE7E1BDB0A56}"/>
              </a:ext>
            </a:extLst>
          </p:cNvPr>
          <p:cNvSpPr txBox="1"/>
          <p:nvPr/>
        </p:nvSpPr>
        <p:spPr>
          <a:xfrm>
            <a:off x="990338" y="1693871"/>
            <a:ext cx="59242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FAB778-2128-40AC-A927-CE87692CF89E}"/>
              </a:ext>
            </a:extLst>
          </p:cNvPr>
          <p:cNvSpPr txBox="1"/>
          <p:nvPr/>
        </p:nvSpPr>
        <p:spPr>
          <a:xfrm>
            <a:off x="962017" y="2723566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D166D0E-6A54-400C-913D-A1C7E07E59CF}"/>
              </a:ext>
            </a:extLst>
          </p:cNvPr>
          <p:cNvSpPr txBox="1"/>
          <p:nvPr/>
        </p:nvSpPr>
        <p:spPr>
          <a:xfrm>
            <a:off x="960814" y="3394986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49CD9B1-3BDC-431A-8937-BC1E83E8F456}"/>
              </a:ext>
            </a:extLst>
          </p:cNvPr>
          <p:cNvSpPr/>
          <p:nvPr/>
        </p:nvSpPr>
        <p:spPr>
          <a:xfrm>
            <a:off x="2771842" y="2512419"/>
            <a:ext cx="486691" cy="1492623"/>
          </a:xfrm>
          <a:prstGeom prst="ellipse">
            <a:avLst/>
          </a:prstGeom>
          <a:noFill/>
          <a:ln w="28575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D85B3BE-84D2-4473-B712-3219DAFD44D2}"/>
              </a:ext>
            </a:extLst>
          </p:cNvPr>
          <p:cNvSpPr txBox="1"/>
          <p:nvPr/>
        </p:nvSpPr>
        <p:spPr>
          <a:xfrm>
            <a:off x="990338" y="1309586"/>
            <a:ext cx="325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1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43" grpId="0"/>
      <p:bldP spid="44" grpId="0" animBg="1"/>
      <p:bldP spid="46" grpId="0"/>
      <p:bldP spid="46" grpId="1"/>
      <p:bldP spid="9" grpId="0"/>
      <p:bldP spid="47" grpId="0"/>
      <p:bldP spid="48" grpId="0"/>
      <p:bldP spid="49" grpId="0"/>
      <p:bldP spid="50" grpId="0"/>
      <p:bldP spid="31" grpId="0"/>
      <p:bldP spid="31" grpId="1"/>
      <p:bldP spid="32" grpId="0"/>
      <p:bldP spid="32" grpId="1"/>
      <p:bldP spid="34" grpId="0"/>
      <p:bldP spid="34" grpId="1"/>
      <p:bldP spid="35" grpId="0"/>
      <p:bldP spid="36" grpId="0"/>
      <p:bldP spid="37" grpId="0" animBg="1"/>
      <p:bldP spid="29" grpId="0"/>
      <p:bldP spid="33" grpId="0"/>
      <p:bldP spid="33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11081</TotalTime>
  <Words>385</Words>
  <Application>Microsoft Office PowerPoint</Application>
  <PresentationFormat>On-screen Show (4:3)</PresentationFormat>
  <Paragraphs>134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1145</cp:revision>
  <dcterms:created xsi:type="dcterms:W3CDTF">2018-11-09T03:14:06Z</dcterms:created>
  <dcterms:modified xsi:type="dcterms:W3CDTF">2021-03-18T04:34:44Z</dcterms:modified>
</cp:coreProperties>
</file>