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06" r:id="rId3"/>
    <p:sldId id="285" r:id="rId4"/>
    <p:sldId id="339" r:id="rId5"/>
    <p:sldId id="340" r:id="rId6"/>
    <p:sldId id="261" r:id="rId7"/>
    <p:sldId id="319" r:id="rId8"/>
    <p:sldId id="320" r:id="rId9"/>
    <p:sldId id="321" r:id="rId10"/>
    <p:sldId id="332" r:id="rId11"/>
    <p:sldId id="333" r:id="rId12"/>
    <p:sldId id="334" r:id="rId13"/>
    <p:sldId id="336" r:id="rId14"/>
    <p:sldId id="305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EF2"/>
    <a:srgbClr val="F7931E"/>
    <a:srgbClr val="E1E558"/>
    <a:srgbClr val="FAAB4B"/>
    <a:srgbClr val="AAE0FA"/>
    <a:srgbClr val="6ECFF6"/>
    <a:srgbClr val="F7B5D2"/>
    <a:srgbClr val="F68B0A"/>
    <a:srgbClr val="FFEEAA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5" autoAdjust="0"/>
    <p:restoredTop sz="95332" autoAdjust="0"/>
  </p:normalViewPr>
  <p:slideViewPr>
    <p:cSldViewPr snapToGrid="0">
      <p:cViewPr>
        <p:scale>
          <a:sx n="75" d="100"/>
          <a:sy n="75" d="100"/>
        </p:scale>
        <p:origin x="756" y="-78"/>
      </p:cViewPr>
      <p:guideLst>
        <p:guide orient="horz" pos="15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9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46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5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từng ô để hiển thị đáp án.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39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803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381000" y="1694480"/>
            <a:ext cx="2803783" cy="103601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1355" y="1926033"/>
            <a:ext cx="228600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– 46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19646" y="1960117"/>
            <a:ext cx="228600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– 67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80908" y="1958290"/>
            <a:ext cx="228600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– 81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/>
          <p:cNvSpPr txBox="1"/>
          <p:nvPr/>
        </p:nvSpPr>
        <p:spPr>
          <a:xfrm>
            <a:off x="1659093" y="3960010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72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68232" y="2780943"/>
            <a:ext cx="384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574852" y="3381653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368582" y="3891601"/>
            <a:ext cx="72324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96048" y="3081298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678143" y="2785473"/>
            <a:ext cx="226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874833" y="3252112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41355" y="1926033"/>
            <a:ext cx="228600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 – 46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19646" y="1960117"/>
            <a:ext cx="228600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– 67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80908" y="1958290"/>
            <a:ext cx="2286000" cy="548640"/>
          </a:xfrm>
          <a:prstGeom prst="rect">
            <a:avLst/>
          </a:prstGeom>
          <a:solidFill>
            <a:srgbClr val="FFEEAA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 – 81 =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53809" y="3381653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1644655" y="3252111"/>
            <a:ext cx="0" cy="1815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49182" y="3952433"/>
            <a:ext cx="55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77038" y="2777984"/>
            <a:ext cx="947230" cy="1123930"/>
            <a:chOff x="3977038" y="2777984"/>
            <a:chExt cx="947230" cy="1123930"/>
          </a:xfrm>
        </p:grpSpPr>
        <p:sp>
          <p:nvSpPr>
            <p:cNvPr id="2" name="TextBox 1"/>
            <p:cNvSpPr txBox="1"/>
            <p:nvPr/>
          </p:nvSpPr>
          <p:spPr>
            <a:xfrm>
              <a:off x="4319802" y="277798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97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319801" y="3378694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977038" y="307833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201025" y="3891728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4319801" y="397783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707467" y="2778769"/>
            <a:ext cx="947230" cy="1123930"/>
            <a:chOff x="6707467" y="2778769"/>
            <a:chExt cx="947230" cy="1123930"/>
          </a:xfrm>
        </p:grpSpPr>
        <p:sp>
          <p:nvSpPr>
            <p:cNvPr id="45" name="TextBox 44"/>
            <p:cNvSpPr txBox="1"/>
            <p:nvPr/>
          </p:nvSpPr>
          <p:spPr>
            <a:xfrm>
              <a:off x="7050231" y="277876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84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50230" y="3379479"/>
              <a:ext cx="58541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81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07467" y="3079124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6931454" y="3892513"/>
              <a:ext cx="7232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/>
          <p:cNvSpPr txBox="1"/>
          <p:nvPr/>
        </p:nvSpPr>
        <p:spPr>
          <a:xfrm>
            <a:off x="7258050" y="39786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54094" y="192443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35150" y="19710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80138" y="19582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9" grpId="0"/>
      <p:bldP spid="39" grpId="1"/>
      <p:bldP spid="41" grpId="0"/>
      <p:bldP spid="41" grpId="1"/>
      <p:bldP spid="48" grpId="0"/>
      <p:bldP spid="50" grpId="0"/>
      <p:bldP spid="50" grpId="1"/>
      <p:bldP spid="35" grpId="0"/>
      <p:bldP spid="35" grpId="1"/>
      <p:bldP spid="37" grpId="0"/>
      <p:bldP spid="43" grpId="0"/>
      <p:bldP spid="54" grpId="0"/>
      <p:bldP spid="31" grpId="0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94386"/>
            <a:ext cx="249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29743" y="1071634"/>
            <a:ext cx="2212031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 =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211" y="1790512"/>
            <a:ext cx="2061126" cy="350659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3624645" y="677716"/>
            <a:ext cx="5026535" cy="2285341"/>
          </a:xfrm>
          <a:custGeom>
            <a:avLst/>
            <a:gdLst>
              <a:gd name="connsiteX0" fmla="*/ 0 w 2695575"/>
              <a:gd name="connsiteY0" fmla="*/ 275150 h 1650867"/>
              <a:gd name="connsiteX1" fmla="*/ 275150 w 2695575"/>
              <a:gd name="connsiteY1" fmla="*/ 0 h 1650867"/>
              <a:gd name="connsiteX2" fmla="*/ 449263 w 2695575"/>
              <a:gd name="connsiteY2" fmla="*/ 0 h 1650867"/>
              <a:gd name="connsiteX3" fmla="*/ 449263 w 2695575"/>
              <a:gd name="connsiteY3" fmla="*/ 0 h 1650867"/>
              <a:gd name="connsiteX4" fmla="*/ 1123156 w 2695575"/>
              <a:gd name="connsiteY4" fmla="*/ 0 h 1650867"/>
              <a:gd name="connsiteX5" fmla="*/ 2420425 w 2695575"/>
              <a:gd name="connsiteY5" fmla="*/ 0 h 1650867"/>
              <a:gd name="connsiteX6" fmla="*/ 2695575 w 2695575"/>
              <a:gd name="connsiteY6" fmla="*/ 275150 h 1650867"/>
              <a:gd name="connsiteX7" fmla="*/ 2695575 w 2695575"/>
              <a:gd name="connsiteY7" fmla="*/ 963006 h 1650867"/>
              <a:gd name="connsiteX8" fmla="*/ 2695575 w 2695575"/>
              <a:gd name="connsiteY8" fmla="*/ 963006 h 1650867"/>
              <a:gd name="connsiteX9" fmla="*/ 2695575 w 2695575"/>
              <a:gd name="connsiteY9" fmla="*/ 1375723 h 1650867"/>
              <a:gd name="connsiteX10" fmla="*/ 2695575 w 2695575"/>
              <a:gd name="connsiteY10" fmla="*/ 1375717 h 1650867"/>
              <a:gd name="connsiteX11" fmla="*/ 2420425 w 2695575"/>
              <a:gd name="connsiteY11" fmla="*/ 1650867 h 1650867"/>
              <a:gd name="connsiteX12" fmla="*/ 1123156 w 2695575"/>
              <a:gd name="connsiteY12" fmla="*/ 1650867 h 1650867"/>
              <a:gd name="connsiteX13" fmla="*/ 449263 w 2695575"/>
              <a:gd name="connsiteY13" fmla="*/ 1650867 h 1650867"/>
              <a:gd name="connsiteX14" fmla="*/ 449263 w 2695575"/>
              <a:gd name="connsiteY14" fmla="*/ 1650867 h 1650867"/>
              <a:gd name="connsiteX15" fmla="*/ 275150 w 2695575"/>
              <a:gd name="connsiteY15" fmla="*/ 1650867 h 1650867"/>
              <a:gd name="connsiteX16" fmla="*/ 0 w 2695575"/>
              <a:gd name="connsiteY16" fmla="*/ 1375717 h 1650867"/>
              <a:gd name="connsiteX17" fmla="*/ 0 w 2695575"/>
              <a:gd name="connsiteY17" fmla="*/ 1375723 h 1650867"/>
              <a:gd name="connsiteX18" fmla="*/ -309155 w 2695575"/>
              <a:gd name="connsiteY18" fmla="*/ 1114269 h 1650867"/>
              <a:gd name="connsiteX19" fmla="*/ 0 w 2695575"/>
              <a:gd name="connsiteY19" fmla="*/ 963006 h 1650867"/>
              <a:gd name="connsiteX20" fmla="*/ 0 w 2695575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2662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09155 w 3004730"/>
              <a:gd name="connsiteY0" fmla="*/ 275150 h 1650867"/>
              <a:gd name="connsiteX1" fmla="*/ 584305 w 3004730"/>
              <a:gd name="connsiteY1" fmla="*/ 0 h 1650867"/>
              <a:gd name="connsiteX2" fmla="*/ 758418 w 3004730"/>
              <a:gd name="connsiteY2" fmla="*/ 0 h 1650867"/>
              <a:gd name="connsiteX3" fmla="*/ 758418 w 3004730"/>
              <a:gd name="connsiteY3" fmla="*/ 0 h 1650867"/>
              <a:gd name="connsiteX4" fmla="*/ 1432311 w 3004730"/>
              <a:gd name="connsiteY4" fmla="*/ 0 h 1650867"/>
              <a:gd name="connsiteX5" fmla="*/ 2729580 w 3004730"/>
              <a:gd name="connsiteY5" fmla="*/ 0 h 1650867"/>
              <a:gd name="connsiteX6" fmla="*/ 3004730 w 3004730"/>
              <a:gd name="connsiteY6" fmla="*/ 275150 h 1650867"/>
              <a:gd name="connsiteX7" fmla="*/ 3004730 w 3004730"/>
              <a:gd name="connsiteY7" fmla="*/ 963006 h 1650867"/>
              <a:gd name="connsiteX8" fmla="*/ 3004730 w 3004730"/>
              <a:gd name="connsiteY8" fmla="*/ 963006 h 1650867"/>
              <a:gd name="connsiteX9" fmla="*/ 3004730 w 3004730"/>
              <a:gd name="connsiteY9" fmla="*/ 1375723 h 1650867"/>
              <a:gd name="connsiteX10" fmla="*/ 3004730 w 3004730"/>
              <a:gd name="connsiteY10" fmla="*/ 1375717 h 1650867"/>
              <a:gd name="connsiteX11" fmla="*/ 2729580 w 3004730"/>
              <a:gd name="connsiteY11" fmla="*/ 1650867 h 1650867"/>
              <a:gd name="connsiteX12" fmla="*/ 1432311 w 3004730"/>
              <a:gd name="connsiteY12" fmla="*/ 1650867 h 1650867"/>
              <a:gd name="connsiteX13" fmla="*/ 758418 w 3004730"/>
              <a:gd name="connsiteY13" fmla="*/ 1650867 h 1650867"/>
              <a:gd name="connsiteX14" fmla="*/ 758418 w 3004730"/>
              <a:gd name="connsiteY14" fmla="*/ 1650867 h 1650867"/>
              <a:gd name="connsiteX15" fmla="*/ 584305 w 3004730"/>
              <a:gd name="connsiteY15" fmla="*/ 1650867 h 1650867"/>
              <a:gd name="connsiteX16" fmla="*/ 309155 w 3004730"/>
              <a:gd name="connsiteY16" fmla="*/ 1375717 h 1650867"/>
              <a:gd name="connsiteX17" fmla="*/ 304392 w 3004730"/>
              <a:gd name="connsiteY17" fmla="*/ 1156648 h 1650867"/>
              <a:gd name="connsiteX18" fmla="*/ 0 w 3004730"/>
              <a:gd name="connsiteY18" fmla="*/ 1114269 h 1650867"/>
              <a:gd name="connsiteX19" fmla="*/ 309155 w 3004730"/>
              <a:gd name="connsiteY19" fmla="*/ 963006 h 1650867"/>
              <a:gd name="connsiteX20" fmla="*/ 309155 w 3004730"/>
              <a:gd name="connsiteY20" fmla="*/ 275150 h 1650867"/>
              <a:gd name="connsiteX0" fmla="*/ 360518 w 3056093"/>
              <a:gd name="connsiteY0" fmla="*/ 275150 h 1650867"/>
              <a:gd name="connsiteX1" fmla="*/ 635668 w 3056093"/>
              <a:gd name="connsiteY1" fmla="*/ 0 h 1650867"/>
              <a:gd name="connsiteX2" fmla="*/ 809781 w 3056093"/>
              <a:gd name="connsiteY2" fmla="*/ 0 h 1650867"/>
              <a:gd name="connsiteX3" fmla="*/ 809781 w 3056093"/>
              <a:gd name="connsiteY3" fmla="*/ 0 h 1650867"/>
              <a:gd name="connsiteX4" fmla="*/ 1483674 w 3056093"/>
              <a:gd name="connsiteY4" fmla="*/ 0 h 1650867"/>
              <a:gd name="connsiteX5" fmla="*/ 2780943 w 3056093"/>
              <a:gd name="connsiteY5" fmla="*/ 0 h 1650867"/>
              <a:gd name="connsiteX6" fmla="*/ 3056093 w 3056093"/>
              <a:gd name="connsiteY6" fmla="*/ 275150 h 1650867"/>
              <a:gd name="connsiteX7" fmla="*/ 3056093 w 3056093"/>
              <a:gd name="connsiteY7" fmla="*/ 963006 h 1650867"/>
              <a:gd name="connsiteX8" fmla="*/ 3056093 w 3056093"/>
              <a:gd name="connsiteY8" fmla="*/ 963006 h 1650867"/>
              <a:gd name="connsiteX9" fmla="*/ 3056093 w 3056093"/>
              <a:gd name="connsiteY9" fmla="*/ 1375723 h 1650867"/>
              <a:gd name="connsiteX10" fmla="*/ 3056093 w 3056093"/>
              <a:gd name="connsiteY10" fmla="*/ 1375717 h 1650867"/>
              <a:gd name="connsiteX11" fmla="*/ 2780943 w 3056093"/>
              <a:gd name="connsiteY11" fmla="*/ 1650867 h 1650867"/>
              <a:gd name="connsiteX12" fmla="*/ 1483674 w 3056093"/>
              <a:gd name="connsiteY12" fmla="*/ 1650867 h 1650867"/>
              <a:gd name="connsiteX13" fmla="*/ 809781 w 3056093"/>
              <a:gd name="connsiteY13" fmla="*/ 1650867 h 1650867"/>
              <a:gd name="connsiteX14" fmla="*/ 809781 w 3056093"/>
              <a:gd name="connsiteY14" fmla="*/ 1650867 h 1650867"/>
              <a:gd name="connsiteX15" fmla="*/ 635668 w 3056093"/>
              <a:gd name="connsiteY15" fmla="*/ 1650867 h 1650867"/>
              <a:gd name="connsiteX16" fmla="*/ 360518 w 3056093"/>
              <a:gd name="connsiteY16" fmla="*/ 1375717 h 1650867"/>
              <a:gd name="connsiteX17" fmla="*/ 355755 w 3056093"/>
              <a:gd name="connsiteY17" fmla="*/ 1156648 h 1650867"/>
              <a:gd name="connsiteX18" fmla="*/ 0 w 3056093"/>
              <a:gd name="connsiteY18" fmla="*/ 1406369 h 1650867"/>
              <a:gd name="connsiteX19" fmla="*/ 360518 w 3056093"/>
              <a:gd name="connsiteY19" fmla="*/ 963006 h 1650867"/>
              <a:gd name="connsiteX20" fmla="*/ 360518 w 3056093"/>
              <a:gd name="connsiteY20" fmla="*/ 275150 h 1650867"/>
              <a:gd name="connsiteX0" fmla="*/ 288610 w 2984185"/>
              <a:gd name="connsiteY0" fmla="*/ 275150 h 1650867"/>
              <a:gd name="connsiteX1" fmla="*/ 563760 w 2984185"/>
              <a:gd name="connsiteY1" fmla="*/ 0 h 1650867"/>
              <a:gd name="connsiteX2" fmla="*/ 737873 w 2984185"/>
              <a:gd name="connsiteY2" fmla="*/ 0 h 1650867"/>
              <a:gd name="connsiteX3" fmla="*/ 737873 w 2984185"/>
              <a:gd name="connsiteY3" fmla="*/ 0 h 1650867"/>
              <a:gd name="connsiteX4" fmla="*/ 1411766 w 2984185"/>
              <a:gd name="connsiteY4" fmla="*/ 0 h 1650867"/>
              <a:gd name="connsiteX5" fmla="*/ 2709035 w 2984185"/>
              <a:gd name="connsiteY5" fmla="*/ 0 h 1650867"/>
              <a:gd name="connsiteX6" fmla="*/ 2984185 w 2984185"/>
              <a:gd name="connsiteY6" fmla="*/ 275150 h 1650867"/>
              <a:gd name="connsiteX7" fmla="*/ 2984185 w 2984185"/>
              <a:gd name="connsiteY7" fmla="*/ 963006 h 1650867"/>
              <a:gd name="connsiteX8" fmla="*/ 2984185 w 2984185"/>
              <a:gd name="connsiteY8" fmla="*/ 963006 h 1650867"/>
              <a:gd name="connsiteX9" fmla="*/ 2984185 w 2984185"/>
              <a:gd name="connsiteY9" fmla="*/ 1375723 h 1650867"/>
              <a:gd name="connsiteX10" fmla="*/ 2984185 w 2984185"/>
              <a:gd name="connsiteY10" fmla="*/ 1375717 h 1650867"/>
              <a:gd name="connsiteX11" fmla="*/ 2709035 w 2984185"/>
              <a:gd name="connsiteY11" fmla="*/ 1650867 h 1650867"/>
              <a:gd name="connsiteX12" fmla="*/ 1411766 w 2984185"/>
              <a:gd name="connsiteY12" fmla="*/ 1650867 h 1650867"/>
              <a:gd name="connsiteX13" fmla="*/ 737873 w 2984185"/>
              <a:gd name="connsiteY13" fmla="*/ 1650867 h 1650867"/>
              <a:gd name="connsiteX14" fmla="*/ 737873 w 2984185"/>
              <a:gd name="connsiteY14" fmla="*/ 1650867 h 1650867"/>
              <a:gd name="connsiteX15" fmla="*/ 563760 w 2984185"/>
              <a:gd name="connsiteY15" fmla="*/ 1650867 h 1650867"/>
              <a:gd name="connsiteX16" fmla="*/ 288610 w 2984185"/>
              <a:gd name="connsiteY16" fmla="*/ 1375717 h 1650867"/>
              <a:gd name="connsiteX17" fmla="*/ 283847 w 2984185"/>
              <a:gd name="connsiteY17" fmla="*/ 1156648 h 1650867"/>
              <a:gd name="connsiteX18" fmla="*/ 0 w 2984185"/>
              <a:gd name="connsiteY18" fmla="*/ 1190469 h 1650867"/>
              <a:gd name="connsiteX19" fmla="*/ 288610 w 2984185"/>
              <a:gd name="connsiteY19" fmla="*/ 963006 h 1650867"/>
              <a:gd name="connsiteX20" fmla="*/ 288610 w 2984185"/>
              <a:gd name="connsiteY20" fmla="*/ 275150 h 1650867"/>
              <a:gd name="connsiteX0" fmla="*/ 264137 w 2959712"/>
              <a:gd name="connsiteY0" fmla="*/ 275150 h 1650867"/>
              <a:gd name="connsiteX1" fmla="*/ 539287 w 2959712"/>
              <a:gd name="connsiteY1" fmla="*/ 0 h 1650867"/>
              <a:gd name="connsiteX2" fmla="*/ 713400 w 2959712"/>
              <a:gd name="connsiteY2" fmla="*/ 0 h 1650867"/>
              <a:gd name="connsiteX3" fmla="*/ 713400 w 2959712"/>
              <a:gd name="connsiteY3" fmla="*/ 0 h 1650867"/>
              <a:gd name="connsiteX4" fmla="*/ 1387293 w 2959712"/>
              <a:gd name="connsiteY4" fmla="*/ 0 h 1650867"/>
              <a:gd name="connsiteX5" fmla="*/ 2684562 w 2959712"/>
              <a:gd name="connsiteY5" fmla="*/ 0 h 1650867"/>
              <a:gd name="connsiteX6" fmla="*/ 2959712 w 2959712"/>
              <a:gd name="connsiteY6" fmla="*/ 275150 h 1650867"/>
              <a:gd name="connsiteX7" fmla="*/ 2959712 w 2959712"/>
              <a:gd name="connsiteY7" fmla="*/ 963006 h 1650867"/>
              <a:gd name="connsiteX8" fmla="*/ 2959712 w 2959712"/>
              <a:gd name="connsiteY8" fmla="*/ 963006 h 1650867"/>
              <a:gd name="connsiteX9" fmla="*/ 2959712 w 2959712"/>
              <a:gd name="connsiteY9" fmla="*/ 1375723 h 1650867"/>
              <a:gd name="connsiteX10" fmla="*/ 2959712 w 2959712"/>
              <a:gd name="connsiteY10" fmla="*/ 1375717 h 1650867"/>
              <a:gd name="connsiteX11" fmla="*/ 2684562 w 2959712"/>
              <a:gd name="connsiteY11" fmla="*/ 1650867 h 1650867"/>
              <a:gd name="connsiteX12" fmla="*/ 1387293 w 2959712"/>
              <a:gd name="connsiteY12" fmla="*/ 1650867 h 1650867"/>
              <a:gd name="connsiteX13" fmla="*/ 713400 w 2959712"/>
              <a:gd name="connsiteY13" fmla="*/ 1650867 h 1650867"/>
              <a:gd name="connsiteX14" fmla="*/ 713400 w 2959712"/>
              <a:gd name="connsiteY14" fmla="*/ 1650867 h 1650867"/>
              <a:gd name="connsiteX15" fmla="*/ 539287 w 2959712"/>
              <a:gd name="connsiteY15" fmla="*/ 1650867 h 1650867"/>
              <a:gd name="connsiteX16" fmla="*/ 264137 w 2959712"/>
              <a:gd name="connsiteY16" fmla="*/ 1375717 h 1650867"/>
              <a:gd name="connsiteX17" fmla="*/ 259374 w 2959712"/>
              <a:gd name="connsiteY17" fmla="*/ 1156648 h 1650867"/>
              <a:gd name="connsiteX18" fmla="*/ 0 w 2959712"/>
              <a:gd name="connsiteY18" fmla="*/ 1280542 h 1650867"/>
              <a:gd name="connsiteX19" fmla="*/ 264137 w 2959712"/>
              <a:gd name="connsiteY19" fmla="*/ 963006 h 1650867"/>
              <a:gd name="connsiteX20" fmla="*/ 264137 w 2959712"/>
              <a:gd name="connsiteY20" fmla="*/ 275150 h 165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9712" h="1650867">
                <a:moveTo>
                  <a:pt x="264137" y="275150"/>
                </a:moveTo>
                <a:cubicBezTo>
                  <a:pt x="264137" y="123189"/>
                  <a:pt x="387326" y="0"/>
                  <a:pt x="539287" y="0"/>
                </a:cubicBezTo>
                <a:lnTo>
                  <a:pt x="713400" y="0"/>
                </a:lnTo>
                <a:lnTo>
                  <a:pt x="713400" y="0"/>
                </a:lnTo>
                <a:lnTo>
                  <a:pt x="1387293" y="0"/>
                </a:lnTo>
                <a:lnTo>
                  <a:pt x="2684562" y="0"/>
                </a:lnTo>
                <a:cubicBezTo>
                  <a:pt x="2836523" y="0"/>
                  <a:pt x="2959712" y="123189"/>
                  <a:pt x="2959712" y="275150"/>
                </a:cubicBezTo>
                <a:lnTo>
                  <a:pt x="2959712" y="963006"/>
                </a:lnTo>
                <a:lnTo>
                  <a:pt x="2959712" y="963006"/>
                </a:lnTo>
                <a:lnTo>
                  <a:pt x="2959712" y="1375723"/>
                </a:lnTo>
                <a:lnTo>
                  <a:pt x="2959712" y="1375717"/>
                </a:lnTo>
                <a:cubicBezTo>
                  <a:pt x="2959712" y="1527678"/>
                  <a:pt x="2836523" y="1650867"/>
                  <a:pt x="2684562" y="1650867"/>
                </a:cubicBezTo>
                <a:lnTo>
                  <a:pt x="1387293" y="1650867"/>
                </a:lnTo>
                <a:lnTo>
                  <a:pt x="713400" y="1650867"/>
                </a:lnTo>
                <a:lnTo>
                  <a:pt x="713400" y="1650867"/>
                </a:lnTo>
                <a:lnTo>
                  <a:pt x="539287" y="1650867"/>
                </a:lnTo>
                <a:cubicBezTo>
                  <a:pt x="387326" y="1650867"/>
                  <a:pt x="264137" y="1527678"/>
                  <a:pt x="264137" y="1375717"/>
                </a:cubicBezTo>
                <a:lnTo>
                  <a:pt x="259374" y="1156648"/>
                </a:lnTo>
                <a:lnTo>
                  <a:pt x="0" y="1280542"/>
                </a:lnTo>
                <a:lnTo>
                  <a:pt x="264137" y="963006"/>
                </a:lnTo>
                <a:lnTo>
                  <a:pt x="264137" y="275150"/>
                </a:lnTo>
                <a:close/>
              </a:path>
            </a:pathLst>
          </a:cu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096855" y="1328847"/>
            <a:ext cx="47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96855" y="1855763"/>
            <a:ext cx="26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01146" y="2375368"/>
            <a:ext cx="2520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56 – 24 = 32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9021" y="11061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39503" y="11061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68B0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800" dirty="0">
              <a:solidFill>
                <a:srgbClr val="F68B0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47211" y="1581677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560627" y="1578313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958356" y="1588420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656412" y="1867863"/>
            <a:ext cx="938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65875" y="1575932"/>
            <a:ext cx="182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96855" y="834556"/>
            <a:ext cx="2193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solidFill>
                  <a:srgbClr val="F793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5028" y="5424899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– 24 =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0380" y="5424899"/>
            <a:ext cx="2560320" cy="647700"/>
          </a:xfrm>
          <a:prstGeom prst="rect">
            <a:avLst/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1440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– 32 =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1449" y="54563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31382" y="54563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43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2" grpId="0" animBg="1"/>
      <p:bldP spid="3" grpId="0" animBg="1"/>
      <p:bldP spid="38" grpId="0" build="p"/>
      <p:bldP spid="39" grpId="0"/>
      <p:bldP spid="52" grpId="0"/>
      <p:bldP spid="7" grpId="0"/>
      <p:bldP spid="7" grpId="1"/>
      <p:bldP spid="57" grpId="0"/>
      <p:bldP spid="6" grpId="0"/>
      <p:bldP spid="18" grpId="0" build="p"/>
      <p:bldP spid="19" grpId="0" animBg="1"/>
      <p:bldP spid="20" grpId="0" animBg="1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10" idx="0"/>
            <a:endCxn id="3" idx="2"/>
          </p:cNvCxnSpPr>
          <p:nvPr/>
        </p:nvCxnSpPr>
        <p:spPr>
          <a:xfrm flipV="1">
            <a:off x="1219715" y="2483427"/>
            <a:ext cx="220871" cy="12734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3" idx="0"/>
            <a:endCxn id="8" idx="2"/>
          </p:cNvCxnSpPr>
          <p:nvPr/>
        </p:nvCxnSpPr>
        <p:spPr>
          <a:xfrm flipV="1">
            <a:off x="3442058" y="2483427"/>
            <a:ext cx="2183174" cy="127634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0"/>
            <a:endCxn id="7" idx="2"/>
          </p:cNvCxnSpPr>
          <p:nvPr/>
        </p:nvCxnSpPr>
        <p:spPr>
          <a:xfrm flipH="1" flipV="1">
            <a:off x="3532909" y="2483427"/>
            <a:ext cx="2131492" cy="127345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9" idx="2"/>
          </p:cNvCxnSpPr>
          <p:nvPr/>
        </p:nvCxnSpPr>
        <p:spPr>
          <a:xfrm flipH="1" flipV="1">
            <a:off x="7717555" y="2483427"/>
            <a:ext cx="169190" cy="127346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3" y="106938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3386" y="1569027"/>
            <a:ext cx="914400" cy="914400"/>
          </a:xfrm>
          <a:prstGeom prst="roundRect">
            <a:avLst/>
          </a:prstGeom>
          <a:solidFill>
            <a:srgbClr val="8DD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75709" y="1569027"/>
            <a:ext cx="914400" cy="914400"/>
          </a:xfrm>
          <a:prstGeom prst="roundRect">
            <a:avLst/>
          </a:prstGeom>
          <a:solidFill>
            <a:srgbClr val="E1E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68032" y="1569027"/>
            <a:ext cx="914400" cy="914400"/>
          </a:xfrm>
          <a:prstGeom prst="roundRect">
            <a:avLst/>
          </a:prstGeom>
          <a:solidFill>
            <a:srgbClr val="FAA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60355" y="1569027"/>
            <a:ext cx="914400" cy="914400"/>
          </a:xfrm>
          <a:prstGeom prst="roundRect">
            <a:avLst/>
          </a:prstGeom>
          <a:solidFill>
            <a:srgbClr val="B0AC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503" y="3756887"/>
            <a:ext cx="1550424" cy="584775"/>
          </a:xfrm>
          <a:prstGeom prst="rect">
            <a:avLst/>
          </a:prstGeom>
          <a:solidFill>
            <a:srgbClr val="D6EEF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45 – 23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6846" y="3759771"/>
            <a:ext cx="1550424" cy="584775"/>
          </a:xfrm>
          <a:prstGeom prst="rect">
            <a:avLst/>
          </a:prstGeom>
          <a:solidFill>
            <a:srgbClr val="D6EEF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47 – 32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9189" y="3756886"/>
            <a:ext cx="1550424" cy="584775"/>
          </a:xfrm>
          <a:prstGeom prst="rect">
            <a:avLst/>
          </a:prstGeom>
          <a:solidFill>
            <a:srgbClr val="D6EEF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74 – 23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11532" y="3756886"/>
            <a:ext cx="1550424" cy="584775"/>
          </a:xfrm>
          <a:prstGeom prst="rect">
            <a:avLst/>
          </a:prstGeom>
          <a:solidFill>
            <a:srgbClr val="D6EEF2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75 – 43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8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" y="1528"/>
            <a:ext cx="9160281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675"/>
            <a:ext cx="9142101" cy="68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43" y="2459504"/>
            <a:ext cx="50145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6000" b="1" dirty="0" smtClean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b="1" dirty="0" err="1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6000" b="1" dirty="0" smtClean="0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65 – 34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02" y="2421956"/>
            <a:ext cx="1785167" cy="315349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257305" y="2640098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52328" y="3069106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83424" y="3430171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65506" y="3737093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081817" y="4261886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73110" y="4308759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95754" y="5368891"/>
            <a:ext cx="2319912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284335" y="4312298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69394" y="978375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69394" y="1467921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6456266" y="3528928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55115" y="3079497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56233" y="3737750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6259700" y="3528928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9" y="1962180"/>
            <a:ext cx="321886" cy="2992864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1433037" y="616144"/>
            <a:ext cx="2274509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5102" y="65067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70039" y="65390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0422" y="650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72737" y="64513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98238" y="6539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1" y="1962180"/>
            <a:ext cx="321886" cy="29928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3" y="1962180"/>
            <a:ext cx="321886" cy="29928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45" y="1962180"/>
            <a:ext cx="321886" cy="29928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b="-1"/>
          <a:stretch/>
        </p:blipFill>
        <p:spPr>
          <a:xfrm>
            <a:off x="1930612" y="1965325"/>
            <a:ext cx="321886" cy="298971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683" y="1962180"/>
            <a:ext cx="321886" cy="29928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541" y="1962180"/>
            <a:ext cx="321886" cy="2992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8"/>
          <a:stretch/>
        </p:blipFill>
        <p:spPr>
          <a:xfrm>
            <a:off x="4501430" y="1947863"/>
            <a:ext cx="321886" cy="3007181"/>
          </a:xfrm>
          <a:prstGeom prst="rect">
            <a:avLst/>
          </a:prstGeom>
        </p:spPr>
      </p:pic>
      <p:sp>
        <p:nvSpPr>
          <p:cNvPr id="59" name="Right Arrow 58"/>
          <p:cNvSpPr/>
          <p:nvPr/>
        </p:nvSpPr>
        <p:spPr>
          <a:xfrm>
            <a:off x="3208578" y="3403122"/>
            <a:ext cx="404195" cy="3339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4"/>
          <a:stretch/>
        </p:blipFill>
        <p:spPr>
          <a:xfrm>
            <a:off x="4902079" y="4619625"/>
            <a:ext cx="321886" cy="31413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" b="-1"/>
          <a:stretch/>
        </p:blipFill>
        <p:spPr>
          <a:xfrm>
            <a:off x="2304102" y="1965325"/>
            <a:ext cx="321886" cy="298971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88" b="-1"/>
          <a:stretch/>
        </p:blipFill>
        <p:spPr>
          <a:xfrm>
            <a:off x="2693046" y="3443289"/>
            <a:ext cx="321886" cy="151175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17781" y="1915385"/>
            <a:ext cx="1201742" cy="3077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334570" y="1915250"/>
            <a:ext cx="1184953" cy="30778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330665" y="1915250"/>
            <a:ext cx="1173169" cy="30778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676829" y="3430173"/>
            <a:ext cx="366836" cy="12132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2685300" y="3429000"/>
            <a:ext cx="352854" cy="12144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685300" y="3429000"/>
            <a:ext cx="352854" cy="12144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51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9" grpId="0"/>
      <p:bldP spid="70" grpId="0" animBg="1"/>
      <p:bldP spid="71" grpId="0" animBg="1"/>
      <p:bldP spid="72" grpId="0"/>
      <p:bldP spid="73" grpId="0"/>
      <p:bldP spid="74" grpId="0"/>
      <p:bldP spid="76" grpId="0"/>
      <p:bldP spid="77" grpId="0"/>
      <p:bldP spid="41" grpId="0" animBg="1"/>
      <p:bldP spid="42" grpId="0"/>
      <p:bldP spid="44" grpId="0"/>
      <p:bldP spid="45" grpId="0"/>
      <p:bldP spid="46" grpId="0"/>
      <p:bldP spid="47" grpId="0"/>
      <p:bldP spid="59" grpId="0" animBg="1"/>
      <p:bldP spid="49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35"/>
          <a:stretch/>
        </p:blipFill>
        <p:spPr>
          <a:xfrm>
            <a:off x="2760395" y="3460750"/>
            <a:ext cx="321886" cy="15133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05" y="2421956"/>
            <a:ext cx="1785167" cy="3153493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264108" y="2640098"/>
            <a:ext cx="235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59131" y="3069106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790227" y="3430171"/>
            <a:ext cx="30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72309" y="3737093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088620" y="4261886"/>
            <a:ext cx="5486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79913" y="4308759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4695754" y="5368891"/>
            <a:ext cx="2319912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ounded Rectangular Callout 61"/>
          <p:cNvSpPr/>
          <p:nvPr/>
        </p:nvSpPr>
        <p:spPr>
          <a:xfrm>
            <a:off x="5066064" y="950494"/>
            <a:ext cx="3475263" cy="1303881"/>
          </a:xfrm>
          <a:custGeom>
            <a:avLst/>
            <a:gdLst>
              <a:gd name="connsiteX0" fmla="*/ 0 w 2878282"/>
              <a:gd name="connsiteY0" fmla="*/ 173330 h 1039962"/>
              <a:gd name="connsiteX1" fmla="*/ 173330 w 2878282"/>
              <a:gd name="connsiteY1" fmla="*/ 0 h 1039962"/>
              <a:gd name="connsiteX2" fmla="*/ 479714 w 2878282"/>
              <a:gd name="connsiteY2" fmla="*/ 0 h 1039962"/>
              <a:gd name="connsiteX3" fmla="*/ 479714 w 2878282"/>
              <a:gd name="connsiteY3" fmla="*/ 0 h 1039962"/>
              <a:gd name="connsiteX4" fmla="*/ 1199284 w 2878282"/>
              <a:gd name="connsiteY4" fmla="*/ 0 h 1039962"/>
              <a:gd name="connsiteX5" fmla="*/ 2704952 w 2878282"/>
              <a:gd name="connsiteY5" fmla="*/ 0 h 1039962"/>
              <a:gd name="connsiteX6" fmla="*/ 2878282 w 2878282"/>
              <a:gd name="connsiteY6" fmla="*/ 173330 h 1039962"/>
              <a:gd name="connsiteX7" fmla="*/ 2878282 w 2878282"/>
              <a:gd name="connsiteY7" fmla="*/ 606645 h 1039962"/>
              <a:gd name="connsiteX8" fmla="*/ 2878282 w 2878282"/>
              <a:gd name="connsiteY8" fmla="*/ 606645 h 1039962"/>
              <a:gd name="connsiteX9" fmla="*/ 2878282 w 2878282"/>
              <a:gd name="connsiteY9" fmla="*/ 866635 h 1039962"/>
              <a:gd name="connsiteX10" fmla="*/ 2878282 w 2878282"/>
              <a:gd name="connsiteY10" fmla="*/ 866632 h 1039962"/>
              <a:gd name="connsiteX11" fmla="*/ 2704952 w 2878282"/>
              <a:gd name="connsiteY11" fmla="*/ 1039962 h 1039962"/>
              <a:gd name="connsiteX12" fmla="*/ 1199284 w 2878282"/>
              <a:gd name="connsiteY12" fmla="*/ 1039962 h 1039962"/>
              <a:gd name="connsiteX13" fmla="*/ 953805 w 2878282"/>
              <a:gd name="connsiteY13" fmla="*/ 1253081 h 1039962"/>
              <a:gd name="connsiteX14" fmla="*/ 479714 w 2878282"/>
              <a:gd name="connsiteY14" fmla="*/ 1039962 h 1039962"/>
              <a:gd name="connsiteX15" fmla="*/ 173330 w 2878282"/>
              <a:gd name="connsiteY15" fmla="*/ 1039962 h 1039962"/>
              <a:gd name="connsiteX16" fmla="*/ 0 w 2878282"/>
              <a:gd name="connsiteY16" fmla="*/ 866632 h 1039962"/>
              <a:gd name="connsiteX17" fmla="*/ 0 w 2878282"/>
              <a:gd name="connsiteY17" fmla="*/ 866635 h 1039962"/>
              <a:gd name="connsiteX18" fmla="*/ 0 w 2878282"/>
              <a:gd name="connsiteY18" fmla="*/ 606645 h 1039962"/>
              <a:gd name="connsiteX19" fmla="*/ 0 w 2878282"/>
              <a:gd name="connsiteY19" fmla="*/ 606645 h 1039962"/>
              <a:gd name="connsiteX20" fmla="*/ 0 w 2878282"/>
              <a:gd name="connsiteY20" fmla="*/ 173330 h 1039962"/>
              <a:gd name="connsiteX0" fmla="*/ 0 w 2878282"/>
              <a:gd name="connsiteY0" fmla="*/ 173330 h 1253081"/>
              <a:gd name="connsiteX1" fmla="*/ 173330 w 2878282"/>
              <a:gd name="connsiteY1" fmla="*/ 0 h 1253081"/>
              <a:gd name="connsiteX2" fmla="*/ 479714 w 2878282"/>
              <a:gd name="connsiteY2" fmla="*/ 0 h 1253081"/>
              <a:gd name="connsiteX3" fmla="*/ 479714 w 2878282"/>
              <a:gd name="connsiteY3" fmla="*/ 0 h 1253081"/>
              <a:gd name="connsiteX4" fmla="*/ 1199284 w 2878282"/>
              <a:gd name="connsiteY4" fmla="*/ 0 h 1253081"/>
              <a:gd name="connsiteX5" fmla="*/ 2704952 w 2878282"/>
              <a:gd name="connsiteY5" fmla="*/ 0 h 1253081"/>
              <a:gd name="connsiteX6" fmla="*/ 2878282 w 2878282"/>
              <a:gd name="connsiteY6" fmla="*/ 173330 h 1253081"/>
              <a:gd name="connsiteX7" fmla="*/ 2878282 w 2878282"/>
              <a:gd name="connsiteY7" fmla="*/ 606645 h 1253081"/>
              <a:gd name="connsiteX8" fmla="*/ 2878282 w 2878282"/>
              <a:gd name="connsiteY8" fmla="*/ 606645 h 1253081"/>
              <a:gd name="connsiteX9" fmla="*/ 2878282 w 2878282"/>
              <a:gd name="connsiteY9" fmla="*/ 866635 h 1253081"/>
              <a:gd name="connsiteX10" fmla="*/ 2878282 w 2878282"/>
              <a:gd name="connsiteY10" fmla="*/ 866632 h 1253081"/>
              <a:gd name="connsiteX11" fmla="*/ 2704952 w 2878282"/>
              <a:gd name="connsiteY11" fmla="*/ 1039962 h 1253081"/>
              <a:gd name="connsiteX12" fmla="*/ 1199284 w 2878282"/>
              <a:gd name="connsiteY12" fmla="*/ 1039962 h 1253081"/>
              <a:gd name="connsiteX13" fmla="*/ 953805 w 2878282"/>
              <a:gd name="connsiteY13" fmla="*/ 1253081 h 1253081"/>
              <a:gd name="connsiteX14" fmla="*/ 1051214 w 2878282"/>
              <a:gd name="connsiteY14" fmla="*/ 1033612 h 1253081"/>
              <a:gd name="connsiteX15" fmla="*/ 173330 w 2878282"/>
              <a:gd name="connsiteY15" fmla="*/ 1039962 h 1253081"/>
              <a:gd name="connsiteX16" fmla="*/ 0 w 2878282"/>
              <a:gd name="connsiteY16" fmla="*/ 866632 h 1253081"/>
              <a:gd name="connsiteX17" fmla="*/ 0 w 2878282"/>
              <a:gd name="connsiteY17" fmla="*/ 866635 h 1253081"/>
              <a:gd name="connsiteX18" fmla="*/ 0 w 2878282"/>
              <a:gd name="connsiteY18" fmla="*/ 606645 h 1253081"/>
              <a:gd name="connsiteX19" fmla="*/ 0 w 2878282"/>
              <a:gd name="connsiteY19" fmla="*/ 606645 h 1253081"/>
              <a:gd name="connsiteX20" fmla="*/ 0 w 2878282"/>
              <a:gd name="connsiteY20" fmla="*/ 173330 h 1253081"/>
              <a:gd name="connsiteX0" fmla="*/ 0 w 2878282"/>
              <a:gd name="connsiteY0" fmla="*/ 173330 h 1303881"/>
              <a:gd name="connsiteX1" fmla="*/ 173330 w 2878282"/>
              <a:gd name="connsiteY1" fmla="*/ 0 h 1303881"/>
              <a:gd name="connsiteX2" fmla="*/ 479714 w 2878282"/>
              <a:gd name="connsiteY2" fmla="*/ 0 h 1303881"/>
              <a:gd name="connsiteX3" fmla="*/ 479714 w 2878282"/>
              <a:gd name="connsiteY3" fmla="*/ 0 h 1303881"/>
              <a:gd name="connsiteX4" fmla="*/ 1199284 w 2878282"/>
              <a:gd name="connsiteY4" fmla="*/ 0 h 1303881"/>
              <a:gd name="connsiteX5" fmla="*/ 2704952 w 2878282"/>
              <a:gd name="connsiteY5" fmla="*/ 0 h 1303881"/>
              <a:gd name="connsiteX6" fmla="*/ 2878282 w 2878282"/>
              <a:gd name="connsiteY6" fmla="*/ 173330 h 1303881"/>
              <a:gd name="connsiteX7" fmla="*/ 2878282 w 2878282"/>
              <a:gd name="connsiteY7" fmla="*/ 606645 h 1303881"/>
              <a:gd name="connsiteX8" fmla="*/ 2878282 w 2878282"/>
              <a:gd name="connsiteY8" fmla="*/ 606645 h 1303881"/>
              <a:gd name="connsiteX9" fmla="*/ 2878282 w 2878282"/>
              <a:gd name="connsiteY9" fmla="*/ 866635 h 1303881"/>
              <a:gd name="connsiteX10" fmla="*/ 2878282 w 2878282"/>
              <a:gd name="connsiteY10" fmla="*/ 866632 h 1303881"/>
              <a:gd name="connsiteX11" fmla="*/ 2704952 w 2878282"/>
              <a:gd name="connsiteY11" fmla="*/ 1039962 h 1303881"/>
              <a:gd name="connsiteX12" fmla="*/ 1199284 w 2878282"/>
              <a:gd name="connsiteY12" fmla="*/ 1039962 h 1303881"/>
              <a:gd name="connsiteX13" fmla="*/ 1125255 w 2878282"/>
              <a:gd name="connsiteY13" fmla="*/ 1303881 h 1303881"/>
              <a:gd name="connsiteX14" fmla="*/ 1051214 w 2878282"/>
              <a:gd name="connsiteY14" fmla="*/ 1033612 h 1303881"/>
              <a:gd name="connsiteX15" fmla="*/ 173330 w 2878282"/>
              <a:gd name="connsiteY15" fmla="*/ 1039962 h 1303881"/>
              <a:gd name="connsiteX16" fmla="*/ 0 w 2878282"/>
              <a:gd name="connsiteY16" fmla="*/ 866632 h 1303881"/>
              <a:gd name="connsiteX17" fmla="*/ 0 w 2878282"/>
              <a:gd name="connsiteY17" fmla="*/ 866635 h 1303881"/>
              <a:gd name="connsiteX18" fmla="*/ 0 w 2878282"/>
              <a:gd name="connsiteY18" fmla="*/ 606645 h 1303881"/>
              <a:gd name="connsiteX19" fmla="*/ 0 w 2878282"/>
              <a:gd name="connsiteY19" fmla="*/ 606645 h 1303881"/>
              <a:gd name="connsiteX20" fmla="*/ 0 w 2878282"/>
              <a:gd name="connsiteY20" fmla="*/ 173330 h 1303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78282" h="1303881">
                <a:moveTo>
                  <a:pt x="0" y="173330"/>
                </a:moveTo>
                <a:cubicBezTo>
                  <a:pt x="0" y="77602"/>
                  <a:pt x="77602" y="0"/>
                  <a:pt x="173330" y="0"/>
                </a:cubicBezTo>
                <a:lnTo>
                  <a:pt x="479714" y="0"/>
                </a:lnTo>
                <a:lnTo>
                  <a:pt x="479714" y="0"/>
                </a:lnTo>
                <a:lnTo>
                  <a:pt x="1199284" y="0"/>
                </a:lnTo>
                <a:lnTo>
                  <a:pt x="2704952" y="0"/>
                </a:lnTo>
                <a:cubicBezTo>
                  <a:pt x="2800680" y="0"/>
                  <a:pt x="2878282" y="77602"/>
                  <a:pt x="2878282" y="173330"/>
                </a:cubicBezTo>
                <a:lnTo>
                  <a:pt x="2878282" y="606645"/>
                </a:lnTo>
                <a:lnTo>
                  <a:pt x="2878282" y="606645"/>
                </a:lnTo>
                <a:lnTo>
                  <a:pt x="2878282" y="866635"/>
                </a:lnTo>
                <a:lnTo>
                  <a:pt x="2878282" y="866632"/>
                </a:lnTo>
                <a:cubicBezTo>
                  <a:pt x="2878282" y="962360"/>
                  <a:pt x="2800680" y="1039962"/>
                  <a:pt x="2704952" y="1039962"/>
                </a:cubicBezTo>
                <a:lnTo>
                  <a:pt x="1199284" y="1039962"/>
                </a:lnTo>
                <a:lnTo>
                  <a:pt x="1125255" y="1303881"/>
                </a:lnTo>
                <a:lnTo>
                  <a:pt x="1051214" y="1033612"/>
                </a:lnTo>
                <a:lnTo>
                  <a:pt x="173330" y="1039962"/>
                </a:lnTo>
                <a:cubicBezTo>
                  <a:pt x="77602" y="1039962"/>
                  <a:pt x="0" y="962360"/>
                  <a:pt x="0" y="866632"/>
                </a:cubicBezTo>
                <a:lnTo>
                  <a:pt x="0" y="866635"/>
                </a:lnTo>
                <a:lnTo>
                  <a:pt x="0" y="606645"/>
                </a:lnTo>
                <a:lnTo>
                  <a:pt x="0" y="606645"/>
                </a:lnTo>
                <a:lnTo>
                  <a:pt x="0" y="173330"/>
                </a:lnTo>
                <a:close/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6291138" y="4312298"/>
            <a:ext cx="323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169394" y="978375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69394" y="1467921"/>
            <a:ext cx="3098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3, </a:t>
            </a:r>
            <a:r>
              <a:rPr lang="en-US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6463069" y="3528928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261918" y="3079497"/>
            <a:ext cx="37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63036" y="3737750"/>
            <a:ext cx="339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>
            <a:off x="6266503" y="3528928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9" y="1962180"/>
            <a:ext cx="321886" cy="299286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98731" y="1915385"/>
            <a:ext cx="1201742" cy="3077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433037" y="616144"/>
            <a:ext cx="2274509" cy="592281"/>
          </a:xfrm>
          <a:prstGeom prst="roundRect">
            <a:avLst>
              <a:gd name="adj" fmla="val 21930"/>
            </a:avLst>
          </a:prstGeom>
          <a:solidFill>
            <a:srgbClr val="D6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5102" y="65067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01654" y="65067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68B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lang="en-US" sz="2800" b="1" dirty="0">
              <a:solidFill>
                <a:srgbClr val="F68B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70039" y="65390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60422" y="65052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72737" y="645133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798238" y="6539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1" y="1962180"/>
            <a:ext cx="321886" cy="299286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683" y="1962180"/>
            <a:ext cx="321886" cy="299286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45" y="1962180"/>
            <a:ext cx="321886" cy="299286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"/>
          <a:stretch/>
        </p:blipFill>
        <p:spPr>
          <a:xfrm>
            <a:off x="1930612" y="1971675"/>
            <a:ext cx="321886" cy="298336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778" y="1962180"/>
            <a:ext cx="321886" cy="299286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740" y="1959391"/>
            <a:ext cx="321886" cy="299286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"/>
          <a:stretch/>
        </p:blipFill>
        <p:spPr>
          <a:xfrm>
            <a:off x="4499525" y="1957388"/>
            <a:ext cx="321886" cy="2997656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315520" y="1915250"/>
            <a:ext cx="1184953" cy="30778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1615" y="1915250"/>
            <a:ext cx="1173169" cy="307789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Arrow 58"/>
          <p:cNvSpPr/>
          <p:nvPr/>
        </p:nvSpPr>
        <p:spPr>
          <a:xfrm>
            <a:off x="3206673" y="3403122"/>
            <a:ext cx="404195" cy="333971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2"/>
          <a:stretch/>
        </p:blipFill>
        <p:spPr>
          <a:xfrm>
            <a:off x="4903255" y="4643437"/>
            <a:ext cx="321886" cy="3088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" b="-1"/>
          <a:stretch/>
        </p:blipFill>
        <p:spPr>
          <a:xfrm>
            <a:off x="2312831" y="1974850"/>
            <a:ext cx="321886" cy="2995161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2740329" y="3449223"/>
            <a:ext cx="366836" cy="12132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2748800" y="3448050"/>
            <a:ext cx="352854" cy="12144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2748800" y="3448050"/>
            <a:ext cx="352854" cy="121443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5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3" presetClass="emph" presetSubtype="1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8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4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8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6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mph" presetSubtype="0" fill="remove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0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1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2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5" grpId="1"/>
      <p:bldP spid="66" grpId="0"/>
      <p:bldP spid="67" grpId="0"/>
      <p:bldP spid="67" grpId="1"/>
      <p:bldP spid="69" grpId="0"/>
      <p:bldP spid="70" grpId="0" animBg="1"/>
      <p:bldP spid="71" grpId="0" animBg="1"/>
      <p:bldP spid="72" grpId="0"/>
      <p:bldP spid="73" grpId="0"/>
      <p:bldP spid="74" grpId="0"/>
      <p:bldP spid="76" grpId="0"/>
      <p:bldP spid="76" grpId="1"/>
      <p:bldP spid="77" grpId="0"/>
      <p:bldP spid="77" grpId="1"/>
      <p:bldP spid="37" grpId="0" animBg="1"/>
      <p:bldP spid="41" grpId="0" animBg="1"/>
      <p:bldP spid="42" grpId="0"/>
      <p:bldP spid="42" grpId="1"/>
      <p:bldP spid="43" grpId="0"/>
      <p:bldP spid="44" grpId="0"/>
      <p:bldP spid="44" grpId="1"/>
      <p:bldP spid="44" grpId="2"/>
      <p:bldP spid="45" grpId="0"/>
      <p:bldP spid="45" grpId="1"/>
      <p:bldP spid="45" grpId="2"/>
      <p:bldP spid="46" grpId="0"/>
      <p:bldP spid="46" grpId="1"/>
      <p:bldP spid="46" grpId="2"/>
      <p:bldP spid="47" grpId="0"/>
      <p:bldP spid="59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8121" y="1915438"/>
            <a:ext cx="1153940" cy="2232785"/>
            <a:chOff x="1068121" y="1915438"/>
            <a:chExt cx="1153940" cy="2232785"/>
          </a:xfrm>
        </p:grpSpPr>
        <p:sp>
          <p:nvSpPr>
            <p:cNvPr id="24" name="TextBox 23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86525" y="1915438"/>
            <a:ext cx="1153940" cy="2232785"/>
            <a:chOff x="1068121" y="1915438"/>
            <a:chExt cx="1153940" cy="2232785"/>
          </a:xfrm>
        </p:grpSpPr>
        <p:sp>
          <p:nvSpPr>
            <p:cNvPr id="59" name="TextBox 58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06089" y="1915438"/>
            <a:ext cx="1153940" cy="2232785"/>
            <a:chOff x="1068121" y="1915438"/>
            <a:chExt cx="1153940" cy="2232785"/>
          </a:xfrm>
        </p:grpSpPr>
        <p:sp>
          <p:nvSpPr>
            <p:cNvPr id="65" name="TextBox 64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71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725653" y="1915438"/>
            <a:ext cx="1153940" cy="2232785"/>
            <a:chOff x="1068121" y="1915438"/>
            <a:chExt cx="1153940" cy="2232785"/>
          </a:xfrm>
        </p:grpSpPr>
        <p:sp>
          <p:nvSpPr>
            <p:cNvPr id="71" name="TextBox 70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92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92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07439" y="3599583"/>
              <a:ext cx="548640" cy="5486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09934" y="3126169"/>
            <a:ext cx="731520" cy="7315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0239" y="1501196"/>
            <a:ext cx="515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0133" y="2311601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884346" y="2991085"/>
            <a:ext cx="1371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57338" y="190723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8335" y="315657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1176" y="1503457"/>
            <a:ext cx="471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748882" y="2135560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04653" y="2313274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437389" y="2141911"/>
            <a:ext cx="0" cy="274320"/>
          </a:xfrm>
          <a:prstGeom prst="line">
            <a:avLst/>
          </a:prstGeom>
          <a:ln w="57150">
            <a:solidFill>
              <a:srgbClr val="8E81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194700" y="3156575"/>
            <a:ext cx="554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5" grpId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6" y="394386"/>
            <a:ext cx="915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068121" y="1915438"/>
            <a:ext cx="1153940" cy="2324225"/>
            <a:chOff x="1068121" y="1915438"/>
            <a:chExt cx="1153940" cy="2324225"/>
          </a:xfrm>
        </p:grpSpPr>
        <p:sp>
          <p:nvSpPr>
            <p:cNvPr id="53" name="TextBox 52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454163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886525" y="1915438"/>
            <a:ext cx="1153940" cy="2324225"/>
            <a:chOff x="1068121" y="1915438"/>
            <a:chExt cx="1153940" cy="2324225"/>
          </a:xfrm>
        </p:grpSpPr>
        <p:sp>
          <p:nvSpPr>
            <p:cNvPr id="74" name="TextBox 73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45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22857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806089" y="1915438"/>
            <a:ext cx="1153940" cy="2324225"/>
            <a:chOff x="1068121" y="1915438"/>
            <a:chExt cx="1153940" cy="2324225"/>
          </a:xfrm>
        </p:grpSpPr>
        <p:sp>
          <p:nvSpPr>
            <p:cNvPr id="112" name="TextBox 111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76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71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465148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6725653" y="1915438"/>
            <a:ext cx="1153940" cy="2324225"/>
            <a:chOff x="1068121" y="1915438"/>
            <a:chExt cx="1153940" cy="2324225"/>
          </a:xfrm>
        </p:grpSpPr>
        <p:sp>
          <p:nvSpPr>
            <p:cNvPr id="118" name="TextBox 117"/>
            <p:cNvSpPr txBox="1"/>
            <p:nvPr/>
          </p:nvSpPr>
          <p:spPr>
            <a:xfrm>
              <a:off x="1447730" y="1915438"/>
              <a:ext cx="7743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92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1446136" y="2692635"/>
              <a:ext cx="6712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92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0" name="Straight Connector 119"/>
            <p:cNvCxnSpPr/>
            <p:nvPr/>
          </p:nvCxnSpPr>
          <p:spPr>
            <a:xfrm>
              <a:off x="1345212" y="3306498"/>
              <a:ext cx="82296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068121" y="2288609"/>
              <a:ext cx="5541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461719" y="3599583"/>
              <a:ext cx="640080" cy="64008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46136" y="36272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3241422" y="3615100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12860" y="3627235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328834" y="362723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10240</TotalTime>
  <Words>305</Words>
  <Application>Microsoft Office PowerPoint</Application>
  <PresentationFormat>On-screen Show (4:3)</PresentationFormat>
  <Paragraphs>132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TrangDTT</cp:lastModifiedBy>
  <cp:revision>1115</cp:revision>
  <dcterms:created xsi:type="dcterms:W3CDTF">2018-11-09T03:14:06Z</dcterms:created>
  <dcterms:modified xsi:type="dcterms:W3CDTF">2021-03-18T07:29:02Z</dcterms:modified>
</cp:coreProperties>
</file>