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6" r:id="rId3"/>
    <p:sldId id="285" r:id="rId4"/>
    <p:sldId id="337" r:id="rId5"/>
    <p:sldId id="338" r:id="rId6"/>
    <p:sldId id="261" r:id="rId7"/>
    <p:sldId id="319" r:id="rId8"/>
    <p:sldId id="320" r:id="rId9"/>
    <p:sldId id="321" r:id="rId10"/>
    <p:sldId id="322" r:id="rId11"/>
    <p:sldId id="323" r:id="rId12"/>
    <p:sldId id="325" r:id="rId13"/>
    <p:sldId id="327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EF2"/>
    <a:srgbClr val="B0ACD5"/>
    <a:srgbClr val="E1E558"/>
    <a:srgbClr val="FAAB4B"/>
    <a:srgbClr val="8DD8F8"/>
    <a:srgbClr val="F7931E"/>
    <a:srgbClr val="AAE0FA"/>
    <a:srgbClr val="6ECFF6"/>
    <a:srgbClr val="F7B5D2"/>
    <a:srgbClr val="F68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4" autoAdjust="0"/>
    <p:restoredTop sz="95332" autoAdjust="0"/>
  </p:normalViewPr>
  <p:slideViewPr>
    <p:cSldViewPr snapToGrid="0">
      <p:cViewPr varScale="1">
        <p:scale>
          <a:sx n="71" d="100"/>
          <a:sy n="71" d="100"/>
        </p:scale>
        <p:origin x="792" y="60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1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7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55220" y="1679502"/>
            <a:ext cx="2738698" cy="10117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963" y="1911143"/>
            <a:ext cx="210312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+ 23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4524" y="1942501"/>
            <a:ext cx="210312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+ 11 =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0085" y="1939960"/>
            <a:ext cx="210312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+ 24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798793" y="3980792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7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7932" y="2780943"/>
            <a:ext cx="38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4552" y="3381653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508282" y="3891601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35748" y="3081298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17843" y="2785473"/>
            <a:ext cx="226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14533" y="3252112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93509" y="3381653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784355" y="3252111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88882" y="3977833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77038" y="2777984"/>
            <a:ext cx="947230" cy="1123930"/>
            <a:chOff x="3977038" y="2777984"/>
            <a:chExt cx="947230" cy="1123930"/>
          </a:xfrm>
        </p:grpSpPr>
        <p:sp>
          <p:nvSpPr>
            <p:cNvPr id="2" name="TextBox 1"/>
            <p:cNvSpPr txBox="1"/>
            <p:nvPr/>
          </p:nvSpPr>
          <p:spPr>
            <a:xfrm>
              <a:off x="4319802" y="277798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9801" y="3378694"/>
              <a:ext cx="5587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77038" y="307833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201025" y="3891728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4319801" y="397783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07467" y="2778769"/>
            <a:ext cx="947230" cy="1123930"/>
            <a:chOff x="6707467" y="2778769"/>
            <a:chExt cx="947230" cy="1123930"/>
          </a:xfrm>
        </p:grpSpPr>
        <p:sp>
          <p:nvSpPr>
            <p:cNvPr id="45" name="TextBox 44"/>
            <p:cNvSpPr txBox="1"/>
            <p:nvPr/>
          </p:nvSpPr>
          <p:spPr>
            <a:xfrm>
              <a:off x="7050231" y="277876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50230" y="337947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07467" y="307912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931454" y="3892513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050230" y="397861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963" y="1911143"/>
            <a:ext cx="210312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+ 23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14524" y="1942501"/>
            <a:ext cx="210312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+ 11 =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90085" y="1939960"/>
            <a:ext cx="210312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+ 24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5138" y="191114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72568" y="19466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48129" y="196013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  <p:bldP spid="39" grpId="1"/>
      <p:bldP spid="41" grpId="0"/>
      <p:bldP spid="41" grpId="2"/>
      <p:bldP spid="48" grpId="0"/>
      <p:bldP spid="50" grpId="0"/>
      <p:bldP spid="50" grpId="2"/>
      <p:bldP spid="35" grpId="0"/>
      <p:bldP spid="35" grpId="2"/>
      <p:bldP spid="37" grpId="0"/>
      <p:bldP spid="43" grpId="0"/>
      <p:bldP spid="54" grpId="0"/>
      <p:bldP spid="7" grpId="0"/>
      <p:bldP spid="51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49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2704" y="1226477"/>
            <a:ext cx="2212031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+ 32 =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10" y="1730775"/>
            <a:ext cx="1742599" cy="337696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587909" y="177469"/>
            <a:ext cx="5026535" cy="2285341"/>
          </a:xfrm>
          <a:custGeom>
            <a:avLst/>
            <a:gdLst>
              <a:gd name="connsiteX0" fmla="*/ 0 w 2695575"/>
              <a:gd name="connsiteY0" fmla="*/ 275150 h 1650867"/>
              <a:gd name="connsiteX1" fmla="*/ 275150 w 2695575"/>
              <a:gd name="connsiteY1" fmla="*/ 0 h 1650867"/>
              <a:gd name="connsiteX2" fmla="*/ 449263 w 2695575"/>
              <a:gd name="connsiteY2" fmla="*/ 0 h 1650867"/>
              <a:gd name="connsiteX3" fmla="*/ 449263 w 2695575"/>
              <a:gd name="connsiteY3" fmla="*/ 0 h 1650867"/>
              <a:gd name="connsiteX4" fmla="*/ 1123156 w 2695575"/>
              <a:gd name="connsiteY4" fmla="*/ 0 h 1650867"/>
              <a:gd name="connsiteX5" fmla="*/ 2420425 w 2695575"/>
              <a:gd name="connsiteY5" fmla="*/ 0 h 1650867"/>
              <a:gd name="connsiteX6" fmla="*/ 2695575 w 2695575"/>
              <a:gd name="connsiteY6" fmla="*/ 275150 h 1650867"/>
              <a:gd name="connsiteX7" fmla="*/ 2695575 w 2695575"/>
              <a:gd name="connsiteY7" fmla="*/ 963006 h 1650867"/>
              <a:gd name="connsiteX8" fmla="*/ 2695575 w 2695575"/>
              <a:gd name="connsiteY8" fmla="*/ 963006 h 1650867"/>
              <a:gd name="connsiteX9" fmla="*/ 2695575 w 2695575"/>
              <a:gd name="connsiteY9" fmla="*/ 1375723 h 1650867"/>
              <a:gd name="connsiteX10" fmla="*/ 2695575 w 2695575"/>
              <a:gd name="connsiteY10" fmla="*/ 1375717 h 1650867"/>
              <a:gd name="connsiteX11" fmla="*/ 2420425 w 2695575"/>
              <a:gd name="connsiteY11" fmla="*/ 1650867 h 1650867"/>
              <a:gd name="connsiteX12" fmla="*/ 1123156 w 2695575"/>
              <a:gd name="connsiteY12" fmla="*/ 1650867 h 1650867"/>
              <a:gd name="connsiteX13" fmla="*/ 449263 w 2695575"/>
              <a:gd name="connsiteY13" fmla="*/ 1650867 h 1650867"/>
              <a:gd name="connsiteX14" fmla="*/ 449263 w 2695575"/>
              <a:gd name="connsiteY14" fmla="*/ 1650867 h 1650867"/>
              <a:gd name="connsiteX15" fmla="*/ 275150 w 2695575"/>
              <a:gd name="connsiteY15" fmla="*/ 1650867 h 1650867"/>
              <a:gd name="connsiteX16" fmla="*/ 0 w 2695575"/>
              <a:gd name="connsiteY16" fmla="*/ 1375717 h 1650867"/>
              <a:gd name="connsiteX17" fmla="*/ 0 w 2695575"/>
              <a:gd name="connsiteY17" fmla="*/ 1375723 h 1650867"/>
              <a:gd name="connsiteX18" fmla="*/ -309155 w 2695575"/>
              <a:gd name="connsiteY18" fmla="*/ 1114269 h 1650867"/>
              <a:gd name="connsiteX19" fmla="*/ 0 w 2695575"/>
              <a:gd name="connsiteY19" fmla="*/ 963006 h 1650867"/>
              <a:gd name="connsiteX20" fmla="*/ 0 w 2695575"/>
              <a:gd name="connsiteY20" fmla="*/ 275150 h 1650867"/>
              <a:gd name="connsiteX0" fmla="*/ 309155 w 3004730"/>
              <a:gd name="connsiteY0" fmla="*/ 275150 h 1650867"/>
              <a:gd name="connsiteX1" fmla="*/ 584305 w 3004730"/>
              <a:gd name="connsiteY1" fmla="*/ 0 h 1650867"/>
              <a:gd name="connsiteX2" fmla="*/ 758418 w 3004730"/>
              <a:gd name="connsiteY2" fmla="*/ 0 h 1650867"/>
              <a:gd name="connsiteX3" fmla="*/ 758418 w 3004730"/>
              <a:gd name="connsiteY3" fmla="*/ 0 h 1650867"/>
              <a:gd name="connsiteX4" fmla="*/ 1432311 w 3004730"/>
              <a:gd name="connsiteY4" fmla="*/ 0 h 1650867"/>
              <a:gd name="connsiteX5" fmla="*/ 2729580 w 3004730"/>
              <a:gd name="connsiteY5" fmla="*/ 0 h 1650867"/>
              <a:gd name="connsiteX6" fmla="*/ 3004730 w 3004730"/>
              <a:gd name="connsiteY6" fmla="*/ 275150 h 1650867"/>
              <a:gd name="connsiteX7" fmla="*/ 3004730 w 3004730"/>
              <a:gd name="connsiteY7" fmla="*/ 963006 h 1650867"/>
              <a:gd name="connsiteX8" fmla="*/ 3004730 w 3004730"/>
              <a:gd name="connsiteY8" fmla="*/ 963006 h 1650867"/>
              <a:gd name="connsiteX9" fmla="*/ 3004730 w 3004730"/>
              <a:gd name="connsiteY9" fmla="*/ 1375723 h 1650867"/>
              <a:gd name="connsiteX10" fmla="*/ 3004730 w 3004730"/>
              <a:gd name="connsiteY10" fmla="*/ 1375717 h 1650867"/>
              <a:gd name="connsiteX11" fmla="*/ 2729580 w 3004730"/>
              <a:gd name="connsiteY11" fmla="*/ 1650867 h 1650867"/>
              <a:gd name="connsiteX12" fmla="*/ 1432311 w 3004730"/>
              <a:gd name="connsiteY12" fmla="*/ 1650867 h 1650867"/>
              <a:gd name="connsiteX13" fmla="*/ 758418 w 3004730"/>
              <a:gd name="connsiteY13" fmla="*/ 1650867 h 1650867"/>
              <a:gd name="connsiteX14" fmla="*/ 758418 w 3004730"/>
              <a:gd name="connsiteY14" fmla="*/ 1650867 h 1650867"/>
              <a:gd name="connsiteX15" fmla="*/ 584305 w 3004730"/>
              <a:gd name="connsiteY15" fmla="*/ 1650867 h 1650867"/>
              <a:gd name="connsiteX16" fmla="*/ 309155 w 3004730"/>
              <a:gd name="connsiteY16" fmla="*/ 1375717 h 1650867"/>
              <a:gd name="connsiteX17" fmla="*/ 266292 w 3004730"/>
              <a:gd name="connsiteY17" fmla="*/ 1156648 h 1650867"/>
              <a:gd name="connsiteX18" fmla="*/ 0 w 3004730"/>
              <a:gd name="connsiteY18" fmla="*/ 1114269 h 1650867"/>
              <a:gd name="connsiteX19" fmla="*/ 309155 w 3004730"/>
              <a:gd name="connsiteY19" fmla="*/ 963006 h 1650867"/>
              <a:gd name="connsiteX20" fmla="*/ 309155 w 3004730"/>
              <a:gd name="connsiteY20" fmla="*/ 275150 h 1650867"/>
              <a:gd name="connsiteX0" fmla="*/ 309155 w 3004730"/>
              <a:gd name="connsiteY0" fmla="*/ 275150 h 1650867"/>
              <a:gd name="connsiteX1" fmla="*/ 584305 w 3004730"/>
              <a:gd name="connsiteY1" fmla="*/ 0 h 1650867"/>
              <a:gd name="connsiteX2" fmla="*/ 758418 w 3004730"/>
              <a:gd name="connsiteY2" fmla="*/ 0 h 1650867"/>
              <a:gd name="connsiteX3" fmla="*/ 758418 w 3004730"/>
              <a:gd name="connsiteY3" fmla="*/ 0 h 1650867"/>
              <a:gd name="connsiteX4" fmla="*/ 1432311 w 3004730"/>
              <a:gd name="connsiteY4" fmla="*/ 0 h 1650867"/>
              <a:gd name="connsiteX5" fmla="*/ 2729580 w 3004730"/>
              <a:gd name="connsiteY5" fmla="*/ 0 h 1650867"/>
              <a:gd name="connsiteX6" fmla="*/ 3004730 w 3004730"/>
              <a:gd name="connsiteY6" fmla="*/ 275150 h 1650867"/>
              <a:gd name="connsiteX7" fmla="*/ 3004730 w 3004730"/>
              <a:gd name="connsiteY7" fmla="*/ 963006 h 1650867"/>
              <a:gd name="connsiteX8" fmla="*/ 3004730 w 3004730"/>
              <a:gd name="connsiteY8" fmla="*/ 963006 h 1650867"/>
              <a:gd name="connsiteX9" fmla="*/ 3004730 w 3004730"/>
              <a:gd name="connsiteY9" fmla="*/ 1375723 h 1650867"/>
              <a:gd name="connsiteX10" fmla="*/ 3004730 w 3004730"/>
              <a:gd name="connsiteY10" fmla="*/ 1375717 h 1650867"/>
              <a:gd name="connsiteX11" fmla="*/ 2729580 w 3004730"/>
              <a:gd name="connsiteY11" fmla="*/ 1650867 h 1650867"/>
              <a:gd name="connsiteX12" fmla="*/ 1432311 w 3004730"/>
              <a:gd name="connsiteY12" fmla="*/ 1650867 h 1650867"/>
              <a:gd name="connsiteX13" fmla="*/ 758418 w 3004730"/>
              <a:gd name="connsiteY13" fmla="*/ 1650867 h 1650867"/>
              <a:gd name="connsiteX14" fmla="*/ 758418 w 3004730"/>
              <a:gd name="connsiteY14" fmla="*/ 1650867 h 1650867"/>
              <a:gd name="connsiteX15" fmla="*/ 584305 w 3004730"/>
              <a:gd name="connsiteY15" fmla="*/ 1650867 h 1650867"/>
              <a:gd name="connsiteX16" fmla="*/ 309155 w 3004730"/>
              <a:gd name="connsiteY16" fmla="*/ 1375717 h 1650867"/>
              <a:gd name="connsiteX17" fmla="*/ 304392 w 3004730"/>
              <a:gd name="connsiteY17" fmla="*/ 1156648 h 1650867"/>
              <a:gd name="connsiteX18" fmla="*/ 0 w 3004730"/>
              <a:gd name="connsiteY18" fmla="*/ 1114269 h 1650867"/>
              <a:gd name="connsiteX19" fmla="*/ 309155 w 3004730"/>
              <a:gd name="connsiteY19" fmla="*/ 963006 h 1650867"/>
              <a:gd name="connsiteX20" fmla="*/ 309155 w 3004730"/>
              <a:gd name="connsiteY20" fmla="*/ 275150 h 1650867"/>
              <a:gd name="connsiteX0" fmla="*/ 360518 w 3056093"/>
              <a:gd name="connsiteY0" fmla="*/ 275150 h 1650867"/>
              <a:gd name="connsiteX1" fmla="*/ 635668 w 3056093"/>
              <a:gd name="connsiteY1" fmla="*/ 0 h 1650867"/>
              <a:gd name="connsiteX2" fmla="*/ 809781 w 3056093"/>
              <a:gd name="connsiteY2" fmla="*/ 0 h 1650867"/>
              <a:gd name="connsiteX3" fmla="*/ 809781 w 3056093"/>
              <a:gd name="connsiteY3" fmla="*/ 0 h 1650867"/>
              <a:gd name="connsiteX4" fmla="*/ 1483674 w 3056093"/>
              <a:gd name="connsiteY4" fmla="*/ 0 h 1650867"/>
              <a:gd name="connsiteX5" fmla="*/ 2780943 w 3056093"/>
              <a:gd name="connsiteY5" fmla="*/ 0 h 1650867"/>
              <a:gd name="connsiteX6" fmla="*/ 3056093 w 3056093"/>
              <a:gd name="connsiteY6" fmla="*/ 275150 h 1650867"/>
              <a:gd name="connsiteX7" fmla="*/ 3056093 w 3056093"/>
              <a:gd name="connsiteY7" fmla="*/ 963006 h 1650867"/>
              <a:gd name="connsiteX8" fmla="*/ 3056093 w 3056093"/>
              <a:gd name="connsiteY8" fmla="*/ 963006 h 1650867"/>
              <a:gd name="connsiteX9" fmla="*/ 3056093 w 3056093"/>
              <a:gd name="connsiteY9" fmla="*/ 1375723 h 1650867"/>
              <a:gd name="connsiteX10" fmla="*/ 3056093 w 3056093"/>
              <a:gd name="connsiteY10" fmla="*/ 1375717 h 1650867"/>
              <a:gd name="connsiteX11" fmla="*/ 2780943 w 3056093"/>
              <a:gd name="connsiteY11" fmla="*/ 1650867 h 1650867"/>
              <a:gd name="connsiteX12" fmla="*/ 1483674 w 3056093"/>
              <a:gd name="connsiteY12" fmla="*/ 1650867 h 1650867"/>
              <a:gd name="connsiteX13" fmla="*/ 809781 w 3056093"/>
              <a:gd name="connsiteY13" fmla="*/ 1650867 h 1650867"/>
              <a:gd name="connsiteX14" fmla="*/ 809781 w 3056093"/>
              <a:gd name="connsiteY14" fmla="*/ 1650867 h 1650867"/>
              <a:gd name="connsiteX15" fmla="*/ 635668 w 3056093"/>
              <a:gd name="connsiteY15" fmla="*/ 1650867 h 1650867"/>
              <a:gd name="connsiteX16" fmla="*/ 360518 w 3056093"/>
              <a:gd name="connsiteY16" fmla="*/ 1375717 h 1650867"/>
              <a:gd name="connsiteX17" fmla="*/ 355755 w 3056093"/>
              <a:gd name="connsiteY17" fmla="*/ 1156648 h 1650867"/>
              <a:gd name="connsiteX18" fmla="*/ 0 w 3056093"/>
              <a:gd name="connsiteY18" fmla="*/ 1406369 h 1650867"/>
              <a:gd name="connsiteX19" fmla="*/ 360518 w 3056093"/>
              <a:gd name="connsiteY19" fmla="*/ 963006 h 1650867"/>
              <a:gd name="connsiteX20" fmla="*/ 360518 w 3056093"/>
              <a:gd name="connsiteY20" fmla="*/ 275150 h 1650867"/>
              <a:gd name="connsiteX0" fmla="*/ 288610 w 2984185"/>
              <a:gd name="connsiteY0" fmla="*/ 275150 h 1650867"/>
              <a:gd name="connsiteX1" fmla="*/ 563760 w 2984185"/>
              <a:gd name="connsiteY1" fmla="*/ 0 h 1650867"/>
              <a:gd name="connsiteX2" fmla="*/ 737873 w 2984185"/>
              <a:gd name="connsiteY2" fmla="*/ 0 h 1650867"/>
              <a:gd name="connsiteX3" fmla="*/ 737873 w 2984185"/>
              <a:gd name="connsiteY3" fmla="*/ 0 h 1650867"/>
              <a:gd name="connsiteX4" fmla="*/ 1411766 w 2984185"/>
              <a:gd name="connsiteY4" fmla="*/ 0 h 1650867"/>
              <a:gd name="connsiteX5" fmla="*/ 2709035 w 2984185"/>
              <a:gd name="connsiteY5" fmla="*/ 0 h 1650867"/>
              <a:gd name="connsiteX6" fmla="*/ 2984185 w 2984185"/>
              <a:gd name="connsiteY6" fmla="*/ 275150 h 1650867"/>
              <a:gd name="connsiteX7" fmla="*/ 2984185 w 2984185"/>
              <a:gd name="connsiteY7" fmla="*/ 963006 h 1650867"/>
              <a:gd name="connsiteX8" fmla="*/ 2984185 w 2984185"/>
              <a:gd name="connsiteY8" fmla="*/ 963006 h 1650867"/>
              <a:gd name="connsiteX9" fmla="*/ 2984185 w 2984185"/>
              <a:gd name="connsiteY9" fmla="*/ 1375723 h 1650867"/>
              <a:gd name="connsiteX10" fmla="*/ 2984185 w 2984185"/>
              <a:gd name="connsiteY10" fmla="*/ 1375717 h 1650867"/>
              <a:gd name="connsiteX11" fmla="*/ 2709035 w 2984185"/>
              <a:gd name="connsiteY11" fmla="*/ 1650867 h 1650867"/>
              <a:gd name="connsiteX12" fmla="*/ 1411766 w 2984185"/>
              <a:gd name="connsiteY12" fmla="*/ 1650867 h 1650867"/>
              <a:gd name="connsiteX13" fmla="*/ 737873 w 2984185"/>
              <a:gd name="connsiteY13" fmla="*/ 1650867 h 1650867"/>
              <a:gd name="connsiteX14" fmla="*/ 737873 w 2984185"/>
              <a:gd name="connsiteY14" fmla="*/ 1650867 h 1650867"/>
              <a:gd name="connsiteX15" fmla="*/ 563760 w 2984185"/>
              <a:gd name="connsiteY15" fmla="*/ 1650867 h 1650867"/>
              <a:gd name="connsiteX16" fmla="*/ 288610 w 2984185"/>
              <a:gd name="connsiteY16" fmla="*/ 1375717 h 1650867"/>
              <a:gd name="connsiteX17" fmla="*/ 283847 w 2984185"/>
              <a:gd name="connsiteY17" fmla="*/ 1156648 h 1650867"/>
              <a:gd name="connsiteX18" fmla="*/ 0 w 2984185"/>
              <a:gd name="connsiteY18" fmla="*/ 1190469 h 1650867"/>
              <a:gd name="connsiteX19" fmla="*/ 288610 w 2984185"/>
              <a:gd name="connsiteY19" fmla="*/ 963006 h 1650867"/>
              <a:gd name="connsiteX20" fmla="*/ 288610 w 2984185"/>
              <a:gd name="connsiteY20" fmla="*/ 275150 h 1650867"/>
              <a:gd name="connsiteX0" fmla="*/ 264137 w 2959712"/>
              <a:gd name="connsiteY0" fmla="*/ 275150 h 1650867"/>
              <a:gd name="connsiteX1" fmla="*/ 539287 w 2959712"/>
              <a:gd name="connsiteY1" fmla="*/ 0 h 1650867"/>
              <a:gd name="connsiteX2" fmla="*/ 713400 w 2959712"/>
              <a:gd name="connsiteY2" fmla="*/ 0 h 1650867"/>
              <a:gd name="connsiteX3" fmla="*/ 713400 w 2959712"/>
              <a:gd name="connsiteY3" fmla="*/ 0 h 1650867"/>
              <a:gd name="connsiteX4" fmla="*/ 1387293 w 2959712"/>
              <a:gd name="connsiteY4" fmla="*/ 0 h 1650867"/>
              <a:gd name="connsiteX5" fmla="*/ 2684562 w 2959712"/>
              <a:gd name="connsiteY5" fmla="*/ 0 h 1650867"/>
              <a:gd name="connsiteX6" fmla="*/ 2959712 w 2959712"/>
              <a:gd name="connsiteY6" fmla="*/ 275150 h 1650867"/>
              <a:gd name="connsiteX7" fmla="*/ 2959712 w 2959712"/>
              <a:gd name="connsiteY7" fmla="*/ 963006 h 1650867"/>
              <a:gd name="connsiteX8" fmla="*/ 2959712 w 2959712"/>
              <a:gd name="connsiteY8" fmla="*/ 963006 h 1650867"/>
              <a:gd name="connsiteX9" fmla="*/ 2959712 w 2959712"/>
              <a:gd name="connsiteY9" fmla="*/ 1375723 h 1650867"/>
              <a:gd name="connsiteX10" fmla="*/ 2959712 w 2959712"/>
              <a:gd name="connsiteY10" fmla="*/ 1375717 h 1650867"/>
              <a:gd name="connsiteX11" fmla="*/ 2684562 w 2959712"/>
              <a:gd name="connsiteY11" fmla="*/ 1650867 h 1650867"/>
              <a:gd name="connsiteX12" fmla="*/ 1387293 w 2959712"/>
              <a:gd name="connsiteY12" fmla="*/ 1650867 h 1650867"/>
              <a:gd name="connsiteX13" fmla="*/ 713400 w 2959712"/>
              <a:gd name="connsiteY13" fmla="*/ 1650867 h 1650867"/>
              <a:gd name="connsiteX14" fmla="*/ 713400 w 2959712"/>
              <a:gd name="connsiteY14" fmla="*/ 1650867 h 1650867"/>
              <a:gd name="connsiteX15" fmla="*/ 539287 w 2959712"/>
              <a:gd name="connsiteY15" fmla="*/ 1650867 h 1650867"/>
              <a:gd name="connsiteX16" fmla="*/ 264137 w 2959712"/>
              <a:gd name="connsiteY16" fmla="*/ 1375717 h 1650867"/>
              <a:gd name="connsiteX17" fmla="*/ 259374 w 2959712"/>
              <a:gd name="connsiteY17" fmla="*/ 1156648 h 1650867"/>
              <a:gd name="connsiteX18" fmla="*/ 0 w 2959712"/>
              <a:gd name="connsiteY18" fmla="*/ 1280542 h 1650867"/>
              <a:gd name="connsiteX19" fmla="*/ 264137 w 2959712"/>
              <a:gd name="connsiteY19" fmla="*/ 963006 h 1650867"/>
              <a:gd name="connsiteX20" fmla="*/ 264137 w 2959712"/>
              <a:gd name="connsiteY20" fmla="*/ 275150 h 16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9712" h="1650867">
                <a:moveTo>
                  <a:pt x="264137" y="275150"/>
                </a:moveTo>
                <a:cubicBezTo>
                  <a:pt x="264137" y="123189"/>
                  <a:pt x="387326" y="0"/>
                  <a:pt x="539287" y="0"/>
                </a:cubicBezTo>
                <a:lnTo>
                  <a:pt x="713400" y="0"/>
                </a:lnTo>
                <a:lnTo>
                  <a:pt x="713400" y="0"/>
                </a:lnTo>
                <a:lnTo>
                  <a:pt x="1387293" y="0"/>
                </a:lnTo>
                <a:lnTo>
                  <a:pt x="2684562" y="0"/>
                </a:lnTo>
                <a:cubicBezTo>
                  <a:pt x="2836523" y="0"/>
                  <a:pt x="2959712" y="123189"/>
                  <a:pt x="2959712" y="275150"/>
                </a:cubicBezTo>
                <a:lnTo>
                  <a:pt x="2959712" y="963006"/>
                </a:lnTo>
                <a:lnTo>
                  <a:pt x="2959712" y="963006"/>
                </a:lnTo>
                <a:lnTo>
                  <a:pt x="2959712" y="1375723"/>
                </a:lnTo>
                <a:lnTo>
                  <a:pt x="2959712" y="1375717"/>
                </a:lnTo>
                <a:cubicBezTo>
                  <a:pt x="2959712" y="1527678"/>
                  <a:pt x="2836523" y="1650867"/>
                  <a:pt x="2684562" y="1650867"/>
                </a:cubicBezTo>
                <a:lnTo>
                  <a:pt x="1387293" y="1650867"/>
                </a:lnTo>
                <a:lnTo>
                  <a:pt x="713400" y="1650867"/>
                </a:lnTo>
                <a:lnTo>
                  <a:pt x="713400" y="1650867"/>
                </a:lnTo>
                <a:lnTo>
                  <a:pt x="539287" y="1650867"/>
                </a:lnTo>
                <a:cubicBezTo>
                  <a:pt x="387326" y="1650867"/>
                  <a:pt x="264137" y="1527678"/>
                  <a:pt x="264137" y="1375717"/>
                </a:cubicBezTo>
                <a:lnTo>
                  <a:pt x="259374" y="1156648"/>
                </a:lnTo>
                <a:lnTo>
                  <a:pt x="0" y="1280542"/>
                </a:lnTo>
                <a:lnTo>
                  <a:pt x="264137" y="963006"/>
                </a:lnTo>
                <a:lnTo>
                  <a:pt x="264137" y="275150"/>
                </a:ln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60119" y="828600"/>
            <a:ext cx="47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60119" y="1355516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64410" y="1875121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43 + 32 = 75.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1982" y="12610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52464" y="126100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68B0A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2800" dirty="0">
              <a:solidFill>
                <a:srgbClr val="F68B0A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60172" y="1736520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473588" y="1733156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71317" y="1743263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619676" y="1367616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78836" y="1730775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0119" y="334309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5028" y="5253657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+ 23 =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0380" y="5253657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+ 31 =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1449" y="528511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31382" y="528511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4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" grpId="0" animBg="1"/>
      <p:bldP spid="38" grpId="0" uiExpand="1" build="p"/>
      <p:bldP spid="39" grpId="0"/>
      <p:bldP spid="52" grpId="0"/>
      <p:bldP spid="7" grpId="0"/>
      <p:bldP spid="7" grpId="1"/>
      <p:bldP spid="57" grpId="0"/>
      <p:bldP spid="6" grpId="0"/>
      <p:bldP spid="18" grpId="0" build="p"/>
      <p:bldP spid="19" grpId="0" animBg="1"/>
      <p:bldP spid="20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10" idx="0"/>
            <a:endCxn id="3" idx="2"/>
          </p:cNvCxnSpPr>
          <p:nvPr/>
        </p:nvCxnSpPr>
        <p:spPr>
          <a:xfrm flipV="1">
            <a:off x="1226127" y="2483427"/>
            <a:ext cx="214459" cy="1273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0"/>
            <a:endCxn id="8" idx="2"/>
          </p:cNvCxnSpPr>
          <p:nvPr/>
        </p:nvCxnSpPr>
        <p:spPr>
          <a:xfrm flipV="1">
            <a:off x="3448470" y="2483427"/>
            <a:ext cx="2176762" cy="12763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0"/>
            <a:endCxn id="9" idx="2"/>
          </p:cNvCxnSpPr>
          <p:nvPr/>
        </p:nvCxnSpPr>
        <p:spPr>
          <a:xfrm flipV="1">
            <a:off x="5670813" y="2483427"/>
            <a:ext cx="2046742" cy="1273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5" idx="0"/>
            <a:endCxn id="7" idx="2"/>
          </p:cNvCxnSpPr>
          <p:nvPr/>
        </p:nvCxnSpPr>
        <p:spPr>
          <a:xfrm flipH="1" flipV="1">
            <a:off x="3532909" y="2483427"/>
            <a:ext cx="4360247" cy="1273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3386" y="1569027"/>
            <a:ext cx="914400" cy="914400"/>
          </a:xfrm>
          <a:prstGeom prst="roundRect">
            <a:avLst/>
          </a:prstGeom>
          <a:solidFill>
            <a:srgbClr val="8DD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5709" y="1569027"/>
            <a:ext cx="914400" cy="914400"/>
          </a:xfrm>
          <a:prstGeom prst="roundRect">
            <a:avLst/>
          </a:prstGeom>
          <a:solidFill>
            <a:srgbClr val="FA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8032" y="1569027"/>
            <a:ext cx="914400" cy="914400"/>
          </a:xfrm>
          <a:prstGeom prst="roundRect">
            <a:avLst/>
          </a:prstGeom>
          <a:solidFill>
            <a:srgbClr val="E1E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60355" y="1569027"/>
            <a:ext cx="914400" cy="914400"/>
          </a:xfrm>
          <a:prstGeom prst="roundRect">
            <a:avLst/>
          </a:prstGeom>
          <a:solidFill>
            <a:srgbClr val="B0A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503" y="3756887"/>
            <a:ext cx="1563248" cy="584775"/>
          </a:xfrm>
          <a:prstGeom prst="rect">
            <a:avLst/>
          </a:prstGeom>
          <a:solidFill>
            <a:srgbClr val="D6EEF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32 + 43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6846" y="3759771"/>
            <a:ext cx="1563248" cy="584775"/>
          </a:xfrm>
          <a:prstGeom prst="rect">
            <a:avLst/>
          </a:prstGeom>
          <a:solidFill>
            <a:srgbClr val="D6EEF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24 + 35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9189" y="3756886"/>
            <a:ext cx="1563248" cy="584775"/>
          </a:xfrm>
          <a:prstGeom prst="rect">
            <a:avLst/>
          </a:prstGeom>
          <a:solidFill>
            <a:srgbClr val="D6EEF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42 + 35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1532" y="3756886"/>
            <a:ext cx="1563248" cy="584775"/>
          </a:xfrm>
          <a:prstGeom prst="rect">
            <a:avLst/>
          </a:prstGeom>
          <a:solidFill>
            <a:srgbClr val="D6EEF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42 + 53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8" grpId="0" animBg="1"/>
      <p:bldP spid="9" grpId="0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" y="1528"/>
            <a:ext cx="9160281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675"/>
            <a:ext cx="9142101" cy="68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267" y="2459504"/>
            <a:ext cx="57374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6000" b="1" dirty="0" smtClean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+ 34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99" r="-2"/>
          <a:stretch/>
        </p:blipFill>
        <p:spPr>
          <a:xfrm>
            <a:off x="2874917" y="3669373"/>
            <a:ext cx="166085" cy="622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42" y="2683566"/>
            <a:ext cx="1421402" cy="315349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588635" y="2852119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83658" y="3281127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14754" y="3642192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96836" y="3949114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5413147" y="4473907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404440" y="4520780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623855" y="5551309"/>
            <a:ext cx="2319912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+ 34 = 59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ular Callout 61"/>
          <p:cNvSpPr/>
          <p:nvPr/>
        </p:nvSpPr>
        <p:spPr>
          <a:xfrm>
            <a:off x="5066064" y="950494"/>
            <a:ext cx="3475263" cy="1303881"/>
          </a:xfrm>
          <a:custGeom>
            <a:avLst/>
            <a:gdLst>
              <a:gd name="connsiteX0" fmla="*/ 0 w 2878282"/>
              <a:gd name="connsiteY0" fmla="*/ 173330 h 1039962"/>
              <a:gd name="connsiteX1" fmla="*/ 173330 w 2878282"/>
              <a:gd name="connsiteY1" fmla="*/ 0 h 1039962"/>
              <a:gd name="connsiteX2" fmla="*/ 479714 w 2878282"/>
              <a:gd name="connsiteY2" fmla="*/ 0 h 1039962"/>
              <a:gd name="connsiteX3" fmla="*/ 479714 w 2878282"/>
              <a:gd name="connsiteY3" fmla="*/ 0 h 1039962"/>
              <a:gd name="connsiteX4" fmla="*/ 1199284 w 2878282"/>
              <a:gd name="connsiteY4" fmla="*/ 0 h 1039962"/>
              <a:gd name="connsiteX5" fmla="*/ 2704952 w 2878282"/>
              <a:gd name="connsiteY5" fmla="*/ 0 h 1039962"/>
              <a:gd name="connsiteX6" fmla="*/ 2878282 w 2878282"/>
              <a:gd name="connsiteY6" fmla="*/ 173330 h 1039962"/>
              <a:gd name="connsiteX7" fmla="*/ 2878282 w 2878282"/>
              <a:gd name="connsiteY7" fmla="*/ 606645 h 1039962"/>
              <a:gd name="connsiteX8" fmla="*/ 2878282 w 2878282"/>
              <a:gd name="connsiteY8" fmla="*/ 606645 h 1039962"/>
              <a:gd name="connsiteX9" fmla="*/ 2878282 w 2878282"/>
              <a:gd name="connsiteY9" fmla="*/ 866635 h 1039962"/>
              <a:gd name="connsiteX10" fmla="*/ 2878282 w 2878282"/>
              <a:gd name="connsiteY10" fmla="*/ 866632 h 1039962"/>
              <a:gd name="connsiteX11" fmla="*/ 2704952 w 2878282"/>
              <a:gd name="connsiteY11" fmla="*/ 1039962 h 1039962"/>
              <a:gd name="connsiteX12" fmla="*/ 1199284 w 2878282"/>
              <a:gd name="connsiteY12" fmla="*/ 1039962 h 1039962"/>
              <a:gd name="connsiteX13" fmla="*/ 953805 w 2878282"/>
              <a:gd name="connsiteY13" fmla="*/ 1253081 h 1039962"/>
              <a:gd name="connsiteX14" fmla="*/ 479714 w 2878282"/>
              <a:gd name="connsiteY14" fmla="*/ 1039962 h 1039962"/>
              <a:gd name="connsiteX15" fmla="*/ 173330 w 2878282"/>
              <a:gd name="connsiteY15" fmla="*/ 1039962 h 1039962"/>
              <a:gd name="connsiteX16" fmla="*/ 0 w 2878282"/>
              <a:gd name="connsiteY16" fmla="*/ 866632 h 1039962"/>
              <a:gd name="connsiteX17" fmla="*/ 0 w 2878282"/>
              <a:gd name="connsiteY17" fmla="*/ 866635 h 1039962"/>
              <a:gd name="connsiteX18" fmla="*/ 0 w 2878282"/>
              <a:gd name="connsiteY18" fmla="*/ 606645 h 1039962"/>
              <a:gd name="connsiteX19" fmla="*/ 0 w 2878282"/>
              <a:gd name="connsiteY19" fmla="*/ 606645 h 1039962"/>
              <a:gd name="connsiteX20" fmla="*/ 0 w 2878282"/>
              <a:gd name="connsiteY20" fmla="*/ 173330 h 1039962"/>
              <a:gd name="connsiteX0" fmla="*/ 0 w 2878282"/>
              <a:gd name="connsiteY0" fmla="*/ 173330 h 1253081"/>
              <a:gd name="connsiteX1" fmla="*/ 173330 w 2878282"/>
              <a:gd name="connsiteY1" fmla="*/ 0 h 1253081"/>
              <a:gd name="connsiteX2" fmla="*/ 479714 w 2878282"/>
              <a:gd name="connsiteY2" fmla="*/ 0 h 1253081"/>
              <a:gd name="connsiteX3" fmla="*/ 479714 w 2878282"/>
              <a:gd name="connsiteY3" fmla="*/ 0 h 1253081"/>
              <a:gd name="connsiteX4" fmla="*/ 1199284 w 2878282"/>
              <a:gd name="connsiteY4" fmla="*/ 0 h 1253081"/>
              <a:gd name="connsiteX5" fmla="*/ 2704952 w 2878282"/>
              <a:gd name="connsiteY5" fmla="*/ 0 h 1253081"/>
              <a:gd name="connsiteX6" fmla="*/ 2878282 w 2878282"/>
              <a:gd name="connsiteY6" fmla="*/ 173330 h 1253081"/>
              <a:gd name="connsiteX7" fmla="*/ 2878282 w 2878282"/>
              <a:gd name="connsiteY7" fmla="*/ 606645 h 1253081"/>
              <a:gd name="connsiteX8" fmla="*/ 2878282 w 2878282"/>
              <a:gd name="connsiteY8" fmla="*/ 606645 h 1253081"/>
              <a:gd name="connsiteX9" fmla="*/ 2878282 w 2878282"/>
              <a:gd name="connsiteY9" fmla="*/ 866635 h 1253081"/>
              <a:gd name="connsiteX10" fmla="*/ 2878282 w 2878282"/>
              <a:gd name="connsiteY10" fmla="*/ 866632 h 1253081"/>
              <a:gd name="connsiteX11" fmla="*/ 2704952 w 2878282"/>
              <a:gd name="connsiteY11" fmla="*/ 1039962 h 1253081"/>
              <a:gd name="connsiteX12" fmla="*/ 1199284 w 2878282"/>
              <a:gd name="connsiteY12" fmla="*/ 1039962 h 1253081"/>
              <a:gd name="connsiteX13" fmla="*/ 953805 w 2878282"/>
              <a:gd name="connsiteY13" fmla="*/ 1253081 h 1253081"/>
              <a:gd name="connsiteX14" fmla="*/ 1051214 w 2878282"/>
              <a:gd name="connsiteY14" fmla="*/ 1033612 h 1253081"/>
              <a:gd name="connsiteX15" fmla="*/ 173330 w 2878282"/>
              <a:gd name="connsiteY15" fmla="*/ 1039962 h 1253081"/>
              <a:gd name="connsiteX16" fmla="*/ 0 w 2878282"/>
              <a:gd name="connsiteY16" fmla="*/ 866632 h 1253081"/>
              <a:gd name="connsiteX17" fmla="*/ 0 w 2878282"/>
              <a:gd name="connsiteY17" fmla="*/ 866635 h 1253081"/>
              <a:gd name="connsiteX18" fmla="*/ 0 w 2878282"/>
              <a:gd name="connsiteY18" fmla="*/ 606645 h 1253081"/>
              <a:gd name="connsiteX19" fmla="*/ 0 w 2878282"/>
              <a:gd name="connsiteY19" fmla="*/ 606645 h 1253081"/>
              <a:gd name="connsiteX20" fmla="*/ 0 w 2878282"/>
              <a:gd name="connsiteY20" fmla="*/ 173330 h 1253081"/>
              <a:gd name="connsiteX0" fmla="*/ 0 w 2878282"/>
              <a:gd name="connsiteY0" fmla="*/ 173330 h 1303881"/>
              <a:gd name="connsiteX1" fmla="*/ 173330 w 2878282"/>
              <a:gd name="connsiteY1" fmla="*/ 0 h 1303881"/>
              <a:gd name="connsiteX2" fmla="*/ 479714 w 2878282"/>
              <a:gd name="connsiteY2" fmla="*/ 0 h 1303881"/>
              <a:gd name="connsiteX3" fmla="*/ 479714 w 2878282"/>
              <a:gd name="connsiteY3" fmla="*/ 0 h 1303881"/>
              <a:gd name="connsiteX4" fmla="*/ 1199284 w 2878282"/>
              <a:gd name="connsiteY4" fmla="*/ 0 h 1303881"/>
              <a:gd name="connsiteX5" fmla="*/ 2704952 w 2878282"/>
              <a:gd name="connsiteY5" fmla="*/ 0 h 1303881"/>
              <a:gd name="connsiteX6" fmla="*/ 2878282 w 2878282"/>
              <a:gd name="connsiteY6" fmla="*/ 173330 h 1303881"/>
              <a:gd name="connsiteX7" fmla="*/ 2878282 w 2878282"/>
              <a:gd name="connsiteY7" fmla="*/ 606645 h 1303881"/>
              <a:gd name="connsiteX8" fmla="*/ 2878282 w 2878282"/>
              <a:gd name="connsiteY8" fmla="*/ 606645 h 1303881"/>
              <a:gd name="connsiteX9" fmla="*/ 2878282 w 2878282"/>
              <a:gd name="connsiteY9" fmla="*/ 866635 h 1303881"/>
              <a:gd name="connsiteX10" fmla="*/ 2878282 w 2878282"/>
              <a:gd name="connsiteY10" fmla="*/ 866632 h 1303881"/>
              <a:gd name="connsiteX11" fmla="*/ 2704952 w 2878282"/>
              <a:gd name="connsiteY11" fmla="*/ 1039962 h 1303881"/>
              <a:gd name="connsiteX12" fmla="*/ 1199284 w 2878282"/>
              <a:gd name="connsiteY12" fmla="*/ 1039962 h 1303881"/>
              <a:gd name="connsiteX13" fmla="*/ 1125255 w 2878282"/>
              <a:gd name="connsiteY13" fmla="*/ 1303881 h 1303881"/>
              <a:gd name="connsiteX14" fmla="*/ 1051214 w 2878282"/>
              <a:gd name="connsiteY14" fmla="*/ 1033612 h 1303881"/>
              <a:gd name="connsiteX15" fmla="*/ 173330 w 2878282"/>
              <a:gd name="connsiteY15" fmla="*/ 1039962 h 1303881"/>
              <a:gd name="connsiteX16" fmla="*/ 0 w 2878282"/>
              <a:gd name="connsiteY16" fmla="*/ 866632 h 1303881"/>
              <a:gd name="connsiteX17" fmla="*/ 0 w 2878282"/>
              <a:gd name="connsiteY17" fmla="*/ 866635 h 1303881"/>
              <a:gd name="connsiteX18" fmla="*/ 0 w 2878282"/>
              <a:gd name="connsiteY18" fmla="*/ 606645 h 1303881"/>
              <a:gd name="connsiteX19" fmla="*/ 0 w 2878282"/>
              <a:gd name="connsiteY19" fmla="*/ 606645 h 1303881"/>
              <a:gd name="connsiteX20" fmla="*/ 0 w 2878282"/>
              <a:gd name="connsiteY20" fmla="*/ 173330 h 13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8282" h="1303881">
                <a:moveTo>
                  <a:pt x="0" y="173330"/>
                </a:moveTo>
                <a:cubicBezTo>
                  <a:pt x="0" y="77602"/>
                  <a:pt x="77602" y="0"/>
                  <a:pt x="173330" y="0"/>
                </a:cubicBezTo>
                <a:lnTo>
                  <a:pt x="479714" y="0"/>
                </a:lnTo>
                <a:lnTo>
                  <a:pt x="479714" y="0"/>
                </a:lnTo>
                <a:lnTo>
                  <a:pt x="1199284" y="0"/>
                </a:lnTo>
                <a:lnTo>
                  <a:pt x="2704952" y="0"/>
                </a:lnTo>
                <a:cubicBezTo>
                  <a:pt x="2800680" y="0"/>
                  <a:pt x="2878282" y="77602"/>
                  <a:pt x="2878282" y="173330"/>
                </a:cubicBezTo>
                <a:lnTo>
                  <a:pt x="2878282" y="606645"/>
                </a:lnTo>
                <a:lnTo>
                  <a:pt x="2878282" y="606645"/>
                </a:lnTo>
                <a:lnTo>
                  <a:pt x="2878282" y="866635"/>
                </a:lnTo>
                <a:lnTo>
                  <a:pt x="2878282" y="866632"/>
                </a:lnTo>
                <a:cubicBezTo>
                  <a:pt x="2878282" y="962360"/>
                  <a:pt x="2800680" y="1039962"/>
                  <a:pt x="2704952" y="1039962"/>
                </a:cubicBezTo>
                <a:lnTo>
                  <a:pt x="1199284" y="1039962"/>
                </a:lnTo>
                <a:lnTo>
                  <a:pt x="1125255" y="1303881"/>
                </a:lnTo>
                <a:lnTo>
                  <a:pt x="1051214" y="1033612"/>
                </a:lnTo>
                <a:lnTo>
                  <a:pt x="173330" y="1039962"/>
                </a:lnTo>
                <a:cubicBezTo>
                  <a:pt x="77602" y="1039962"/>
                  <a:pt x="0" y="962360"/>
                  <a:pt x="0" y="866632"/>
                </a:cubicBezTo>
                <a:lnTo>
                  <a:pt x="0" y="866635"/>
                </a:lnTo>
                <a:lnTo>
                  <a:pt x="0" y="606645"/>
                </a:lnTo>
                <a:lnTo>
                  <a:pt x="0" y="606645"/>
                </a:lnTo>
                <a:lnTo>
                  <a:pt x="0" y="17333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615665" y="4524319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69394" y="978375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69394" y="1467921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86445" y="3291518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87563" y="3949771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227866" y="1011709"/>
            <a:ext cx="164592" cy="1545336"/>
            <a:chOff x="6072749" y="1804486"/>
            <a:chExt cx="320040" cy="3181546"/>
          </a:xfrm>
        </p:grpSpPr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60" y="2749083"/>
            <a:ext cx="166085" cy="1544241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1733550" y="950494"/>
            <a:ext cx="1609725" cy="344754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09" y="2749083"/>
            <a:ext cx="166085" cy="154424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47" y="2749083"/>
            <a:ext cx="166085" cy="154424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749" r="-2"/>
          <a:stretch/>
        </p:blipFill>
        <p:spPr>
          <a:xfrm>
            <a:off x="3131724" y="5798038"/>
            <a:ext cx="166085" cy="621569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2473069" y="1010569"/>
            <a:ext cx="164592" cy="1545336"/>
            <a:chOff x="6072749" y="1804486"/>
            <a:chExt cx="320040" cy="3181546"/>
          </a:xfrm>
        </p:grpSpPr>
        <p:pic>
          <p:nvPicPr>
            <p:cNvPr id="110" name="Picture 109">
              <a:extLst>
                <a:ext uri="{FF2B5EF4-FFF2-40B4-BE49-F238E27FC236}">
                  <a16:creationId xmlns=""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=""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=""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=""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=""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=""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=""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sp>
        <p:nvSpPr>
          <p:cNvPr id="123" name="Rounded Rectangle 122"/>
          <p:cNvSpPr/>
          <p:nvPr/>
        </p:nvSpPr>
        <p:spPr>
          <a:xfrm>
            <a:off x="1433037" y="253075"/>
            <a:ext cx="2274509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205102" y="28760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70039" y="29083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960422" y="28746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272737" y="28206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798238" y="29083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758829" y="2621109"/>
            <a:ext cx="155448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ight Arrow 130"/>
          <p:cNvSpPr/>
          <p:nvPr/>
        </p:nvSpPr>
        <p:spPr>
          <a:xfrm rot="5400000">
            <a:off x="2394650" y="4436297"/>
            <a:ext cx="312213" cy="3339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329208" y="4875366"/>
            <a:ext cx="701772" cy="1544241"/>
            <a:chOff x="2044449" y="2747484"/>
            <a:chExt cx="701772" cy="1544241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449" y="2747484"/>
              <a:ext cx="166085" cy="15442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998" y="2747484"/>
              <a:ext cx="166085" cy="1544241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136" y="2747484"/>
              <a:ext cx="166085" cy="1544241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2227408" y="1008859"/>
            <a:ext cx="409795" cy="1546476"/>
            <a:chOff x="3792882" y="2756319"/>
            <a:chExt cx="409795" cy="1546476"/>
          </a:xfrm>
        </p:grpSpPr>
        <p:grpSp>
          <p:nvGrpSpPr>
            <p:cNvPr id="140" name="Group 139"/>
            <p:cNvGrpSpPr/>
            <p:nvPr/>
          </p:nvGrpSpPr>
          <p:grpSpPr>
            <a:xfrm>
              <a:off x="3792882" y="2757459"/>
              <a:ext cx="164592" cy="1545336"/>
              <a:chOff x="6072749" y="1804486"/>
              <a:chExt cx="320040" cy="3181546"/>
            </a:xfrm>
          </p:grpSpPr>
          <p:pic>
            <p:nvPicPr>
              <p:cNvPr id="152" name="Picture 151">
                <a:extLst>
                  <a:ext uri="{FF2B5EF4-FFF2-40B4-BE49-F238E27FC236}">
                    <a16:creationId xmlns="" xmlns:a16="http://schemas.microsoft.com/office/drawing/2014/main" id="{0243F7EC-8C98-42FB-AA44-9B53DCE2E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665992"/>
                <a:ext cx="320040" cy="320040"/>
              </a:xfrm>
              <a:prstGeom prst="rect">
                <a:avLst/>
              </a:prstGeom>
              <a:solidFill>
                <a:srgbClr val="079C42"/>
              </a:solidFill>
            </p:spPr>
          </p:pic>
          <p:pic>
            <p:nvPicPr>
              <p:cNvPr id="153" name="Picture 152">
                <a:extLst>
                  <a:ext uri="{FF2B5EF4-FFF2-40B4-BE49-F238E27FC236}">
                    <a16:creationId xmlns="" xmlns:a16="http://schemas.microsoft.com/office/drawing/2014/main" id="{B84BF934-BD95-4AB8-9D5F-01CBEF83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34697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4" name="Picture 153">
                <a:extLst>
                  <a:ext uri="{FF2B5EF4-FFF2-40B4-BE49-F238E27FC236}">
                    <a16:creationId xmlns="" xmlns:a16="http://schemas.microsoft.com/office/drawing/2014/main" id="{FA3BEA02-785A-49C2-A2F1-8D989F1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02795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="" xmlns:a16="http://schemas.microsoft.com/office/drawing/2014/main" id="{AE3B9CF2-8E2C-4DEB-8363-8C00A6095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71043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="" xmlns:a16="http://schemas.microsoft.com/office/drawing/2014/main" id="{7DA8F8FC-BF08-4F27-9658-EA5608C9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392912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="" xmlns:a16="http://schemas.microsoft.com/office/drawing/2014/main" id="{08CA378E-D0FD-4299-A523-F86C261E9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0743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8" name="Picture 157">
                <a:extLst>
                  <a:ext uri="{FF2B5EF4-FFF2-40B4-BE49-F238E27FC236}">
                    <a16:creationId xmlns="" xmlns:a16="http://schemas.microsoft.com/office/drawing/2014/main" id="{B090146F-55C2-4C31-85AE-893124784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761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="" xmlns:a16="http://schemas.microsoft.com/office/drawing/2014/main" id="{5AA7EABD-5F79-40E0-A161-5680C41CD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4417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="" xmlns:a16="http://schemas.microsoft.com/office/drawing/2014/main" id="{036E4EFA-7D34-4BE7-8FE9-F9A368181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122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="" xmlns:a16="http://schemas.microsoft.com/office/drawing/2014/main" id="{4DAF4322-B1B9-423D-9682-951A2C3B4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1804486"/>
                <a:ext cx="320040" cy="320040"/>
              </a:xfrm>
              <a:prstGeom prst="rect">
                <a:avLst/>
              </a:prstGeom>
            </p:spPr>
          </p:pic>
        </p:grpSp>
        <p:grpSp>
          <p:nvGrpSpPr>
            <p:cNvPr id="141" name="Group 140"/>
            <p:cNvGrpSpPr/>
            <p:nvPr/>
          </p:nvGrpSpPr>
          <p:grpSpPr>
            <a:xfrm>
              <a:off x="4038085" y="2756319"/>
              <a:ext cx="164592" cy="1545336"/>
              <a:chOff x="6072749" y="1804486"/>
              <a:chExt cx="320040" cy="3181546"/>
            </a:xfrm>
          </p:grpSpPr>
          <p:pic>
            <p:nvPicPr>
              <p:cNvPr id="142" name="Picture 141">
                <a:extLst>
                  <a:ext uri="{FF2B5EF4-FFF2-40B4-BE49-F238E27FC236}">
                    <a16:creationId xmlns="" xmlns:a16="http://schemas.microsoft.com/office/drawing/2014/main" id="{0243F7EC-8C98-42FB-AA44-9B53DCE2E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665992"/>
                <a:ext cx="320040" cy="320040"/>
              </a:xfrm>
              <a:prstGeom prst="rect">
                <a:avLst/>
              </a:prstGeom>
              <a:solidFill>
                <a:srgbClr val="079C42"/>
              </a:solidFill>
            </p:spPr>
          </p:pic>
          <p:pic>
            <p:nvPicPr>
              <p:cNvPr id="143" name="Picture 142">
                <a:extLst>
                  <a:ext uri="{FF2B5EF4-FFF2-40B4-BE49-F238E27FC236}">
                    <a16:creationId xmlns="" xmlns:a16="http://schemas.microsoft.com/office/drawing/2014/main" id="{B84BF934-BD95-4AB8-9D5F-01CBEF83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34697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4" name="Picture 143">
                <a:extLst>
                  <a:ext uri="{FF2B5EF4-FFF2-40B4-BE49-F238E27FC236}">
                    <a16:creationId xmlns="" xmlns:a16="http://schemas.microsoft.com/office/drawing/2014/main" id="{FA3BEA02-785A-49C2-A2F1-8D989F1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02795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="" xmlns:a16="http://schemas.microsoft.com/office/drawing/2014/main" id="{AE3B9CF2-8E2C-4DEB-8363-8C00A6095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71043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6" name="Picture 145">
                <a:extLst>
                  <a:ext uri="{FF2B5EF4-FFF2-40B4-BE49-F238E27FC236}">
                    <a16:creationId xmlns="" xmlns:a16="http://schemas.microsoft.com/office/drawing/2014/main" id="{7DA8F8FC-BF08-4F27-9658-EA5608C9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392912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="" xmlns:a16="http://schemas.microsoft.com/office/drawing/2014/main" id="{08CA378E-D0FD-4299-A523-F86C261E9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0743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8" name="Picture 147">
                <a:extLst>
                  <a:ext uri="{FF2B5EF4-FFF2-40B4-BE49-F238E27FC236}">
                    <a16:creationId xmlns="" xmlns:a16="http://schemas.microsoft.com/office/drawing/2014/main" id="{B090146F-55C2-4C31-85AE-893124784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761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9" name="Picture 148">
                <a:extLst>
                  <a:ext uri="{FF2B5EF4-FFF2-40B4-BE49-F238E27FC236}">
                    <a16:creationId xmlns="" xmlns:a16="http://schemas.microsoft.com/office/drawing/2014/main" id="{5AA7EABD-5F79-40E0-A161-5680C41CD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4417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="" xmlns:a16="http://schemas.microsoft.com/office/drawing/2014/main" id="{036E4EFA-7D34-4BE7-8FE9-F9A368181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122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="" xmlns:a16="http://schemas.microsoft.com/office/drawing/2014/main" id="{4DAF4322-B1B9-423D-9682-951A2C3B4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1804486"/>
                <a:ext cx="320040" cy="320040"/>
              </a:xfrm>
              <a:prstGeom prst="rect">
                <a:avLst/>
              </a:prstGeom>
            </p:spPr>
          </p:pic>
        </p:grpSp>
      </p:grpSp>
      <p:sp>
        <p:nvSpPr>
          <p:cNvPr id="165" name="Rectangle 164"/>
          <p:cNvSpPr/>
          <p:nvPr/>
        </p:nvSpPr>
        <p:spPr>
          <a:xfrm>
            <a:off x="1593547" y="4833923"/>
            <a:ext cx="1949753" cy="164307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2720227" y="1779661"/>
            <a:ext cx="164592" cy="773808"/>
            <a:chOff x="6072749" y="3392912"/>
            <a:chExt cx="320040" cy="1593120"/>
          </a:xfrm>
        </p:grpSpPr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12" name="Picture 111">
              <a:extLst>
                <a:ext uri="{FF2B5EF4-FFF2-40B4-BE49-F238E27FC236}">
                  <a16:creationId xmlns=""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</p:grpSp>
      <p:grpSp>
        <p:nvGrpSpPr>
          <p:cNvPr id="172" name="Group 171"/>
          <p:cNvGrpSpPr/>
          <p:nvPr/>
        </p:nvGrpSpPr>
        <p:grpSpPr>
          <a:xfrm>
            <a:off x="3134318" y="5024230"/>
            <a:ext cx="164592" cy="773808"/>
            <a:chOff x="6072749" y="3392912"/>
            <a:chExt cx="320040" cy="1593120"/>
          </a:xfrm>
        </p:grpSpPr>
        <p:pic>
          <p:nvPicPr>
            <p:cNvPr id="173" name="Picture 172">
              <a:extLst>
                <a:ext uri="{FF2B5EF4-FFF2-40B4-BE49-F238E27FC236}">
                  <a16:creationId xmlns=""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74" name="Picture 173">
              <a:extLst>
                <a:ext uri="{FF2B5EF4-FFF2-40B4-BE49-F238E27FC236}">
                  <a16:creationId xmlns=""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=""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</p:grpSp>
      <p:grpSp>
        <p:nvGrpSpPr>
          <p:cNvPr id="178" name="Group 177"/>
          <p:cNvGrpSpPr/>
          <p:nvPr/>
        </p:nvGrpSpPr>
        <p:grpSpPr>
          <a:xfrm>
            <a:off x="1821300" y="4882223"/>
            <a:ext cx="409795" cy="1546476"/>
            <a:chOff x="3792882" y="2756319"/>
            <a:chExt cx="409795" cy="1546476"/>
          </a:xfrm>
        </p:grpSpPr>
        <p:grpSp>
          <p:nvGrpSpPr>
            <p:cNvPr id="179" name="Group 178"/>
            <p:cNvGrpSpPr/>
            <p:nvPr/>
          </p:nvGrpSpPr>
          <p:grpSpPr>
            <a:xfrm>
              <a:off x="3792882" y="2757459"/>
              <a:ext cx="164592" cy="1545336"/>
              <a:chOff x="6072749" y="1804486"/>
              <a:chExt cx="320040" cy="3181546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="" xmlns:a16="http://schemas.microsoft.com/office/drawing/2014/main" id="{0243F7EC-8C98-42FB-AA44-9B53DCE2E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665992"/>
                <a:ext cx="320040" cy="320040"/>
              </a:xfrm>
              <a:prstGeom prst="rect">
                <a:avLst/>
              </a:prstGeom>
              <a:solidFill>
                <a:srgbClr val="079C42"/>
              </a:solidFill>
            </p:spPr>
          </p:pic>
          <p:pic>
            <p:nvPicPr>
              <p:cNvPr id="192" name="Picture 191">
                <a:extLst>
                  <a:ext uri="{FF2B5EF4-FFF2-40B4-BE49-F238E27FC236}">
                    <a16:creationId xmlns="" xmlns:a16="http://schemas.microsoft.com/office/drawing/2014/main" id="{B84BF934-BD95-4AB8-9D5F-01CBEF83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34697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93" name="Picture 192">
                <a:extLst>
                  <a:ext uri="{FF2B5EF4-FFF2-40B4-BE49-F238E27FC236}">
                    <a16:creationId xmlns="" xmlns:a16="http://schemas.microsoft.com/office/drawing/2014/main" id="{FA3BEA02-785A-49C2-A2F1-8D989F1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02795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94" name="Picture 193">
                <a:extLst>
                  <a:ext uri="{FF2B5EF4-FFF2-40B4-BE49-F238E27FC236}">
                    <a16:creationId xmlns="" xmlns:a16="http://schemas.microsoft.com/office/drawing/2014/main" id="{AE3B9CF2-8E2C-4DEB-8363-8C00A6095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71043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95" name="Picture 194">
                <a:extLst>
                  <a:ext uri="{FF2B5EF4-FFF2-40B4-BE49-F238E27FC236}">
                    <a16:creationId xmlns="" xmlns:a16="http://schemas.microsoft.com/office/drawing/2014/main" id="{7DA8F8FC-BF08-4F27-9658-EA5608C9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392912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="" xmlns:a16="http://schemas.microsoft.com/office/drawing/2014/main" id="{08CA378E-D0FD-4299-A523-F86C261E9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0743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="" xmlns:a16="http://schemas.microsoft.com/office/drawing/2014/main" id="{B090146F-55C2-4C31-85AE-893124784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761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98" name="Picture 197">
                <a:extLst>
                  <a:ext uri="{FF2B5EF4-FFF2-40B4-BE49-F238E27FC236}">
                    <a16:creationId xmlns="" xmlns:a16="http://schemas.microsoft.com/office/drawing/2014/main" id="{5AA7EABD-5F79-40E0-A161-5680C41CD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4417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99" name="Picture 198">
                <a:extLst>
                  <a:ext uri="{FF2B5EF4-FFF2-40B4-BE49-F238E27FC236}">
                    <a16:creationId xmlns="" xmlns:a16="http://schemas.microsoft.com/office/drawing/2014/main" id="{036E4EFA-7D34-4BE7-8FE9-F9A368181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122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="" xmlns:a16="http://schemas.microsoft.com/office/drawing/2014/main" id="{4DAF4322-B1B9-423D-9682-951A2C3B4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1804486"/>
                <a:ext cx="320040" cy="320040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4038085" y="2756319"/>
              <a:ext cx="164592" cy="1545336"/>
              <a:chOff x="6072749" y="1804486"/>
              <a:chExt cx="320040" cy="3181546"/>
            </a:xfrm>
          </p:grpSpPr>
          <p:pic>
            <p:nvPicPr>
              <p:cNvPr id="181" name="Picture 180">
                <a:extLst>
                  <a:ext uri="{FF2B5EF4-FFF2-40B4-BE49-F238E27FC236}">
                    <a16:creationId xmlns="" xmlns:a16="http://schemas.microsoft.com/office/drawing/2014/main" id="{0243F7EC-8C98-42FB-AA44-9B53DCE2E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665992"/>
                <a:ext cx="320040" cy="320040"/>
              </a:xfrm>
              <a:prstGeom prst="rect">
                <a:avLst/>
              </a:prstGeom>
              <a:solidFill>
                <a:srgbClr val="079C42"/>
              </a:solidFill>
            </p:spPr>
          </p:pic>
          <p:pic>
            <p:nvPicPr>
              <p:cNvPr id="182" name="Picture 181">
                <a:extLst>
                  <a:ext uri="{FF2B5EF4-FFF2-40B4-BE49-F238E27FC236}">
                    <a16:creationId xmlns="" xmlns:a16="http://schemas.microsoft.com/office/drawing/2014/main" id="{B84BF934-BD95-4AB8-9D5F-01CBEF83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34697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83" name="Picture 182">
                <a:extLst>
                  <a:ext uri="{FF2B5EF4-FFF2-40B4-BE49-F238E27FC236}">
                    <a16:creationId xmlns="" xmlns:a16="http://schemas.microsoft.com/office/drawing/2014/main" id="{FA3BEA02-785A-49C2-A2F1-8D989F1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02795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84" name="Picture 183">
                <a:extLst>
                  <a:ext uri="{FF2B5EF4-FFF2-40B4-BE49-F238E27FC236}">
                    <a16:creationId xmlns="" xmlns:a16="http://schemas.microsoft.com/office/drawing/2014/main" id="{AE3B9CF2-8E2C-4DEB-8363-8C00A6095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71043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85" name="Picture 184">
                <a:extLst>
                  <a:ext uri="{FF2B5EF4-FFF2-40B4-BE49-F238E27FC236}">
                    <a16:creationId xmlns="" xmlns:a16="http://schemas.microsoft.com/office/drawing/2014/main" id="{7DA8F8FC-BF08-4F27-9658-EA5608C9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392912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86" name="Picture 185">
                <a:extLst>
                  <a:ext uri="{FF2B5EF4-FFF2-40B4-BE49-F238E27FC236}">
                    <a16:creationId xmlns="" xmlns:a16="http://schemas.microsoft.com/office/drawing/2014/main" id="{08CA378E-D0FD-4299-A523-F86C261E9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0743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87" name="Picture 186">
                <a:extLst>
                  <a:ext uri="{FF2B5EF4-FFF2-40B4-BE49-F238E27FC236}">
                    <a16:creationId xmlns="" xmlns:a16="http://schemas.microsoft.com/office/drawing/2014/main" id="{B090146F-55C2-4C31-85AE-893124784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761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88" name="Picture 187">
                <a:extLst>
                  <a:ext uri="{FF2B5EF4-FFF2-40B4-BE49-F238E27FC236}">
                    <a16:creationId xmlns="" xmlns:a16="http://schemas.microsoft.com/office/drawing/2014/main" id="{5AA7EABD-5F79-40E0-A161-5680C41CD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4417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89" name="Picture 188">
                <a:extLst>
                  <a:ext uri="{FF2B5EF4-FFF2-40B4-BE49-F238E27FC236}">
                    <a16:creationId xmlns="" xmlns:a16="http://schemas.microsoft.com/office/drawing/2014/main" id="{036E4EFA-7D34-4BE7-8FE9-F9A368181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122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90" name="Picture 189">
                <a:extLst>
                  <a:ext uri="{FF2B5EF4-FFF2-40B4-BE49-F238E27FC236}">
                    <a16:creationId xmlns="" xmlns:a16="http://schemas.microsoft.com/office/drawing/2014/main" id="{4DAF4322-B1B9-423D-9682-951A2C3B4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1804486"/>
                <a:ext cx="320040" cy="3200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991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699" r="-2"/>
          <a:stretch/>
        </p:blipFill>
        <p:spPr>
          <a:xfrm>
            <a:off x="2874917" y="3669373"/>
            <a:ext cx="166085" cy="622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42" y="2683566"/>
            <a:ext cx="1421402" cy="315349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588635" y="2852119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83658" y="3281127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14754" y="3642192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96836" y="3949114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5413147" y="4473907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404440" y="4520780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623855" y="5551309"/>
            <a:ext cx="2319912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+ 34 = 59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ular Callout 61"/>
          <p:cNvSpPr/>
          <p:nvPr/>
        </p:nvSpPr>
        <p:spPr>
          <a:xfrm>
            <a:off x="5066064" y="950494"/>
            <a:ext cx="3475263" cy="1303881"/>
          </a:xfrm>
          <a:custGeom>
            <a:avLst/>
            <a:gdLst>
              <a:gd name="connsiteX0" fmla="*/ 0 w 2878282"/>
              <a:gd name="connsiteY0" fmla="*/ 173330 h 1039962"/>
              <a:gd name="connsiteX1" fmla="*/ 173330 w 2878282"/>
              <a:gd name="connsiteY1" fmla="*/ 0 h 1039962"/>
              <a:gd name="connsiteX2" fmla="*/ 479714 w 2878282"/>
              <a:gd name="connsiteY2" fmla="*/ 0 h 1039962"/>
              <a:gd name="connsiteX3" fmla="*/ 479714 w 2878282"/>
              <a:gd name="connsiteY3" fmla="*/ 0 h 1039962"/>
              <a:gd name="connsiteX4" fmla="*/ 1199284 w 2878282"/>
              <a:gd name="connsiteY4" fmla="*/ 0 h 1039962"/>
              <a:gd name="connsiteX5" fmla="*/ 2704952 w 2878282"/>
              <a:gd name="connsiteY5" fmla="*/ 0 h 1039962"/>
              <a:gd name="connsiteX6" fmla="*/ 2878282 w 2878282"/>
              <a:gd name="connsiteY6" fmla="*/ 173330 h 1039962"/>
              <a:gd name="connsiteX7" fmla="*/ 2878282 w 2878282"/>
              <a:gd name="connsiteY7" fmla="*/ 606645 h 1039962"/>
              <a:gd name="connsiteX8" fmla="*/ 2878282 w 2878282"/>
              <a:gd name="connsiteY8" fmla="*/ 606645 h 1039962"/>
              <a:gd name="connsiteX9" fmla="*/ 2878282 w 2878282"/>
              <a:gd name="connsiteY9" fmla="*/ 866635 h 1039962"/>
              <a:gd name="connsiteX10" fmla="*/ 2878282 w 2878282"/>
              <a:gd name="connsiteY10" fmla="*/ 866632 h 1039962"/>
              <a:gd name="connsiteX11" fmla="*/ 2704952 w 2878282"/>
              <a:gd name="connsiteY11" fmla="*/ 1039962 h 1039962"/>
              <a:gd name="connsiteX12" fmla="*/ 1199284 w 2878282"/>
              <a:gd name="connsiteY12" fmla="*/ 1039962 h 1039962"/>
              <a:gd name="connsiteX13" fmla="*/ 953805 w 2878282"/>
              <a:gd name="connsiteY13" fmla="*/ 1253081 h 1039962"/>
              <a:gd name="connsiteX14" fmla="*/ 479714 w 2878282"/>
              <a:gd name="connsiteY14" fmla="*/ 1039962 h 1039962"/>
              <a:gd name="connsiteX15" fmla="*/ 173330 w 2878282"/>
              <a:gd name="connsiteY15" fmla="*/ 1039962 h 1039962"/>
              <a:gd name="connsiteX16" fmla="*/ 0 w 2878282"/>
              <a:gd name="connsiteY16" fmla="*/ 866632 h 1039962"/>
              <a:gd name="connsiteX17" fmla="*/ 0 w 2878282"/>
              <a:gd name="connsiteY17" fmla="*/ 866635 h 1039962"/>
              <a:gd name="connsiteX18" fmla="*/ 0 w 2878282"/>
              <a:gd name="connsiteY18" fmla="*/ 606645 h 1039962"/>
              <a:gd name="connsiteX19" fmla="*/ 0 w 2878282"/>
              <a:gd name="connsiteY19" fmla="*/ 606645 h 1039962"/>
              <a:gd name="connsiteX20" fmla="*/ 0 w 2878282"/>
              <a:gd name="connsiteY20" fmla="*/ 173330 h 1039962"/>
              <a:gd name="connsiteX0" fmla="*/ 0 w 2878282"/>
              <a:gd name="connsiteY0" fmla="*/ 173330 h 1253081"/>
              <a:gd name="connsiteX1" fmla="*/ 173330 w 2878282"/>
              <a:gd name="connsiteY1" fmla="*/ 0 h 1253081"/>
              <a:gd name="connsiteX2" fmla="*/ 479714 w 2878282"/>
              <a:gd name="connsiteY2" fmla="*/ 0 h 1253081"/>
              <a:gd name="connsiteX3" fmla="*/ 479714 w 2878282"/>
              <a:gd name="connsiteY3" fmla="*/ 0 h 1253081"/>
              <a:gd name="connsiteX4" fmla="*/ 1199284 w 2878282"/>
              <a:gd name="connsiteY4" fmla="*/ 0 h 1253081"/>
              <a:gd name="connsiteX5" fmla="*/ 2704952 w 2878282"/>
              <a:gd name="connsiteY5" fmla="*/ 0 h 1253081"/>
              <a:gd name="connsiteX6" fmla="*/ 2878282 w 2878282"/>
              <a:gd name="connsiteY6" fmla="*/ 173330 h 1253081"/>
              <a:gd name="connsiteX7" fmla="*/ 2878282 w 2878282"/>
              <a:gd name="connsiteY7" fmla="*/ 606645 h 1253081"/>
              <a:gd name="connsiteX8" fmla="*/ 2878282 w 2878282"/>
              <a:gd name="connsiteY8" fmla="*/ 606645 h 1253081"/>
              <a:gd name="connsiteX9" fmla="*/ 2878282 w 2878282"/>
              <a:gd name="connsiteY9" fmla="*/ 866635 h 1253081"/>
              <a:gd name="connsiteX10" fmla="*/ 2878282 w 2878282"/>
              <a:gd name="connsiteY10" fmla="*/ 866632 h 1253081"/>
              <a:gd name="connsiteX11" fmla="*/ 2704952 w 2878282"/>
              <a:gd name="connsiteY11" fmla="*/ 1039962 h 1253081"/>
              <a:gd name="connsiteX12" fmla="*/ 1199284 w 2878282"/>
              <a:gd name="connsiteY12" fmla="*/ 1039962 h 1253081"/>
              <a:gd name="connsiteX13" fmla="*/ 953805 w 2878282"/>
              <a:gd name="connsiteY13" fmla="*/ 1253081 h 1253081"/>
              <a:gd name="connsiteX14" fmla="*/ 1051214 w 2878282"/>
              <a:gd name="connsiteY14" fmla="*/ 1033612 h 1253081"/>
              <a:gd name="connsiteX15" fmla="*/ 173330 w 2878282"/>
              <a:gd name="connsiteY15" fmla="*/ 1039962 h 1253081"/>
              <a:gd name="connsiteX16" fmla="*/ 0 w 2878282"/>
              <a:gd name="connsiteY16" fmla="*/ 866632 h 1253081"/>
              <a:gd name="connsiteX17" fmla="*/ 0 w 2878282"/>
              <a:gd name="connsiteY17" fmla="*/ 866635 h 1253081"/>
              <a:gd name="connsiteX18" fmla="*/ 0 w 2878282"/>
              <a:gd name="connsiteY18" fmla="*/ 606645 h 1253081"/>
              <a:gd name="connsiteX19" fmla="*/ 0 w 2878282"/>
              <a:gd name="connsiteY19" fmla="*/ 606645 h 1253081"/>
              <a:gd name="connsiteX20" fmla="*/ 0 w 2878282"/>
              <a:gd name="connsiteY20" fmla="*/ 173330 h 1253081"/>
              <a:gd name="connsiteX0" fmla="*/ 0 w 2878282"/>
              <a:gd name="connsiteY0" fmla="*/ 173330 h 1303881"/>
              <a:gd name="connsiteX1" fmla="*/ 173330 w 2878282"/>
              <a:gd name="connsiteY1" fmla="*/ 0 h 1303881"/>
              <a:gd name="connsiteX2" fmla="*/ 479714 w 2878282"/>
              <a:gd name="connsiteY2" fmla="*/ 0 h 1303881"/>
              <a:gd name="connsiteX3" fmla="*/ 479714 w 2878282"/>
              <a:gd name="connsiteY3" fmla="*/ 0 h 1303881"/>
              <a:gd name="connsiteX4" fmla="*/ 1199284 w 2878282"/>
              <a:gd name="connsiteY4" fmla="*/ 0 h 1303881"/>
              <a:gd name="connsiteX5" fmla="*/ 2704952 w 2878282"/>
              <a:gd name="connsiteY5" fmla="*/ 0 h 1303881"/>
              <a:gd name="connsiteX6" fmla="*/ 2878282 w 2878282"/>
              <a:gd name="connsiteY6" fmla="*/ 173330 h 1303881"/>
              <a:gd name="connsiteX7" fmla="*/ 2878282 w 2878282"/>
              <a:gd name="connsiteY7" fmla="*/ 606645 h 1303881"/>
              <a:gd name="connsiteX8" fmla="*/ 2878282 w 2878282"/>
              <a:gd name="connsiteY8" fmla="*/ 606645 h 1303881"/>
              <a:gd name="connsiteX9" fmla="*/ 2878282 w 2878282"/>
              <a:gd name="connsiteY9" fmla="*/ 866635 h 1303881"/>
              <a:gd name="connsiteX10" fmla="*/ 2878282 w 2878282"/>
              <a:gd name="connsiteY10" fmla="*/ 866632 h 1303881"/>
              <a:gd name="connsiteX11" fmla="*/ 2704952 w 2878282"/>
              <a:gd name="connsiteY11" fmla="*/ 1039962 h 1303881"/>
              <a:gd name="connsiteX12" fmla="*/ 1199284 w 2878282"/>
              <a:gd name="connsiteY12" fmla="*/ 1039962 h 1303881"/>
              <a:gd name="connsiteX13" fmla="*/ 1125255 w 2878282"/>
              <a:gd name="connsiteY13" fmla="*/ 1303881 h 1303881"/>
              <a:gd name="connsiteX14" fmla="*/ 1051214 w 2878282"/>
              <a:gd name="connsiteY14" fmla="*/ 1033612 h 1303881"/>
              <a:gd name="connsiteX15" fmla="*/ 173330 w 2878282"/>
              <a:gd name="connsiteY15" fmla="*/ 1039962 h 1303881"/>
              <a:gd name="connsiteX16" fmla="*/ 0 w 2878282"/>
              <a:gd name="connsiteY16" fmla="*/ 866632 h 1303881"/>
              <a:gd name="connsiteX17" fmla="*/ 0 w 2878282"/>
              <a:gd name="connsiteY17" fmla="*/ 866635 h 1303881"/>
              <a:gd name="connsiteX18" fmla="*/ 0 w 2878282"/>
              <a:gd name="connsiteY18" fmla="*/ 606645 h 1303881"/>
              <a:gd name="connsiteX19" fmla="*/ 0 w 2878282"/>
              <a:gd name="connsiteY19" fmla="*/ 606645 h 1303881"/>
              <a:gd name="connsiteX20" fmla="*/ 0 w 2878282"/>
              <a:gd name="connsiteY20" fmla="*/ 173330 h 13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8282" h="1303881">
                <a:moveTo>
                  <a:pt x="0" y="173330"/>
                </a:moveTo>
                <a:cubicBezTo>
                  <a:pt x="0" y="77602"/>
                  <a:pt x="77602" y="0"/>
                  <a:pt x="173330" y="0"/>
                </a:cubicBezTo>
                <a:lnTo>
                  <a:pt x="479714" y="0"/>
                </a:lnTo>
                <a:lnTo>
                  <a:pt x="479714" y="0"/>
                </a:lnTo>
                <a:lnTo>
                  <a:pt x="1199284" y="0"/>
                </a:lnTo>
                <a:lnTo>
                  <a:pt x="2704952" y="0"/>
                </a:lnTo>
                <a:cubicBezTo>
                  <a:pt x="2800680" y="0"/>
                  <a:pt x="2878282" y="77602"/>
                  <a:pt x="2878282" y="173330"/>
                </a:cubicBezTo>
                <a:lnTo>
                  <a:pt x="2878282" y="606645"/>
                </a:lnTo>
                <a:lnTo>
                  <a:pt x="2878282" y="606645"/>
                </a:lnTo>
                <a:lnTo>
                  <a:pt x="2878282" y="866635"/>
                </a:lnTo>
                <a:lnTo>
                  <a:pt x="2878282" y="866632"/>
                </a:lnTo>
                <a:cubicBezTo>
                  <a:pt x="2878282" y="962360"/>
                  <a:pt x="2800680" y="1039962"/>
                  <a:pt x="2704952" y="1039962"/>
                </a:cubicBezTo>
                <a:lnTo>
                  <a:pt x="1199284" y="1039962"/>
                </a:lnTo>
                <a:lnTo>
                  <a:pt x="1125255" y="1303881"/>
                </a:lnTo>
                <a:lnTo>
                  <a:pt x="1051214" y="1033612"/>
                </a:lnTo>
                <a:lnTo>
                  <a:pt x="173330" y="1039962"/>
                </a:lnTo>
                <a:cubicBezTo>
                  <a:pt x="77602" y="1039962"/>
                  <a:pt x="0" y="962360"/>
                  <a:pt x="0" y="866632"/>
                </a:cubicBezTo>
                <a:lnTo>
                  <a:pt x="0" y="866635"/>
                </a:lnTo>
                <a:lnTo>
                  <a:pt x="0" y="606645"/>
                </a:lnTo>
                <a:lnTo>
                  <a:pt x="0" y="606645"/>
                </a:lnTo>
                <a:lnTo>
                  <a:pt x="0" y="17333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615665" y="4509079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69394" y="978375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69394" y="1467921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787596" y="3740949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586445" y="3291518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87563" y="3949771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591030" y="3740949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2227866" y="1011709"/>
            <a:ext cx="164592" cy="1545336"/>
            <a:chOff x="6072749" y="1804486"/>
            <a:chExt cx="320040" cy="3181546"/>
          </a:xfrm>
        </p:grpSpPr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=""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=""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60" y="2749083"/>
            <a:ext cx="166085" cy="1544241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1733550" y="950494"/>
            <a:ext cx="1609725" cy="344754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09" y="2749083"/>
            <a:ext cx="166085" cy="154424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47" y="2749083"/>
            <a:ext cx="166085" cy="1544241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749" r="-2"/>
          <a:stretch/>
        </p:blipFill>
        <p:spPr>
          <a:xfrm>
            <a:off x="2878928" y="3671755"/>
            <a:ext cx="166085" cy="621569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2473069" y="1010569"/>
            <a:ext cx="164592" cy="1545336"/>
            <a:chOff x="6072749" y="1804486"/>
            <a:chExt cx="320040" cy="3181546"/>
          </a:xfrm>
        </p:grpSpPr>
        <p:pic>
          <p:nvPicPr>
            <p:cNvPr id="110" name="Picture 109">
              <a:extLst>
                <a:ext uri="{FF2B5EF4-FFF2-40B4-BE49-F238E27FC236}">
                  <a16:creationId xmlns=""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=""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=""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="" xmlns:a16="http://schemas.microsoft.com/office/drawing/2014/main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="" xmlns:a16="http://schemas.microsoft.com/office/drawing/2014/main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="" xmlns:a16="http://schemas.microsoft.com/office/drawing/2014/main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="" xmlns:a16="http://schemas.microsoft.com/office/drawing/2014/main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sp>
        <p:nvSpPr>
          <p:cNvPr id="123" name="Rounded Rectangle 122"/>
          <p:cNvSpPr/>
          <p:nvPr/>
        </p:nvSpPr>
        <p:spPr>
          <a:xfrm>
            <a:off x="1433037" y="253075"/>
            <a:ext cx="2274509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205102" y="28760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01654" y="28760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68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sz="2800" b="1" dirty="0">
              <a:solidFill>
                <a:srgbClr val="F68B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70039" y="29083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960422" y="28746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272737" y="28206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798238" y="29083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758829" y="2621109"/>
            <a:ext cx="155448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ight Arrow 130"/>
          <p:cNvSpPr/>
          <p:nvPr/>
        </p:nvSpPr>
        <p:spPr>
          <a:xfrm rot="5400000">
            <a:off x="2394650" y="4436297"/>
            <a:ext cx="312213" cy="3339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44449" y="2747484"/>
            <a:ext cx="701772" cy="1544241"/>
            <a:chOff x="2044449" y="2747484"/>
            <a:chExt cx="701772" cy="1544241"/>
          </a:xfrm>
        </p:grpSpPr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449" y="2747484"/>
              <a:ext cx="166085" cy="1544241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998" y="2747484"/>
              <a:ext cx="166085" cy="1544241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136" y="2747484"/>
              <a:ext cx="166085" cy="1544241"/>
            </a:xfrm>
            <a:prstGeom prst="rect">
              <a:avLst/>
            </a:prstGeom>
          </p:spPr>
        </p:pic>
      </p:grpSp>
      <p:cxnSp>
        <p:nvCxnSpPr>
          <p:cNvPr id="137" name="Straight Connector 136"/>
          <p:cNvCxnSpPr/>
          <p:nvPr/>
        </p:nvCxnSpPr>
        <p:spPr>
          <a:xfrm>
            <a:off x="1506588" y="72270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310162" y="72270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/>
          <p:cNvGrpSpPr/>
          <p:nvPr/>
        </p:nvGrpSpPr>
        <p:grpSpPr>
          <a:xfrm>
            <a:off x="2227408" y="1008859"/>
            <a:ext cx="409795" cy="1546476"/>
            <a:chOff x="3792882" y="2756319"/>
            <a:chExt cx="409795" cy="1546476"/>
          </a:xfrm>
        </p:grpSpPr>
        <p:grpSp>
          <p:nvGrpSpPr>
            <p:cNvPr id="140" name="Group 139"/>
            <p:cNvGrpSpPr/>
            <p:nvPr/>
          </p:nvGrpSpPr>
          <p:grpSpPr>
            <a:xfrm>
              <a:off x="3792882" y="2757459"/>
              <a:ext cx="164592" cy="1545336"/>
              <a:chOff x="6072749" y="1804486"/>
              <a:chExt cx="320040" cy="3181546"/>
            </a:xfrm>
          </p:grpSpPr>
          <p:pic>
            <p:nvPicPr>
              <p:cNvPr id="152" name="Picture 151">
                <a:extLst>
                  <a:ext uri="{FF2B5EF4-FFF2-40B4-BE49-F238E27FC236}">
                    <a16:creationId xmlns="" xmlns:a16="http://schemas.microsoft.com/office/drawing/2014/main" id="{0243F7EC-8C98-42FB-AA44-9B53DCE2E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665992"/>
                <a:ext cx="320040" cy="320040"/>
              </a:xfrm>
              <a:prstGeom prst="rect">
                <a:avLst/>
              </a:prstGeom>
              <a:solidFill>
                <a:srgbClr val="079C42"/>
              </a:solidFill>
            </p:spPr>
          </p:pic>
          <p:pic>
            <p:nvPicPr>
              <p:cNvPr id="153" name="Picture 152">
                <a:extLst>
                  <a:ext uri="{FF2B5EF4-FFF2-40B4-BE49-F238E27FC236}">
                    <a16:creationId xmlns="" xmlns:a16="http://schemas.microsoft.com/office/drawing/2014/main" id="{B84BF934-BD95-4AB8-9D5F-01CBEF83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34697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4" name="Picture 153">
                <a:extLst>
                  <a:ext uri="{FF2B5EF4-FFF2-40B4-BE49-F238E27FC236}">
                    <a16:creationId xmlns="" xmlns:a16="http://schemas.microsoft.com/office/drawing/2014/main" id="{FA3BEA02-785A-49C2-A2F1-8D989F1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02795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="" xmlns:a16="http://schemas.microsoft.com/office/drawing/2014/main" id="{AE3B9CF2-8E2C-4DEB-8363-8C00A6095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71043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="" xmlns:a16="http://schemas.microsoft.com/office/drawing/2014/main" id="{7DA8F8FC-BF08-4F27-9658-EA5608C9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392912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7" name="Picture 156">
                <a:extLst>
                  <a:ext uri="{FF2B5EF4-FFF2-40B4-BE49-F238E27FC236}">
                    <a16:creationId xmlns="" xmlns:a16="http://schemas.microsoft.com/office/drawing/2014/main" id="{08CA378E-D0FD-4299-A523-F86C261E9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0743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8" name="Picture 157">
                <a:extLst>
                  <a:ext uri="{FF2B5EF4-FFF2-40B4-BE49-F238E27FC236}">
                    <a16:creationId xmlns="" xmlns:a16="http://schemas.microsoft.com/office/drawing/2014/main" id="{B090146F-55C2-4C31-85AE-893124784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761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="" xmlns:a16="http://schemas.microsoft.com/office/drawing/2014/main" id="{5AA7EABD-5F79-40E0-A161-5680C41CD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4417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="" xmlns:a16="http://schemas.microsoft.com/office/drawing/2014/main" id="{036E4EFA-7D34-4BE7-8FE9-F9A368181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122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="" xmlns:a16="http://schemas.microsoft.com/office/drawing/2014/main" id="{4DAF4322-B1B9-423D-9682-951A2C3B4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1804486"/>
                <a:ext cx="320040" cy="320040"/>
              </a:xfrm>
              <a:prstGeom prst="rect">
                <a:avLst/>
              </a:prstGeom>
            </p:spPr>
          </p:pic>
        </p:grpSp>
        <p:grpSp>
          <p:nvGrpSpPr>
            <p:cNvPr id="141" name="Group 140"/>
            <p:cNvGrpSpPr/>
            <p:nvPr/>
          </p:nvGrpSpPr>
          <p:grpSpPr>
            <a:xfrm>
              <a:off x="4038085" y="2756319"/>
              <a:ext cx="164592" cy="1545336"/>
              <a:chOff x="6072749" y="1804486"/>
              <a:chExt cx="320040" cy="3181546"/>
            </a:xfrm>
          </p:grpSpPr>
          <p:pic>
            <p:nvPicPr>
              <p:cNvPr id="142" name="Picture 141">
                <a:extLst>
                  <a:ext uri="{FF2B5EF4-FFF2-40B4-BE49-F238E27FC236}">
                    <a16:creationId xmlns="" xmlns:a16="http://schemas.microsoft.com/office/drawing/2014/main" id="{0243F7EC-8C98-42FB-AA44-9B53DCE2E9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665992"/>
                <a:ext cx="320040" cy="320040"/>
              </a:xfrm>
              <a:prstGeom prst="rect">
                <a:avLst/>
              </a:prstGeom>
              <a:solidFill>
                <a:srgbClr val="079C42"/>
              </a:solidFill>
            </p:spPr>
          </p:pic>
          <p:pic>
            <p:nvPicPr>
              <p:cNvPr id="143" name="Picture 142">
                <a:extLst>
                  <a:ext uri="{FF2B5EF4-FFF2-40B4-BE49-F238E27FC236}">
                    <a16:creationId xmlns="" xmlns:a16="http://schemas.microsoft.com/office/drawing/2014/main" id="{B84BF934-BD95-4AB8-9D5F-01CBEF83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34697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4" name="Picture 143">
                <a:extLst>
                  <a:ext uri="{FF2B5EF4-FFF2-40B4-BE49-F238E27FC236}">
                    <a16:creationId xmlns="" xmlns:a16="http://schemas.microsoft.com/office/drawing/2014/main" id="{FA3BEA02-785A-49C2-A2F1-8D989F1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402795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="" xmlns:a16="http://schemas.microsoft.com/office/drawing/2014/main" id="{AE3B9CF2-8E2C-4DEB-8363-8C00A6095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710435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6" name="Picture 145">
                <a:extLst>
                  <a:ext uri="{FF2B5EF4-FFF2-40B4-BE49-F238E27FC236}">
                    <a16:creationId xmlns="" xmlns:a16="http://schemas.microsoft.com/office/drawing/2014/main" id="{7DA8F8FC-BF08-4F27-9658-EA5608C9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392912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="" xmlns:a16="http://schemas.microsoft.com/office/drawing/2014/main" id="{08CA378E-D0FD-4299-A523-F86C261E9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3074323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8" name="Picture 147">
                <a:extLst>
                  <a:ext uri="{FF2B5EF4-FFF2-40B4-BE49-F238E27FC236}">
                    <a16:creationId xmlns="" xmlns:a16="http://schemas.microsoft.com/office/drawing/2014/main" id="{B090146F-55C2-4C31-85AE-893124784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761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49" name="Picture 148">
                <a:extLst>
                  <a:ext uri="{FF2B5EF4-FFF2-40B4-BE49-F238E27FC236}">
                    <a16:creationId xmlns="" xmlns:a16="http://schemas.microsoft.com/office/drawing/2014/main" id="{5AA7EABD-5F79-40E0-A161-5680C41CD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441759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="" xmlns:a16="http://schemas.microsoft.com/office/drawing/2014/main" id="{036E4EFA-7D34-4BE7-8FE9-F9A368181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2122378"/>
                <a:ext cx="320040" cy="320040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="" xmlns:a16="http://schemas.microsoft.com/office/drawing/2014/main" id="{4DAF4322-B1B9-423D-9682-951A2C3B4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9" y="1804486"/>
                <a:ext cx="320040" cy="320040"/>
              </a:xfrm>
              <a:prstGeom prst="rect">
                <a:avLst/>
              </a:prstGeom>
            </p:spPr>
          </p:pic>
        </p:grpSp>
      </p:grpSp>
      <p:cxnSp>
        <p:nvCxnSpPr>
          <p:cNvPr id="162" name="Straight Connector 161"/>
          <p:cNvCxnSpPr/>
          <p:nvPr/>
        </p:nvCxnSpPr>
        <p:spPr>
          <a:xfrm>
            <a:off x="1707443" y="72270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523918" y="722709"/>
            <a:ext cx="274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1593547" y="4833923"/>
            <a:ext cx="1949753" cy="164307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2720227" y="1779661"/>
            <a:ext cx="164592" cy="773808"/>
            <a:chOff x="6072749" y="3392912"/>
            <a:chExt cx="320040" cy="1593120"/>
          </a:xfrm>
        </p:grpSpPr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12" name="Picture 111">
              <a:extLst>
                <a:ext uri="{FF2B5EF4-FFF2-40B4-BE49-F238E27FC236}">
                  <a16:creationId xmlns=""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66" name="Picture 165">
              <a:extLst>
                <a:ext uri="{FF2B5EF4-FFF2-40B4-BE49-F238E27FC236}">
                  <a16:creationId xmlns=""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</p:grpSp>
      <p:grpSp>
        <p:nvGrpSpPr>
          <p:cNvPr id="172" name="Group 171"/>
          <p:cNvGrpSpPr/>
          <p:nvPr/>
        </p:nvGrpSpPr>
        <p:grpSpPr>
          <a:xfrm>
            <a:off x="2718270" y="1779661"/>
            <a:ext cx="164592" cy="773808"/>
            <a:chOff x="6072749" y="3392912"/>
            <a:chExt cx="320040" cy="1593120"/>
          </a:xfrm>
        </p:grpSpPr>
        <p:pic>
          <p:nvPicPr>
            <p:cNvPr id="173" name="Picture 172">
              <a:extLst>
                <a:ext uri="{FF2B5EF4-FFF2-40B4-BE49-F238E27FC236}">
                  <a16:creationId xmlns="" xmlns:a16="http://schemas.microsoft.com/office/drawing/2014/main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74" name="Picture 173">
              <a:extLst>
                <a:ext uri="{FF2B5EF4-FFF2-40B4-BE49-F238E27FC236}">
                  <a16:creationId xmlns="" xmlns:a16="http://schemas.microsoft.com/office/drawing/2014/main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76" name="Picture 175">
              <a:extLst>
                <a:ext uri="{FF2B5EF4-FFF2-40B4-BE49-F238E27FC236}">
                  <a16:creationId xmlns="" xmlns:a16="http://schemas.microsoft.com/office/drawing/2014/main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77" name="Picture 176">
              <a:extLst>
                <a:ext uri="{FF2B5EF4-FFF2-40B4-BE49-F238E27FC236}">
                  <a16:creationId xmlns="" xmlns:a16="http://schemas.microsoft.com/office/drawing/2014/main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64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4201 0.5650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3403 0.311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02969 0.310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04688 0.4731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1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4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2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4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7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5" grpId="1"/>
      <p:bldP spid="66" grpId="0"/>
      <p:bldP spid="67" grpId="0"/>
      <p:bldP spid="67" grpId="1"/>
      <p:bldP spid="69" grpId="0"/>
      <p:bldP spid="70" grpId="0" animBg="1"/>
      <p:bldP spid="71" grpId="0" animBg="1"/>
      <p:bldP spid="72" grpId="0"/>
      <p:bldP spid="73" grpId="0"/>
      <p:bldP spid="74" grpId="0"/>
      <p:bldP spid="76" grpId="0"/>
      <p:bldP spid="76" grpId="1"/>
      <p:bldP spid="77" grpId="0"/>
      <p:bldP spid="77" grpId="1"/>
      <p:bldP spid="104" grpId="0" animBg="1"/>
      <p:bldP spid="124" grpId="0"/>
      <p:bldP spid="125" grpId="0"/>
      <p:bldP spid="126" grpId="0"/>
      <p:bldP spid="126" grpId="1"/>
      <p:bldP spid="127" grpId="0"/>
      <p:bldP spid="127" grpId="1"/>
      <p:bldP spid="128" grpId="0"/>
      <p:bldP spid="128" grpId="1"/>
      <p:bldP spid="131" grpId="0" animBg="1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8121" y="1915438"/>
            <a:ext cx="1153940" cy="2232785"/>
            <a:chOff x="1068121" y="1915438"/>
            <a:chExt cx="1153940" cy="2232785"/>
          </a:xfrm>
        </p:grpSpPr>
        <p:sp>
          <p:nvSpPr>
            <p:cNvPr id="24" name="TextBox 23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86525" y="1915438"/>
            <a:ext cx="1153940" cy="2232785"/>
            <a:chOff x="1068121" y="1915438"/>
            <a:chExt cx="1153940" cy="2232785"/>
          </a:xfrm>
        </p:grpSpPr>
        <p:sp>
          <p:nvSpPr>
            <p:cNvPr id="59" name="TextBox 58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6089" y="1915438"/>
            <a:ext cx="1153940" cy="2232785"/>
            <a:chOff x="1068121" y="1915438"/>
            <a:chExt cx="1153940" cy="2232785"/>
          </a:xfrm>
        </p:grpSpPr>
        <p:sp>
          <p:nvSpPr>
            <p:cNvPr id="65" name="TextBox 64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25653" y="1915438"/>
            <a:ext cx="1153940" cy="2232785"/>
            <a:chOff x="1068121" y="1915438"/>
            <a:chExt cx="1153940" cy="2232785"/>
          </a:xfrm>
        </p:grpSpPr>
        <p:sp>
          <p:nvSpPr>
            <p:cNvPr id="71" name="TextBox 70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9934" y="3126169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239" y="1501196"/>
            <a:ext cx="51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0133" y="2311601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4346" y="2991085"/>
            <a:ext cx="1371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7338" y="190723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8335" y="315657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1176" y="1503457"/>
            <a:ext cx="47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48882" y="2135560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04653" y="2313274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37389" y="2141911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4700" y="315657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5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068121" y="1915438"/>
            <a:ext cx="1153940" cy="2324225"/>
            <a:chOff x="1068121" y="1915438"/>
            <a:chExt cx="1153940" cy="2324225"/>
          </a:xfrm>
        </p:grpSpPr>
        <p:sp>
          <p:nvSpPr>
            <p:cNvPr id="53" name="TextBox 52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54163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886525" y="1915438"/>
            <a:ext cx="1153940" cy="2324225"/>
            <a:chOff x="1068121" y="1915438"/>
            <a:chExt cx="1153940" cy="2324225"/>
          </a:xfrm>
        </p:grpSpPr>
        <p:sp>
          <p:nvSpPr>
            <p:cNvPr id="74" name="TextBox 73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22857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806089" y="1915438"/>
            <a:ext cx="1153940" cy="2324225"/>
            <a:chOff x="1068121" y="1915438"/>
            <a:chExt cx="1153940" cy="2324225"/>
          </a:xfrm>
        </p:grpSpPr>
        <p:sp>
          <p:nvSpPr>
            <p:cNvPr id="112" name="TextBox 111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65148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25653" y="1915438"/>
            <a:ext cx="1153940" cy="2324225"/>
            <a:chOff x="1068121" y="1915438"/>
            <a:chExt cx="1153940" cy="2324225"/>
          </a:xfrm>
        </p:grpSpPr>
        <p:sp>
          <p:nvSpPr>
            <p:cNvPr id="118" name="TextBox 117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61719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46136" y="36272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41422" y="36151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215431" y="36272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101207" y="36272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10358</TotalTime>
  <Words>306</Words>
  <Application>Microsoft Office PowerPoint</Application>
  <PresentationFormat>On-screen Show (4:3)</PresentationFormat>
  <Paragraphs>132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1128</cp:revision>
  <dcterms:created xsi:type="dcterms:W3CDTF">2018-11-09T03:14:06Z</dcterms:created>
  <dcterms:modified xsi:type="dcterms:W3CDTF">2021-03-11T03:47:04Z</dcterms:modified>
</cp:coreProperties>
</file>