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6" r:id="rId3"/>
    <p:sldId id="285" r:id="rId4"/>
    <p:sldId id="319" r:id="rId5"/>
    <p:sldId id="337" r:id="rId6"/>
    <p:sldId id="345" r:id="rId7"/>
    <p:sldId id="328" r:id="rId8"/>
    <p:sldId id="340" r:id="rId9"/>
    <p:sldId id="341" r:id="rId10"/>
    <p:sldId id="346" r:id="rId11"/>
    <p:sldId id="347" r:id="rId12"/>
    <p:sldId id="330" r:id="rId13"/>
    <p:sldId id="344" r:id="rId14"/>
    <p:sldId id="30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BEB"/>
    <a:srgbClr val="B7E9FB"/>
    <a:srgbClr val="F9C3DA"/>
    <a:srgbClr val="71D4F7"/>
    <a:srgbClr val="43C8F5"/>
    <a:srgbClr val="FBC789"/>
    <a:srgbClr val="F68B0A"/>
    <a:srgbClr val="CBA9E5"/>
    <a:srgbClr val="C7EAFB"/>
    <a:srgbClr val="F7B5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4" autoAdjust="0"/>
    <p:restoredTop sz="95332" autoAdjust="0"/>
  </p:normalViewPr>
  <p:slideViewPr>
    <p:cSldViewPr snapToGrid="0">
      <p:cViewPr varScale="1">
        <p:scale>
          <a:sx n="91" d="100"/>
          <a:sy n="91" d="100"/>
        </p:scale>
        <p:origin x="1062" y="90"/>
      </p:cViewPr>
      <p:guideLst>
        <p:guide orient="horz" pos="15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9525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045026" y="394386"/>
            <a:ext cx="9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165403" y="1861219"/>
            <a:ext cx="2521455" cy="569859"/>
          </a:xfrm>
          <a:prstGeom prst="rect">
            <a:avLst/>
          </a:prstGeom>
          <a:solidFill>
            <a:srgbClr val="F9C3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6" name="TextBox 25"/>
          <p:cNvSpPr txBox="1"/>
          <p:nvPr/>
        </p:nvSpPr>
        <p:spPr>
          <a:xfrm>
            <a:off x="3298586" y="1907859"/>
            <a:ext cx="1770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43 + 20 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7877" y="1907859"/>
            <a:ext cx="67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65404" y="2841011"/>
            <a:ext cx="2907121" cy="569859"/>
          </a:xfrm>
          <a:prstGeom prst="rect">
            <a:avLst/>
          </a:prstGeom>
          <a:solidFill>
            <a:srgbClr val="B7E9F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TextBox 23"/>
          <p:cNvSpPr txBox="1"/>
          <p:nvPr/>
        </p:nvSpPr>
        <p:spPr>
          <a:xfrm>
            <a:off x="3298586" y="2887651"/>
            <a:ext cx="2315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43 + 20 + 5 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eft Brace 2"/>
          <p:cNvSpPr/>
          <p:nvPr/>
        </p:nvSpPr>
        <p:spPr>
          <a:xfrm rot="16200000">
            <a:off x="3792071" y="3186764"/>
            <a:ext cx="340233" cy="92784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69478" y="394429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8964" y="2887651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7877" y="394797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964923" y="4467511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18964" y="4467511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79306" y="4467511"/>
            <a:ext cx="18288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23927" y="394429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04996" y="394429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7108" y="288765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9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04445 0.15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" grpId="0" animBg="1"/>
      <p:bldP spid="3" grpId="1" animBg="1"/>
      <p:bldP spid="4" grpId="0"/>
      <p:bldP spid="4" grpId="1"/>
      <p:bldP spid="5" grpId="0"/>
      <p:bldP spid="5" grpId="1"/>
      <p:bldP spid="5" grpId="2"/>
      <p:bldP spid="6" grpId="0"/>
      <p:bldP spid="6" grpId="1"/>
      <p:bldP spid="7" grpId="0"/>
      <p:bldP spid="7" grpId="1"/>
      <p:bldP spid="29" grpId="0"/>
      <p:bldP spid="29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045026" y="394386"/>
            <a:ext cx="9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11844" y="1636497"/>
            <a:ext cx="2103120" cy="548640"/>
          </a:xfrm>
          <a:prstGeom prst="rect">
            <a:avLst/>
          </a:prstGeom>
          <a:solidFill>
            <a:srgbClr val="F9C3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1045026" y="1683136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43 + 20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19421" y="1626738"/>
            <a:ext cx="2103120" cy="54864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TextBox 32"/>
          <p:cNvSpPr txBox="1"/>
          <p:nvPr/>
        </p:nvSpPr>
        <p:spPr>
          <a:xfrm>
            <a:off x="5652603" y="1673377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67 – 30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19420" y="2602653"/>
            <a:ext cx="2697480" cy="548640"/>
          </a:xfrm>
          <a:prstGeom prst="rect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TextBox 39"/>
          <p:cNvSpPr txBox="1"/>
          <p:nvPr/>
        </p:nvSpPr>
        <p:spPr>
          <a:xfrm>
            <a:off x="5652603" y="2649292"/>
            <a:ext cx="234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67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2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14964" y="4334511"/>
            <a:ext cx="2827169" cy="548640"/>
          </a:xfrm>
          <a:prstGeom prst="rect">
            <a:avLst/>
          </a:prstGeom>
          <a:solidFill>
            <a:srgbClr val="FBC78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TextBox 42"/>
          <p:cNvSpPr txBox="1"/>
          <p:nvPr/>
        </p:nvSpPr>
        <p:spPr>
          <a:xfrm>
            <a:off x="3148146" y="4381150"/>
            <a:ext cx="216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81 –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60 + 6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14964" y="5248911"/>
            <a:ext cx="2827169" cy="548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3148146" y="5295550"/>
            <a:ext cx="216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59 +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11844" y="2612412"/>
            <a:ext cx="2701041" cy="548640"/>
          </a:xfrm>
          <a:prstGeom prst="rect">
            <a:avLst/>
          </a:prstGeom>
          <a:solidFill>
            <a:srgbClr val="B7E9F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1045026" y="2659051"/>
            <a:ext cx="215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43 + 20 + 5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8500" y="168313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4832" y="167022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4964" y="264929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01693" y="2659051"/>
            <a:ext cx="52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24894" y="437799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81079" y="5292398"/>
            <a:ext cx="52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588391" y="508671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5028" y="967510"/>
            <a:ext cx="6309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5057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26529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56513" y="5012756"/>
            <a:ext cx="640080" cy="64008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7985" y="507118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12581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7391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26489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77" y="1466152"/>
            <a:ext cx="3031812" cy="3348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860" y="1619603"/>
            <a:ext cx="26550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3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3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3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300" i="1" spc="-6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endParaRPr lang="en-US" sz="2300" i="1" spc="-6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i="1" spc="-60" smtClean="0">
                <a:latin typeface="Arial" panose="020B0604020202020204" pitchFamily="34" charset="0"/>
                <a:cs typeface="Arial" panose="020B0604020202020204" pitchFamily="34" charset="0"/>
              </a:rPr>
              <a:t>ủng hộ </a:t>
            </a:r>
            <a:r>
              <a:rPr lang="en-US" sz="23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spc="-60" err="1" smtClean="0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300" i="1" spc="-6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spc="-60" smtClean="0">
                <a:latin typeface="Arial" panose="020B0604020202020204" pitchFamily="34" charset="0"/>
                <a:cs typeface="Arial" panose="020B0604020202020204" pitchFamily="34" charset="0"/>
              </a:rPr>
              <a:t>khó </a:t>
            </a:r>
            <a:r>
              <a:rPr lang="en-US" sz="23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3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3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26489" y="1476623"/>
            <a:ext cx="24938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.</a:t>
            </a:r>
            <a:endParaRPr lang="en-US" sz="2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26489" y="1437529"/>
            <a:ext cx="2300652" cy="866208"/>
          </a:xfrm>
          <a:prstGeom prst="wedgeRoundRectCallout">
            <a:avLst>
              <a:gd name="adj1" fmla="val -33837"/>
              <a:gd name="adj2" fmla="val 65842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525519" y="1537353"/>
            <a:ext cx="2675976" cy="1653480"/>
          </a:xfrm>
          <a:prstGeom prst="wedgeRoundRectCallout">
            <a:avLst>
              <a:gd name="adj1" fmla="val 62700"/>
              <a:gd name="adj2" fmla="val -20153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5860" y="1977930"/>
            <a:ext cx="171745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47 </a:t>
            </a:r>
            <a:r>
              <a:rPr lang="en-US" sz="23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3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sz="2300" i="1" spc="-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71434" y="508671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83140" y="504973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99580" y="508671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85632" y="50795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1650" y="5962215"/>
            <a:ext cx="490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66601" y="50987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172325" y="1832547"/>
            <a:ext cx="1391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24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endParaRPr lang="en-US" sz="2400" i="1" spc="-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6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7" grpId="0"/>
      <p:bldP spid="5" grpId="0"/>
      <p:bldP spid="8" grpId="0" animBg="1"/>
      <p:bldP spid="23" grpId="0" animBg="1"/>
      <p:bldP spid="9" grpId="0" animBg="1"/>
      <p:bldP spid="11" grpId="0"/>
      <p:bldP spid="26" grpId="0" animBg="1"/>
      <p:bldP spid="12" grpId="1"/>
      <p:bldP spid="12" grpId="2"/>
      <p:bldP spid="29" grpId="1"/>
      <p:bldP spid="29" grpId="2"/>
      <p:bldP spid="3" grpId="0"/>
      <p:bldP spid="42" grpId="0"/>
      <p:bldP spid="14" grpId="0" animBg="1"/>
      <p:bldP spid="17" grpId="0" animBg="1"/>
      <p:bldP spid="22" grpId="0"/>
      <p:bldP spid="22" grpId="1"/>
      <p:bldP spid="25" grpId="0"/>
      <p:bldP spid="44" grpId="0"/>
      <p:bldP spid="45" grpId="0"/>
      <p:bldP spid="46" grpId="0"/>
      <p:bldP spid="6" grpId="0"/>
      <p:bldP spid="32" grpId="0"/>
      <p:bldP spid="32" grpId="1"/>
      <p:bldP spid="34" grpId="0"/>
      <p:bldP spid="3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588391" y="508671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5028" y="967510"/>
            <a:ext cx="790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2400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24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biếu</a:t>
            </a:r>
            <a:r>
              <a:rPr lang="en-US" sz="24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, ở </a:t>
            </a:r>
            <a:r>
              <a:rPr lang="en-US" sz="2400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5057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26529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56513" y="5012756"/>
            <a:ext cx="640080" cy="64008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7985" y="507118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12581" y="4975390"/>
            <a:ext cx="731520" cy="7315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7391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26489" y="50711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20" y="1466152"/>
            <a:ext cx="2792326" cy="3348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860" y="1619603"/>
            <a:ext cx="248099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3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3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3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3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3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. </a:t>
            </a:r>
            <a:r>
              <a:rPr lang="en-US" sz="23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3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300" i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3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3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3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3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26489" y="1747931"/>
            <a:ext cx="21123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Nam.</a:t>
            </a:r>
            <a:endParaRPr lang="en-US" sz="2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26489" y="1708837"/>
            <a:ext cx="1991370" cy="540401"/>
          </a:xfrm>
          <a:prstGeom prst="wedgeRoundRectCallout">
            <a:avLst>
              <a:gd name="adj1" fmla="val -33837"/>
              <a:gd name="adj2" fmla="val 65842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525519" y="1537353"/>
            <a:ext cx="2601058" cy="1653480"/>
          </a:xfrm>
          <a:prstGeom prst="wedgeRoundRectCallout">
            <a:avLst>
              <a:gd name="adj1" fmla="val 62700"/>
              <a:gd name="adj2" fmla="val -20153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9242" y="1979038"/>
            <a:ext cx="191687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34 </a:t>
            </a:r>
            <a:r>
              <a:rPr lang="en-US" sz="23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3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endParaRPr lang="en-US" sz="2300" i="1" spc="-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71434" y="508671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83140" y="504973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99580" y="508671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85632" y="50795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6247" y="5962215"/>
            <a:ext cx="597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66601" y="50987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10749" y="2674352"/>
            <a:ext cx="1270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spc="-6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4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endParaRPr lang="en-US" sz="2400" i="1" spc="-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860" y="2338473"/>
            <a:ext cx="132600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i="1" spc="-6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3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ửi</a:t>
            </a:r>
            <a:r>
              <a:rPr lang="en-US" sz="2300" i="1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300" i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biếu</a:t>
            </a:r>
            <a:endParaRPr lang="en-US" sz="23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6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5" grpId="0"/>
      <p:bldP spid="8" grpId="0" animBg="1"/>
      <p:bldP spid="23" grpId="0" animBg="1"/>
      <p:bldP spid="9" grpId="0" animBg="1"/>
      <p:bldP spid="11" grpId="0"/>
      <p:bldP spid="26" grpId="0" animBg="1"/>
      <p:bldP spid="12" grpId="0"/>
      <p:bldP spid="12" grpId="1"/>
      <p:bldP spid="29" grpId="0"/>
      <p:bldP spid="29" grpId="1"/>
      <p:bldP spid="3" grpId="0"/>
      <p:bldP spid="42" grpId="0"/>
      <p:bldP spid="14" grpId="0" animBg="1"/>
      <p:bldP spid="17" grpId="0" animBg="1"/>
      <p:bldP spid="22" grpId="0"/>
      <p:bldP spid="22" grpId="1"/>
      <p:bldP spid="25" grpId="0"/>
      <p:bldP spid="44" grpId="0"/>
      <p:bldP spid="45" grpId="0"/>
      <p:bldP spid="46" grpId="0"/>
      <p:bldP spid="6" grpId="0"/>
      <p:bldP spid="32" grpId="0"/>
      <p:bldP spid="32" grpId="1"/>
      <p:bldP spid="34" grpId="0"/>
      <p:bldP spid="34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" y="1528"/>
            <a:ext cx="9160281" cy="6854944"/>
          </a:xfrm>
        </p:spPr>
      </p:pic>
    </p:spTree>
    <p:extLst>
      <p:ext uri="{BB962C8B-B14F-4D97-AF65-F5344CB8AC3E}">
        <p14:creationId xmlns:p14="http://schemas.microsoft.com/office/powerpoint/2010/main" val="37981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" y="9675"/>
            <a:ext cx="9142101" cy="68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583" y="2828836"/>
            <a:ext cx="45448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72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7200" b="1" dirty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6" y="394386"/>
            <a:ext cx="9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12" y="2445020"/>
            <a:ext cx="2144214" cy="35500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66" y="2445020"/>
            <a:ext cx="2171130" cy="355002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57794" y="856051"/>
            <a:ext cx="3281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2124" y="1594715"/>
            <a:ext cx="295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06824" y="1573306"/>
            <a:ext cx="2977788" cy="802445"/>
          </a:xfrm>
          <a:custGeom>
            <a:avLst/>
            <a:gdLst>
              <a:gd name="connsiteX0" fmla="*/ 0 w 2977788"/>
              <a:gd name="connsiteY0" fmla="*/ 85166 h 510988"/>
              <a:gd name="connsiteX1" fmla="*/ 85166 w 2977788"/>
              <a:gd name="connsiteY1" fmla="*/ 0 h 510988"/>
              <a:gd name="connsiteX2" fmla="*/ 496298 w 2977788"/>
              <a:gd name="connsiteY2" fmla="*/ 0 h 510988"/>
              <a:gd name="connsiteX3" fmla="*/ 496298 w 2977788"/>
              <a:gd name="connsiteY3" fmla="*/ 0 h 510988"/>
              <a:gd name="connsiteX4" fmla="*/ 1240745 w 2977788"/>
              <a:gd name="connsiteY4" fmla="*/ 0 h 510988"/>
              <a:gd name="connsiteX5" fmla="*/ 2892622 w 2977788"/>
              <a:gd name="connsiteY5" fmla="*/ 0 h 510988"/>
              <a:gd name="connsiteX6" fmla="*/ 2977788 w 2977788"/>
              <a:gd name="connsiteY6" fmla="*/ 85166 h 510988"/>
              <a:gd name="connsiteX7" fmla="*/ 2977788 w 2977788"/>
              <a:gd name="connsiteY7" fmla="*/ 298076 h 510988"/>
              <a:gd name="connsiteX8" fmla="*/ 2977788 w 2977788"/>
              <a:gd name="connsiteY8" fmla="*/ 298076 h 510988"/>
              <a:gd name="connsiteX9" fmla="*/ 2977788 w 2977788"/>
              <a:gd name="connsiteY9" fmla="*/ 425823 h 510988"/>
              <a:gd name="connsiteX10" fmla="*/ 2977788 w 2977788"/>
              <a:gd name="connsiteY10" fmla="*/ 425822 h 510988"/>
              <a:gd name="connsiteX11" fmla="*/ 2892622 w 2977788"/>
              <a:gd name="connsiteY11" fmla="*/ 510988 h 510988"/>
              <a:gd name="connsiteX12" fmla="*/ 1240745 w 2977788"/>
              <a:gd name="connsiteY12" fmla="*/ 510988 h 510988"/>
              <a:gd name="connsiteX13" fmla="*/ 1258503 w 2977788"/>
              <a:gd name="connsiteY13" fmla="*/ 802445 h 510988"/>
              <a:gd name="connsiteX14" fmla="*/ 496298 w 2977788"/>
              <a:gd name="connsiteY14" fmla="*/ 510988 h 510988"/>
              <a:gd name="connsiteX15" fmla="*/ 85166 w 2977788"/>
              <a:gd name="connsiteY15" fmla="*/ 510988 h 510988"/>
              <a:gd name="connsiteX16" fmla="*/ 0 w 2977788"/>
              <a:gd name="connsiteY16" fmla="*/ 425822 h 510988"/>
              <a:gd name="connsiteX17" fmla="*/ 0 w 2977788"/>
              <a:gd name="connsiteY17" fmla="*/ 425823 h 510988"/>
              <a:gd name="connsiteX18" fmla="*/ 0 w 2977788"/>
              <a:gd name="connsiteY18" fmla="*/ 298076 h 510988"/>
              <a:gd name="connsiteX19" fmla="*/ 0 w 2977788"/>
              <a:gd name="connsiteY19" fmla="*/ 298076 h 510988"/>
              <a:gd name="connsiteX20" fmla="*/ 0 w 2977788"/>
              <a:gd name="connsiteY20" fmla="*/ 85166 h 510988"/>
              <a:gd name="connsiteX0" fmla="*/ 0 w 2977788"/>
              <a:gd name="connsiteY0" fmla="*/ 85166 h 802445"/>
              <a:gd name="connsiteX1" fmla="*/ 85166 w 2977788"/>
              <a:gd name="connsiteY1" fmla="*/ 0 h 802445"/>
              <a:gd name="connsiteX2" fmla="*/ 496298 w 2977788"/>
              <a:gd name="connsiteY2" fmla="*/ 0 h 802445"/>
              <a:gd name="connsiteX3" fmla="*/ 496298 w 2977788"/>
              <a:gd name="connsiteY3" fmla="*/ 0 h 802445"/>
              <a:gd name="connsiteX4" fmla="*/ 1240745 w 2977788"/>
              <a:gd name="connsiteY4" fmla="*/ 0 h 802445"/>
              <a:gd name="connsiteX5" fmla="*/ 2892622 w 2977788"/>
              <a:gd name="connsiteY5" fmla="*/ 0 h 802445"/>
              <a:gd name="connsiteX6" fmla="*/ 2977788 w 2977788"/>
              <a:gd name="connsiteY6" fmla="*/ 85166 h 802445"/>
              <a:gd name="connsiteX7" fmla="*/ 2977788 w 2977788"/>
              <a:gd name="connsiteY7" fmla="*/ 298076 h 802445"/>
              <a:gd name="connsiteX8" fmla="*/ 2977788 w 2977788"/>
              <a:gd name="connsiteY8" fmla="*/ 298076 h 802445"/>
              <a:gd name="connsiteX9" fmla="*/ 2977788 w 2977788"/>
              <a:gd name="connsiteY9" fmla="*/ 425823 h 802445"/>
              <a:gd name="connsiteX10" fmla="*/ 2977788 w 2977788"/>
              <a:gd name="connsiteY10" fmla="*/ 425822 h 802445"/>
              <a:gd name="connsiteX11" fmla="*/ 2892622 w 2977788"/>
              <a:gd name="connsiteY11" fmla="*/ 510988 h 802445"/>
              <a:gd name="connsiteX12" fmla="*/ 1240745 w 2977788"/>
              <a:gd name="connsiteY12" fmla="*/ 510988 h 802445"/>
              <a:gd name="connsiteX13" fmla="*/ 1258503 w 2977788"/>
              <a:gd name="connsiteY13" fmla="*/ 802445 h 802445"/>
              <a:gd name="connsiteX14" fmla="*/ 980392 w 2977788"/>
              <a:gd name="connsiteY14" fmla="*/ 524435 h 802445"/>
              <a:gd name="connsiteX15" fmla="*/ 85166 w 2977788"/>
              <a:gd name="connsiteY15" fmla="*/ 510988 h 802445"/>
              <a:gd name="connsiteX16" fmla="*/ 0 w 2977788"/>
              <a:gd name="connsiteY16" fmla="*/ 425822 h 802445"/>
              <a:gd name="connsiteX17" fmla="*/ 0 w 2977788"/>
              <a:gd name="connsiteY17" fmla="*/ 425823 h 802445"/>
              <a:gd name="connsiteX18" fmla="*/ 0 w 2977788"/>
              <a:gd name="connsiteY18" fmla="*/ 298076 h 802445"/>
              <a:gd name="connsiteX19" fmla="*/ 0 w 2977788"/>
              <a:gd name="connsiteY19" fmla="*/ 298076 h 802445"/>
              <a:gd name="connsiteX20" fmla="*/ 0 w 2977788"/>
              <a:gd name="connsiteY20" fmla="*/ 85166 h 80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77788" h="802445">
                <a:moveTo>
                  <a:pt x="0" y="85166"/>
                </a:moveTo>
                <a:cubicBezTo>
                  <a:pt x="0" y="38130"/>
                  <a:pt x="38130" y="0"/>
                  <a:pt x="85166" y="0"/>
                </a:cubicBezTo>
                <a:lnTo>
                  <a:pt x="496298" y="0"/>
                </a:lnTo>
                <a:lnTo>
                  <a:pt x="496298" y="0"/>
                </a:lnTo>
                <a:lnTo>
                  <a:pt x="1240745" y="0"/>
                </a:lnTo>
                <a:lnTo>
                  <a:pt x="2892622" y="0"/>
                </a:lnTo>
                <a:cubicBezTo>
                  <a:pt x="2939658" y="0"/>
                  <a:pt x="2977788" y="38130"/>
                  <a:pt x="2977788" y="85166"/>
                </a:cubicBezTo>
                <a:lnTo>
                  <a:pt x="2977788" y="298076"/>
                </a:lnTo>
                <a:lnTo>
                  <a:pt x="2977788" y="298076"/>
                </a:lnTo>
                <a:lnTo>
                  <a:pt x="2977788" y="425823"/>
                </a:lnTo>
                <a:lnTo>
                  <a:pt x="2977788" y="425822"/>
                </a:lnTo>
                <a:cubicBezTo>
                  <a:pt x="2977788" y="472858"/>
                  <a:pt x="2939658" y="510988"/>
                  <a:pt x="2892622" y="510988"/>
                </a:cubicBezTo>
                <a:lnTo>
                  <a:pt x="1240745" y="510988"/>
                </a:lnTo>
                <a:lnTo>
                  <a:pt x="1258503" y="802445"/>
                </a:lnTo>
                <a:lnTo>
                  <a:pt x="980392" y="524435"/>
                </a:lnTo>
                <a:cubicBezTo>
                  <a:pt x="843348" y="524435"/>
                  <a:pt x="222210" y="510988"/>
                  <a:pt x="85166" y="510988"/>
                </a:cubicBezTo>
                <a:cubicBezTo>
                  <a:pt x="38130" y="510988"/>
                  <a:pt x="0" y="472858"/>
                  <a:pt x="0" y="425822"/>
                </a:cubicBezTo>
                <a:lnTo>
                  <a:pt x="0" y="425823"/>
                </a:lnTo>
                <a:lnTo>
                  <a:pt x="0" y="298076"/>
                </a:lnTo>
                <a:lnTo>
                  <a:pt x="0" y="298076"/>
                </a:lnTo>
                <a:lnTo>
                  <a:pt x="0" y="85166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5204012" y="820848"/>
            <a:ext cx="3563470" cy="1497548"/>
          </a:xfrm>
          <a:custGeom>
            <a:avLst/>
            <a:gdLst>
              <a:gd name="connsiteX0" fmla="*/ 0 w 3563470"/>
              <a:gd name="connsiteY0" fmla="*/ 205926 h 1235532"/>
              <a:gd name="connsiteX1" fmla="*/ 205926 w 3563470"/>
              <a:gd name="connsiteY1" fmla="*/ 0 h 1235532"/>
              <a:gd name="connsiteX2" fmla="*/ 593912 w 3563470"/>
              <a:gd name="connsiteY2" fmla="*/ 0 h 1235532"/>
              <a:gd name="connsiteX3" fmla="*/ 593912 w 3563470"/>
              <a:gd name="connsiteY3" fmla="*/ 0 h 1235532"/>
              <a:gd name="connsiteX4" fmla="*/ 1484779 w 3563470"/>
              <a:gd name="connsiteY4" fmla="*/ 0 h 1235532"/>
              <a:gd name="connsiteX5" fmla="*/ 3357544 w 3563470"/>
              <a:gd name="connsiteY5" fmla="*/ 0 h 1235532"/>
              <a:gd name="connsiteX6" fmla="*/ 3563470 w 3563470"/>
              <a:gd name="connsiteY6" fmla="*/ 205926 h 1235532"/>
              <a:gd name="connsiteX7" fmla="*/ 3563470 w 3563470"/>
              <a:gd name="connsiteY7" fmla="*/ 720727 h 1235532"/>
              <a:gd name="connsiteX8" fmla="*/ 3563470 w 3563470"/>
              <a:gd name="connsiteY8" fmla="*/ 720727 h 1235532"/>
              <a:gd name="connsiteX9" fmla="*/ 3563470 w 3563470"/>
              <a:gd name="connsiteY9" fmla="*/ 1029610 h 1235532"/>
              <a:gd name="connsiteX10" fmla="*/ 3563470 w 3563470"/>
              <a:gd name="connsiteY10" fmla="*/ 1029606 h 1235532"/>
              <a:gd name="connsiteX11" fmla="*/ 3357544 w 3563470"/>
              <a:gd name="connsiteY11" fmla="*/ 1235532 h 1235532"/>
              <a:gd name="connsiteX12" fmla="*/ 1484779 w 3563470"/>
              <a:gd name="connsiteY12" fmla="*/ 1235532 h 1235532"/>
              <a:gd name="connsiteX13" fmla="*/ 1052792 w 3563470"/>
              <a:gd name="connsiteY13" fmla="*/ 1470654 h 1235532"/>
              <a:gd name="connsiteX14" fmla="*/ 593912 w 3563470"/>
              <a:gd name="connsiteY14" fmla="*/ 1235532 h 1235532"/>
              <a:gd name="connsiteX15" fmla="*/ 205926 w 3563470"/>
              <a:gd name="connsiteY15" fmla="*/ 1235532 h 1235532"/>
              <a:gd name="connsiteX16" fmla="*/ 0 w 3563470"/>
              <a:gd name="connsiteY16" fmla="*/ 1029606 h 1235532"/>
              <a:gd name="connsiteX17" fmla="*/ 0 w 3563470"/>
              <a:gd name="connsiteY17" fmla="*/ 1029610 h 1235532"/>
              <a:gd name="connsiteX18" fmla="*/ 0 w 3563470"/>
              <a:gd name="connsiteY18" fmla="*/ 720727 h 1235532"/>
              <a:gd name="connsiteX19" fmla="*/ 0 w 3563470"/>
              <a:gd name="connsiteY19" fmla="*/ 720727 h 1235532"/>
              <a:gd name="connsiteX20" fmla="*/ 0 w 3563470"/>
              <a:gd name="connsiteY20" fmla="*/ 205926 h 1235532"/>
              <a:gd name="connsiteX0" fmla="*/ 0 w 3563470"/>
              <a:gd name="connsiteY0" fmla="*/ 205926 h 1470654"/>
              <a:gd name="connsiteX1" fmla="*/ 205926 w 3563470"/>
              <a:gd name="connsiteY1" fmla="*/ 0 h 1470654"/>
              <a:gd name="connsiteX2" fmla="*/ 593912 w 3563470"/>
              <a:gd name="connsiteY2" fmla="*/ 0 h 1470654"/>
              <a:gd name="connsiteX3" fmla="*/ 593912 w 3563470"/>
              <a:gd name="connsiteY3" fmla="*/ 0 h 1470654"/>
              <a:gd name="connsiteX4" fmla="*/ 1484779 w 3563470"/>
              <a:gd name="connsiteY4" fmla="*/ 0 h 1470654"/>
              <a:gd name="connsiteX5" fmla="*/ 3357544 w 3563470"/>
              <a:gd name="connsiteY5" fmla="*/ 0 h 1470654"/>
              <a:gd name="connsiteX6" fmla="*/ 3563470 w 3563470"/>
              <a:gd name="connsiteY6" fmla="*/ 205926 h 1470654"/>
              <a:gd name="connsiteX7" fmla="*/ 3563470 w 3563470"/>
              <a:gd name="connsiteY7" fmla="*/ 720727 h 1470654"/>
              <a:gd name="connsiteX8" fmla="*/ 3563470 w 3563470"/>
              <a:gd name="connsiteY8" fmla="*/ 720727 h 1470654"/>
              <a:gd name="connsiteX9" fmla="*/ 3563470 w 3563470"/>
              <a:gd name="connsiteY9" fmla="*/ 1029610 h 1470654"/>
              <a:gd name="connsiteX10" fmla="*/ 3563470 w 3563470"/>
              <a:gd name="connsiteY10" fmla="*/ 1029606 h 1470654"/>
              <a:gd name="connsiteX11" fmla="*/ 3357544 w 3563470"/>
              <a:gd name="connsiteY11" fmla="*/ 1235532 h 1470654"/>
              <a:gd name="connsiteX12" fmla="*/ 906556 w 3563470"/>
              <a:gd name="connsiteY12" fmla="*/ 1235532 h 1470654"/>
              <a:gd name="connsiteX13" fmla="*/ 1052792 w 3563470"/>
              <a:gd name="connsiteY13" fmla="*/ 1470654 h 1470654"/>
              <a:gd name="connsiteX14" fmla="*/ 593912 w 3563470"/>
              <a:gd name="connsiteY14" fmla="*/ 1235532 h 1470654"/>
              <a:gd name="connsiteX15" fmla="*/ 205926 w 3563470"/>
              <a:gd name="connsiteY15" fmla="*/ 1235532 h 1470654"/>
              <a:gd name="connsiteX16" fmla="*/ 0 w 3563470"/>
              <a:gd name="connsiteY16" fmla="*/ 1029606 h 1470654"/>
              <a:gd name="connsiteX17" fmla="*/ 0 w 3563470"/>
              <a:gd name="connsiteY17" fmla="*/ 1029610 h 1470654"/>
              <a:gd name="connsiteX18" fmla="*/ 0 w 3563470"/>
              <a:gd name="connsiteY18" fmla="*/ 720727 h 1470654"/>
              <a:gd name="connsiteX19" fmla="*/ 0 w 3563470"/>
              <a:gd name="connsiteY19" fmla="*/ 720727 h 1470654"/>
              <a:gd name="connsiteX20" fmla="*/ 0 w 3563470"/>
              <a:gd name="connsiteY20" fmla="*/ 205926 h 1470654"/>
              <a:gd name="connsiteX0" fmla="*/ 0 w 3563470"/>
              <a:gd name="connsiteY0" fmla="*/ 205926 h 1497548"/>
              <a:gd name="connsiteX1" fmla="*/ 205926 w 3563470"/>
              <a:gd name="connsiteY1" fmla="*/ 0 h 1497548"/>
              <a:gd name="connsiteX2" fmla="*/ 593912 w 3563470"/>
              <a:gd name="connsiteY2" fmla="*/ 0 h 1497548"/>
              <a:gd name="connsiteX3" fmla="*/ 593912 w 3563470"/>
              <a:gd name="connsiteY3" fmla="*/ 0 h 1497548"/>
              <a:gd name="connsiteX4" fmla="*/ 1484779 w 3563470"/>
              <a:gd name="connsiteY4" fmla="*/ 0 h 1497548"/>
              <a:gd name="connsiteX5" fmla="*/ 3357544 w 3563470"/>
              <a:gd name="connsiteY5" fmla="*/ 0 h 1497548"/>
              <a:gd name="connsiteX6" fmla="*/ 3563470 w 3563470"/>
              <a:gd name="connsiteY6" fmla="*/ 205926 h 1497548"/>
              <a:gd name="connsiteX7" fmla="*/ 3563470 w 3563470"/>
              <a:gd name="connsiteY7" fmla="*/ 720727 h 1497548"/>
              <a:gd name="connsiteX8" fmla="*/ 3563470 w 3563470"/>
              <a:gd name="connsiteY8" fmla="*/ 720727 h 1497548"/>
              <a:gd name="connsiteX9" fmla="*/ 3563470 w 3563470"/>
              <a:gd name="connsiteY9" fmla="*/ 1029610 h 1497548"/>
              <a:gd name="connsiteX10" fmla="*/ 3563470 w 3563470"/>
              <a:gd name="connsiteY10" fmla="*/ 1029606 h 1497548"/>
              <a:gd name="connsiteX11" fmla="*/ 3357544 w 3563470"/>
              <a:gd name="connsiteY11" fmla="*/ 1235532 h 1497548"/>
              <a:gd name="connsiteX12" fmla="*/ 906556 w 3563470"/>
              <a:gd name="connsiteY12" fmla="*/ 1235532 h 1497548"/>
              <a:gd name="connsiteX13" fmla="*/ 837640 w 3563470"/>
              <a:gd name="connsiteY13" fmla="*/ 1497548 h 1497548"/>
              <a:gd name="connsiteX14" fmla="*/ 593912 w 3563470"/>
              <a:gd name="connsiteY14" fmla="*/ 1235532 h 1497548"/>
              <a:gd name="connsiteX15" fmla="*/ 205926 w 3563470"/>
              <a:gd name="connsiteY15" fmla="*/ 1235532 h 1497548"/>
              <a:gd name="connsiteX16" fmla="*/ 0 w 3563470"/>
              <a:gd name="connsiteY16" fmla="*/ 1029606 h 1497548"/>
              <a:gd name="connsiteX17" fmla="*/ 0 w 3563470"/>
              <a:gd name="connsiteY17" fmla="*/ 1029610 h 1497548"/>
              <a:gd name="connsiteX18" fmla="*/ 0 w 3563470"/>
              <a:gd name="connsiteY18" fmla="*/ 720727 h 1497548"/>
              <a:gd name="connsiteX19" fmla="*/ 0 w 3563470"/>
              <a:gd name="connsiteY19" fmla="*/ 720727 h 1497548"/>
              <a:gd name="connsiteX20" fmla="*/ 0 w 3563470"/>
              <a:gd name="connsiteY20" fmla="*/ 205926 h 149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63470" h="1497548">
                <a:moveTo>
                  <a:pt x="0" y="205926"/>
                </a:moveTo>
                <a:cubicBezTo>
                  <a:pt x="0" y="92196"/>
                  <a:pt x="92196" y="0"/>
                  <a:pt x="205926" y="0"/>
                </a:cubicBezTo>
                <a:lnTo>
                  <a:pt x="593912" y="0"/>
                </a:lnTo>
                <a:lnTo>
                  <a:pt x="593912" y="0"/>
                </a:lnTo>
                <a:lnTo>
                  <a:pt x="1484779" y="0"/>
                </a:lnTo>
                <a:lnTo>
                  <a:pt x="3357544" y="0"/>
                </a:lnTo>
                <a:cubicBezTo>
                  <a:pt x="3471274" y="0"/>
                  <a:pt x="3563470" y="92196"/>
                  <a:pt x="3563470" y="205926"/>
                </a:cubicBezTo>
                <a:lnTo>
                  <a:pt x="3563470" y="720727"/>
                </a:lnTo>
                <a:lnTo>
                  <a:pt x="3563470" y="720727"/>
                </a:lnTo>
                <a:lnTo>
                  <a:pt x="3563470" y="1029610"/>
                </a:lnTo>
                <a:lnTo>
                  <a:pt x="3563470" y="1029606"/>
                </a:lnTo>
                <a:cubicBezTo>
                  <a:pt x="3563470" y="1143336"/>
                  <a:pt x="3471274" y="1235532"/>
                  <a:pt x="3357544" y="1235532"/>
                </a:cubicBezTo>
                <a:lnTo>
                  <a:pt x="906556" y="1235532"/>
                </a:lnTo>
                <a:lnTo>
                  <a:pt x="837640" y="1497548"/>
                </a:lnTo>
                <a:lnTo>
                  <a:pt x="593912" y="1235532"/>
                </a:lnTo>
                <a:lnTo>
                  <a:pt x="205926" y="1235532"/>
                </a:lnTo>
                <a:cubicBezTo>
                  <a:pt x="92196" y="1235532"/>
                  <a:pt x="0" y="1143336"/>
                  <a:pt x="0" y="1029606"/>
                </a:cubicBezTo>
                <a:lnTo>
                  <a:pt x="0" y="1029610"/>
                </a:lnTo>
                <a:lnTo>
                  <a:pt x="0" y="720727"/>
                </a:lnTo>
                <a:lnTo>
                  <a:pt x="0" y="720727"/>
                </a:lnTo>
                <a:lnTo>
                  <a:pt x="0" y="205926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616196" y="3601466"/>
            <a:ext cx="2156855" cy="618565"/>
          </a:xfrm>
          <a:prstGeom prst="roundRect">
            <a:avLst/>
          </a:prstGeom>
          <a:solidFill>
            <a:srgbClr val="C7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+ 10 = ?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9" grpId="0"/>
      <p:bldP spid="26" grpId="0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6" y="394386"/>
            <a:ext cx="9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09" y="2216272"/>
            <a:ext cx="2511350" cy="410631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1371" y="1155817"/>
            <a:ext cx="3442604" cy="950363"/>
            <a:chOff x="911371" y="1155817"/>
            <a:chExt cx="3442604" cy="950363"/>
          </a:xfrm>
        </p:grpSpPr>
        <p:sp>
          <p:nvSpPr>
            <p:cNvPr id="17" name="TextBox 16"/>
            <p:cNvSpPr txBox="1"/>
            <p:nvPr/>
          </p:nvSpPr>
          <p:spPr>
            <a:xfrm>
              <a:off x="990458" y="1177226"/>
              <a:ext cx="3363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ular Callout 19"/>
            <p:cNvSpPr/>
            <p:nvPr/>
          </p:nvSpPr>
          <p:spPr>
            <a:xfrm>
              <a:off x="911371" y="1155817"/>
              <a:ext cx="3388816" cy="950363"/>
            </a:xfrm>
            <a:custGeom>
              <a:avLst/>
              <a:gdLst>
                <a:gd name="connsiteX0" fmla="*/ 0 w 2977788"/>
                <a:gd name="connsiteY0" fmla="*/ 85166 h 510988"/>
                <a:gd name="connsiteX1" fmla="*/ 85166 w 2977788"/>
                <a:gd name="connsiteY1" fmla="*/ 0 h 510988"/>
                <a:gd name="connsiteX2" fmla="*/ 496298 w 2977788"/>
                <a:gd name="connsiteY2" fmla="*/ 0 h 510988"/>
                <a:gd name="connsiteX3" fmla="*/ 496298 w 2977788"/>
                <a:gd name="connsiteY3" fmla="*/ 0 h 510988"/>
                <a:gd name="connsiteX4" fmla="*/ 1240745 w 2977788"/>
                <a:gd name="connsiteY4" fmla="*/ 0 h 510988"/>
                <a:gd name="connsiteX5" fmla="*/ 2892622 w 2977788"/>
                <a:gd name="connsiteY5" fmla="*/ 0 h 510988"/>
                <a:gd name="connsiteX6" fmla="*/ 2977788 w 2977788"/>
                <a:gd name="connsiteY6" fmla="*/ 85166 h 510988"/>
                <a:gd name="connsiteX7" fmla="*/ 2977788 w 2977788"/>
                <a:gd name="connsiteY7" fmla="*/ 298076 h 510988"/>
                <a:gd name="connsiteX8" fmla="*/ 2977788 w 2977788"/>
                <a:gd name="connsiteY8" fmla="*/ 298076 h 510988"/>
                <a:gd name="connsiteX9" fmla="*/ 2977788 w 2977788"/>
                <a:gd name="connsiteY9" fmla="*/ 425823 h 510988"/>
                <a:gd name="connsiteX10" fmla="*/ 2977788 w 2977788"/>
                <a:gd name="connsiteY10" fmla="*/ 425822 h 510988"/>
                <a:gd name="connsiteX11" fmla="*/ 2892622 w 2977788"/>
                <a:gd name="connsiteY11" fmla="*/ 510988 h 510988"/>
                <a:gd name="connsiteX12" fmla="*/ 1240745 w 2977788"/>
                <a:gd name="connsiteY12" fmla="*/ 510988 h 510988"/>
                <a:gd name="connsiteX13" fmla="*/ 1258503 w 2977788"/>
                <a:gd name="connsiteY13" fmla="*/ 802445 h 510988"/>
                <a:gd name="connsiteX14" fmla="*/ 496298 w 2977788"/>
                <a:gd name="connsiteY14" fmla="*/ 510988 h 510988"/>
                <a:gd name="connsiteX15" fmla="*/ 85166 w 2977788"/>
                <a:gd name="connsiteY15" fmla="*/ 510988 h 510988"/>
                <a:gd name="connsiteX16" fmla="*/ 0 w 2977788"/>
                <a:gd name="connsiteY16" fmla="*/ 425822 h 510988"/>
                <a:gd name="connsiteX17" fmla="*/ 0 w 2977788"/>
                <a:gd name="connsiteY17" fmla="*/ 425823 h 510988"/>
                <a:gd name="connsiteX18" fmla="*/ 0 w 2977788"/>
                <a:gd name="connsiteY18" fmla="*/ 298076 h 510988"/>
                <a:gd name="connsiteX19" fmla="*/ 0 w 2977788"/>
                <a:gd name="connsiteY19" fmla="*/ 298076 h 510988"/>
                <a:gd name="connsiteX20" fmla="*/ 0 w 2977788"/>
                <a:gd name="connsiteY20" fmla="*/ 85166 h 510988"/>
                <a:gd name="connsiteX0" fmla="*/ 0 w 2977788"/>
                <a:gd name="connsiteY0" fmla="*/ 85166 h 802445"/>
                <a:gd name="connsiteX1" fmla="*/ 85166 w 2977788"/>
                <a:gd name="connsiteY1" fmla="*/ 0 h 802445"/>
                <a:gd name="connsiteX2" fmla="*/ 496298 w 2977788"/>
                <a:gd name="connsiteY2" fmla="*/ 0 h 802445"/>
                <a:gd name="connsiteX3" fmla="*/ 496298 w 2977788"/>
                <a:gd name="connsiteY3" fmla="*/ 0 h 802445"/>
                <a:gd name="connsiteX4" fmla="*/ 1240745 w 2977788"/>
                <a:gd name="connsiteY4" fmla="*/ 0 h 802445"/>
                <a:gd name="connsiteX5" fmla="*/ 2892622 w 2977788"/>
                <a:gd name="connsiteY5" fmla="*/ 0 h 802445"/>
                <a:gd name="connsiteX6" fmla="*/ 2977788 w 2977788"/>
                <a:gd name="connsiteY6" fmla="*/ 85166 h 802445"/>
                <a:gd name="connsiteX7" fmla="*/ 2977788 w 2977788"/>
                <a:gd name="connsiteY7" fmla="*/ 298076 h 802445"/>
                <a:gd name="connsiteX8" fmla="*/ 2977788 w 2977788"/>
                <a:gd name="connsiteY8" fmla="*/ 298076 h 802445"/>
                <a:gd name="connsiteX9" fmla="*/ 2977788 w 2977788"/>
                <a:gd name="connsiteY9" fmla="*/ 425823 h 802445"/>
                <a:gd name="connsiteX10" fmla="*/ 2977788 w 2977788"/>
                <a:gd name="connsiteY10" fmla="*/ 425822 h 802445"/>
                <a:gd name="connsiteX11" fmla="*/ 2892622 w 2977788"/>
                <a:gd name="connsiteY11" fmla="*/ 510988 h 802445"/>
                <a:gd name="connsiteX12" fmla="*/ 1240745 w 2977788"/>
                <a:gd name="connsiteY12" fmla="*/ 510988 h 802445"/>
                <a:gd name="connsiteX13" fmla="*/ 1258503 w 2977788"/>
                <a:gd name="connsiteY13" fmla="*/ 802445 h 802445"/>
                <a:gd name="connsiteX14" fmla="*/ 980392 w 2977788"/>
                <a:gd name="connsiteY14" fmla="*/ 524435 h 802445"/>
                <a:gd name="connsiteX15" fmla="*/ 85166 w 2977788"/>
                <a:gd name="connsiteY15" fmla="*/ 510988 h 802445"/>
                <a:gd name="connsiteX16" fmla="*/ 0 w 2977788"/>
                <a:gd name="connsiteY16" fmla="*/ 425822 h 802445"/>
                <a:gd name="connsiteX17" fmla="*/ 0 w 2977788"/>
                <a:gd name="connsiteY17" fmla="*/ 425823 h 802445"/>
                <a:gd name="connsiteX18" fmla="*/ 0 w 2977788"/>
                <a:gd name="connsiteY18" fmla="*/ 298076 h 802445"/>
                <a:gd name="connsiteX19" fmla="*/ 0 w 2977788"/>
                <a:gd name="connsiteY19" fmla="*/ 298076 h 802445"/>
                <a:gd name="connsiteX20" fmla="*/ 0 w 2977788"/>
                <a:gd name="connsiteY20" fmla="*/ 85166 h 80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77788" h="802445">
                  <a:moveTo>
                    <a:pt x="0" y="85166"/>
                  </a:moveTo>
                  <a:cubicBezTo>
                    <a:pt x="0" y="38130"/>
                    <a:pt x="38130" y="0"/>
                    <a:pt x="85166" y="0"/>
                  </a:cubicBezTo>
                  <a:lnTo>
                    <a:pt x="496298" y="0"/>
                  </a:lnTo>
                  <a:lnTo>
                    <a:pt x="496298" y="0"/>
                  </a:lnTo>
                  <a:lnTo>
                    <a:pt x="1240745" y="0"/>
                  </a:lnTo>
                  <a:lnTo>
                    <a:pt x="2892622" y="0"/>
                  </a:lnTo>
                  <a:cubicBezTo>
                    <a:pt x="2939658" y="0"/>
                    <a:pt x="2977788" y="38130"/>
                    <a:pt x="2977788" y="85166"/>
                  </a:cubicBezTo>
                  <a:lnTo>
                    <a:pt x="2977788" y="298076"/>
                  </a:lnTo>
                  <a:lnTo>
                    <a:pt x="2977788" y="298076"/>
                  </a:lnTo>
                  <a:lnTo>
                    <a:pt x="2977788" y="425823"/>
                  </a:lnTo>
                  <a:lnTo>
                    <a:pt x="2977788" y="425822"/>
                  </a:lnTo>
                  <a:cubicBezTo>
                    <a:pt x="2977788" y="472858"/>
                    <a:pt x="2939658" y="510988"/>
                    <a:pt x="2892622" y="510988"/>
                  </a:cubicBezTo>
                  <a:lnTo>
                    <a:pt x="1240745" y="510988"/>
                  </a:lnTo>
                  <a:lnTo>
                    <a:pt x="1258503" y="802445"/>
                  </a:lnTo>
                  <a:lnTo>
                    <a:pt x="980392" y="524435"/>
                  </a:lnTo>
                  <a:cubicBezTo>
                    <a:pt x="843348" y="524435"/>
                    <a:pt x="222210" y="510988"/>
                    <a:pt x="85166" y="510988"/>
                  </a:cubicBezTo>
                  <a:cubicBezTo>
                    <a:pt x="38130" y="510988"/>
                    <a:pt x="0" y="472858"/>
                    <a:pt x="0" y="425822"/>
                  </a:cubicBezTo>
                  <a:lnTo>
                    <a:pt x="0" y="425823"/>
                  </a:lnTo>
                  <a:lnTo>
                    <a:pt x="0" y="298076"/>
                  </a:lnTo>
                  <a:lnTo>
                    <a:pt x="0" y="298076"/>
                  </a:lnTo>
                  <a:lnTo>
                    <a:pt x="0" y="85166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706470" y="1438836"/>
            <a:ext cx="3115395" cy="802445"/>
          </a:xfrm>
          <a:prstGeom prst="roundRect">
            <a:avLst/>
          </a:prstGeom>
          <a:solidFill>
            <a:srgbClr val="C7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+ 10 =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23473" y="2848850"/>
            <a:ext cx="51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33367" y="3659255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607580" y="4338739"/>
            <a:ext cx="1371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80572" y="3254889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21569" y="4489940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14410" y="2851111"/>
            <a:ext cx="47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72116" y="3483214"/>
            <a:ext cx="0" cy="274320"/>
          </a:xfrm>
          <a:prstGeom prst="line">
            <a:avLst/>
          </a:prstGeom>
          <a:ln w="57150">
            <a:solidFill>
              <a:srgbClr val="8E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27887" y="3660928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160623" y="3489565"/>
            <a:ext cx="0" cy="274320"/>
          </a:xfrm>
          <a:prstGeom prst="line">
            <a:avLst/>
          </a:prstGeom>
          <a:ln w="57150">
            <a:solidFill>
              <a:srgbClr val="8E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17934" y="4489940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3835" y="1483237"/>
            <a:ext cx="444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8657" y="1483237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3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5" grpId="0"/>
      <p:bldP spid="26" grpId="0"/>
      <p:bldP spid="27" grpId="0"/>
      <p:bldP spid="27" grpId="1"/>
      <p:bldP spid="29" grpId="0"/>
      <p:bldP spid="29" grpId="1"/>
      <p:bldP spid="31" grpId="0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6" y="394386"/>
            <a:ext cx="9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311726" y="2597524"/>
            <a:ext cx="3115395" cy="802445"/>
          </a:xfrm>
          <a:prstGeom prst="roundRect">
            <a:avLst/>
          </a:prstGeom>
          <a:solidFill>
            <a:srgbClr val="C7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+ 10 =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59091" y="2641925"/>
            <a:ext cx="444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3913" y="264192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34" y="2480223"/>
            <a:ext cx="2269565" cy="375755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021617" y="891254"/>
            <a:ext cx="3281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ular Callout 20"/>
          <p:cNvSpPr/>
          <p:nvPr/>
        </p:nvSpPr>
        <p:spPr>
          <a:xfrm>
            <a:off x="4867835" y="856051"/>
            <a:ext cx="3563470" cy="1497548"/>
          </a:xfrm>
          <a:custGeom>
            <a:avLst/>
            <a:gdLst>
              <a:gd name="connsiteX0" fmla="*/ 0 w 3563470"/>
              <a:gd name="connsiteY0" fmla="*/ 205926 h 1235532"/>
              <a:gd name="connsiteX1" fmla="*/ 205926 w 3563470"/>
              <a:gd name="connsiteY1" fmla="*/ 0 h 1235532"/>
              <a:gd name="connsiteX2" fmla="*/ 593912 w 3563470"/>
              <a:gd name="connsiteY2" fmla="*/ 0 h 1235532"/>
              <a:gd name="connsiteX3" fmla="*/ 593912 w 3563470"/>
              <a:gd name="connsiteY3" fmla="*/ 0 h 1235532"/>
              <a:gd name="connsiteX4" fmla="*/ 1484779 w 3563470"/>
              <a:gd name="connsiteY4" fmla="*/ 0 h 1235532"/>
              <a:gd name="connsiteX5" fmla="*/ 3357544 w 3563470"/>
              <a:gd name="connsiteY5" fmla="*/ 0 h 1235532"/>
              <a:gd name="connsiteX6" fmla="*/ 3563470 w 3563470"/>
              <a:gd name="connsiteY6" fmla="*/ 205926 h 1235532"/>
              <a:gd name="connsiteX7" fmla="*/ 3563470 w 3563470"/>
              <a:gd name="connsiteY7" fmla="*/ 720727 h 1235532"/>
              <a:gd name="connsiteX8" fmla="*/ 3563470 w 3563470"/>
              <a:gd name="connsiteY8" fmla="*/ 720727 h 1235532"/>
              <a:gd name="connsiteX9" fmla="*/ 3563470 w 3563470"/>
              <a:gd name="connsiteY9" fmla="*/ 1029610 h 1235532"/>
              <a:gd name="connsiteX10" fmla="*/ 3563470 w 3563470"/>
              <a:gd name="connsiteY10" fmla="*/ 1029606 h 1235532"/>
              <a:gd name="connsiteX11" fmla="*/ 3357544 w 3563470"/>
              <a:gd name="connsiteY11" fmla="*/ 1235532 h 1235532"/>
              <a:gd name="connsiteX12" fmla="*/ 1484779 w 3563470"/>
              <a:gd name="connsiteY12" fmla="*/ 1235532 h 1235532"/>
              <a:gd name="connsiteX13" fmla="*/ 1052792 w 3563470"/>
              <a:gd name="connsiteY13" fmla="*/ 1470654 h 1235532"/>
              <a:gd name="connsiteX14" fmla="*/ 593912 w 3563470"/>
              <a:gd name="connsiteY14" fmla="*/ 1235532 h 1235532"/>
              <a:gd name="connsiteX15" fmla="*/ 205926 w 3563470"/>
              <a:gd name="connsiteY15" fmla="*/ 1235532 h 1235532"/>
              <a:gd name="connsiteX16" fmla="*/ 0 w 3563470"/>
              <a:gd name="connsiteY16" fmla="*/ 1029606 h 1235532"/>
              <a:gd name="connsiteX17" fmla="*/ 0 w 3563470"/>
              <a:gd name="connsiteY17" fmla="*/ 1029610 h 1235532"/>
              <a:gd name="connsiteX18" fmla="*/ 0 w 3563470"/>
              <a:gd name="connsiteY18" fmla="*/ 720727 h 1235532"/>
              <a:gd name="connsiteX19" fmla="*/ 0 w 3563470"/>
              <a:gd name="connsiteY19" fmla="*/ 720727 h 1235532"/>
              <a:gd name="connsiteX20" fmla="*/ 0 w 3563470"/>
              <a:gd name="connsiteY20" fmla="*/ 205926 h 1235532"/>
              <a:gd name="connsiteX0" fmla="*/ 0 w 3563470"/>
              <a:gd name="connsiteY0" fmla="*/ 205926 h 1470654"/>
              <a:gd name="connsiteX1" fmla="*/ 205926 w 3563470"/>
              <a:gd name="connsiteY1" fmla="*/ 0 h 1470654"/>
              <a:gd name="connsiteX2" fmla="*/ 593912 w 3563470"/>
              <a:gd name="connsiteY2" fmla="*/ 0 h 1470654"/>
              <a:gd name="connsiteX3" fmla="*/ 593912 w 3563470"/>
              <a:gd name="connsiteY3" fmla="*/ 0 h 1470654"/>
              <a:gd name="connsiteX4" fmla="*/ 1484779 w 3563470"/>
              <a:gd name="connsiteY4" fmla="*/ 0 h 1470654"/>
              <a:gd name="connsiteX5" fmla="*/ 3357544 w 3563470"/>
              <a:gd name="connsiteY5" fmla="*/ 0 h 1470654"/>
              <a:gd name="connsiteX6" fmla="*/ 3563470 w 3563470"/>
              <a:gd name="connsiteY6" fmla="*/ 205926 h 1470654"/>
              <a:gd name="connsiteX7" fmla="*/ 3563470 w 3563470"/>
              <a:gd name="connsiteY7" fmla="*/ 720727 h 1470654"/>
              <a:gd name="connsiteX8" fmla="*/ 3563470 w 3563470"/>
              <a:gd name="connsiteY8" fmla="*/ 720727 h 1470654"/>
              <a:gd name="connsiteX9" fmla="*/ 3563470 w 3563470"/>
              <a:gd name="connsiteY9" fmla="*/ 1029610 h 1470654"/>
              <a:gd name="connsiteX10" fmla="*/ 3563470 w 3563470"/>
              <a:gd name="connsiteY10" fmla="*/ 1029606 h 1470654"/>
              <a:gd name="connsiteX11" fmla="*/ 3357544 w 3563470"/>
              <a:gd name="connsiteY11" fmla="*/ 1235532 h 1470654"/>
              <a:gd name="connsiteX12" fmla="*/ 906556 w 3563470"/>
              <a:gd name="connsiteY12" fmla="*/ 1235532 h 1470654"/>
              <a:gd name="connsiteX13" fmla="*/ 1052792 w 3563470"/>
              <a:gd name="connsiteY13" fmla="*/ 1470654 h 1470654"/>
              <a:gd name="connsiteX14" fmla="*/ 593912 w 3563470"/>
              <a:gd name="connsiteY14" fmla="*/ 1235532 h 1470654"/>
              <a:gd name="connsiteX15" fmla="*/ 205926 w 3563470"/>
              <a:gd name="connsiteY15" fmla="*/ 1235532 h 1470654"/>
              <a:gd name="connsiteX16" fmla="*/ 0 w 3563470"/>
              <a:gd name="connsiteY16" fmla="*/ 1029606 h 1470654"/>
              <a:gd name="connsiteX17" fmla="*/ 0 w 3563470"/>
              <a:gd name="connsiteY17" fmla="*/ 1029610 h 1470654"/>
              <a:gd name="connsiteX18" fmla="*/ 0 w 3563470"/>
              <a:gd name="connsiteY18" fmla="*/ 720727 h 1470654"/>
              <a:gd name="connsiteX19" fmla="*/ 0 w 3563470"/>
              <a:gd name="connsiteY19" fmla="*/ 720727 h 1470654"/>
              <a:gd name="connsiteX20" fmla="*/ 0 w 3563470"/>
              <a:gd name="connsiteY20" fmla="*/ 205926 h 1470654"/>
              <a:gd name="connsiteX0" fmla="*/ 0 w 3563470"/>
              <a:gd name="connsiteY0" fmla="*/ 205926 h 1497548"/>
              <a:gd name="connsiteX1" fmla="*/ 205926 w 3563470"/>
              <a:gd name="connsiteY1" fmla="*/ 0 h 1497548"/>
              <a:gd name="connsiteX2" fmla="*/ 593912 w 3563470"/>
              <a:gd name="connsiteY2" fmla="*/ 0 h 1497548"/>
              <a:gd name="connsiteX3" fmla="*/ 593912 w 3563470"/>
              <a:gd name="connsiteY3" fmla="*/ 0 h 1497548"/>
              <a:gd name="connsiteX4" fmla="*/ 1484779 w 3563470"/>
              <a:gd name="connsiteY4" fmla="*/ 0 h 1497548"/>
              <a:gd name="connsiteX5" fmla="*/ 3357544 w 3563470"/>
              <a:gd name="connsiteY5" fmla="*/ 0 h 1497548"/>
              <a:gd name="connsiteX6" fmla="*/ 3563470 w 3563470"/>
              <a:gd name="connsiteY6" fmla="*/ 205926 h 1497548"/>
              <a:gd name="connsiteX7" fmla="*/ 3563470 w 3563470"/>
              <a:gd name="connsiteY7" fmla="*/ 720727 h 1497548"/>
              <a:gd name="connsiteX8" fmla="*/ 3563470 w 3563470"/>
              <a:gd name="connsiteY8" fmla="*/ 720727 h 1497548"/>
              <a:gd name="connsiteX9" fmla="*/ 3563470 w 3563470"/>
              <a:gd name="connsiteY9" fmla="*/ 1029610 h 1497548"/>
              <a:gd name="connsiteX10" fmla="*/ 3563470 w 3563470"/>
              <a:gd name="connsiteY10" fmla="*/ 1029606 h 1497548"/>
              <a:gd name="connsiteX11" fmla="*/ 3357544 w 3563470"/>
              <a:gd name="connsiteY11" fmla="*/ 1235532 h 1497548"/>
              <a:gd name="connsiteX12" fmla="*/ 906556 w 3563470"/>
              <a:gd name="connsiteY12" fmla="*/ 1235532 h 1497548"/>
              <a:gd name="connsiteX13" fmla="*/ 837640 w 3563470"/>
              <a:gd name="connsiteY13" fmla="*/ 1497548 h 1497548"/>
              <a:gd name="connsiteX14" fmla="*/ 593912 w 3563470"/>
              <a:gd name="connsiteY14" fmla="*/ 1235532 h 1497548"/>
              <a:gd name="connsiteX15" fmla="*/ 205926 w 3563470"/>
              <a:gd name="connsiteY15" fmla="*/ 1235532 h 1497548"/>
              <a:gd name="connsiteX16" fmla="*/ 0 w 3563470"/>
              <a:gd name="connsiteY16" fmla="*/ 1029606 h 1497548"/>
              <a:gd name="connsiteX17" fmla="*/ 0 w 3563470"/>
              <a:gd name="connsiteY17" fmla="*/ 1029610 h 1497548"/>
              <a:gd name="connsiteX18" fmla="*/ 0 w 3563470"/>
              <a:gd name="connsiteY18" fmla="*/ 720727 h 1497548"/>
              <a:gd name="connsiteX19" fmla="*/ 0 w 3563470"/>
              <a:gd name="connsiteY19" fmla="*/ 720727 h 1497548"/>
              <a:gd name="connsiteX20" fmla="*/ 0 w 3563470"/>
              <a:gd name="connsiteY20" fmla="*/ 205926 h 149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63470" h="1497548">
                <a:moveTo>
                  <a:pt x="0" y="205926"/>
                </a:moveTo>
                <a:cubicBezTo>
                  <a:pt x="0" y="92196"/>
                  <a:pt x="92196" y="0"/>
                  <a:pt x="205926" y="0"/>
                </a:cubicBezTo>
                <a:lnTo>
                  <a:pt x="593912" y="0"/>
                </a:lnTo>
                <a:lnTo>
                  <a:pt x="593912" y="0"/>
                </a:lnTo>
                <a:lnTo>
                  <a:pt x="1484779" y="0"/>
                </a:lnTo>
                <a:lnTo>
                  <a:pt x="3357544" y="0"/>
                </a:lnTo>
                <a:cubicBezTo>
                  <a:pt x="3471274" y="0"/>
                  <a:pt x="3563470" y="92196"/>
                  <a:pt x="3563470" y="205926"/>
                </a:cubicBezTo>
                <a:lnTo>
                  <a:pt x="3563470" y="720727"/>
                </a:lnTo>
                <a:lnTo>
                  <a:pt x="3563470" y="720727"/>
                </a:lnTo>
                <a:lnTo>
                  <a:pt x="3563470" y="1029610"/>
                </a:lnTo>
                <a:lnTo>
                  <a:pt x="3563470" y="1029606"/>
                </a:lnTo>
                <a:cubicBezTo>
                  <a:pt x="3563470" y="1143336"/>
                  <a:pt x="3471274" y="1235532"/>
                  <a:pt x="3357544" y="1235532"/>
                </a:cubicBezTo>
                <a:lnTo>
                  <a:pt x="906556" y="1235532"/>
                </a:lnTo>
                <a:lnTo>
                  <a:pt x="837640" y="1497548"/>
                </a:lnTo>
                <a:lnTo>
                  <a:pt x="593912" y="1235532"/>
                </a:lnTo>
                <a:lnTo>
                  <a:pt x="205926" y="1235532"/>
                </a:lnTo>
                <a:cubicBezTo>
                  <a:pt x="92196" y="1235532"/>
                  <a:pt x="0" y="1143336"/>
                  <a:pt x="0" y="1029606"/>
                </a:cubicBezTo>
                <a:lnTo>
                  <a:pt x="0" y="1029610"/>
                </a:lnTo>
                <a:lnTo>
                  <a:pt x="0" y="720727"/>
                </a:lnTo>
                <a:lnTo>
                  <a:pt x="0" y="720727"/>
                </a:lnTo>
                <a:lnTo>
                  <a:pt x="0" y="205926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1383087" y="3268447"/>
            <a:ext cx="365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23872" y="3268447"/>
            <a:ext cx="365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70432" y="3268447"/>
            <a:ext cx="36576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04061" y="264160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1617" y="1264024"/>
            <a:ext cx="3246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916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2" grpId="0"/>
      <p:bldP spid="33" grpId="0" animBg="1"/>
      <p:bldP spid="3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6" y="394386"/>
            <a:ext cx="9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4802" y="1992117"/>
            <a:ext cx="1938528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694196" y="2038756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46 + 30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65203" y="203560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4359" y="3220256"/>
            <a:ext cx="1938528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TextBox 32"/>
          <p:cNvSpPr txBox="1"/>
          <p:nvPr/>
        </p:nvSpPr>
        <p:spPr>
          <a:xfrm>
            <a:off x="670306" y="3266895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54 + 30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44190" y="326592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19869" y="1945478"/>
            <a:ext cx="1938528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TextBox 35"/>
          <p:cNvSpPr txBox="1"/>
          <p:nvPr/>
        </p:nvSpPr>
        <p:spPr>
          <a:xfrm>
            <a:off x="3685816" y="1992117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68 – 20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19249" y="199211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98803" y="3265922"/>
            <a:ext cx="1938528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TextBox 42"/>
          <p:cNvSpPr txBox="1"/>
          <p:nvPr/>
        </p:nvSpPr>
        <p:spPr>
          <a:xfrm>
            <a:off x="6551303" y="3312561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22 + 70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09622" y="331256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51581" y="3219283"/>
            <a:ext cx="1938528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3604081" y="3265922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97 – 50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4408" y="326592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85354" y="1928152"/>
            <a:ext cx="1938528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6637854" y="1974791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75 – 40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84734" y="197479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2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8" grpId="0"/>
      <p:bldP spid="44" grpId="0"/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045026" y="394386"/>
            <a:ext cx="9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11844" y="1636497"/>
            <a:ext cx="2103120" cy="548640"/>
          </a:xfrm>
          <a:prstGeom prst="rect">
            <a:avLst/>
          </a:prstGeom>
          <a:solidFill>
            <a:srgbClr val="F9C3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1045026" y="1683136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43 + 20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19421" y="1626738"/>
            <a:ext cx="2103120" cy="54864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TextBox 32"/>
          <p:cNvSpPr txBox="1"/>
          <p:nvPr/>
        </p:nvSpPr>
        <p:spPr>
          <a:xfrm>
            <a:off x="5652603" y="1673377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67 – 30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19420" y="2602653"/>
            <a:ext cx="2697480" cy="548640"/>
          </a:xfrm>
          <a:prstGeom prst="rect">
            <a:avLst/>
          </a:prstGeom>
          <a:solidFill>
            <a:srgbClr val="D6BBE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TextBox 39"/>
          <p:cNvSpPr txBox="1"/>
          <p:nvPr/>
        </p:nvSpPr>
        <p:spPr>
          <a:xfrm>
            <a:off x="5652603" y="2649292"/>
            <a:ext cx="234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67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2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14964" y="4334511"/>
            <a:ext cx="2827169" cy="548640"/>
          </a:xfrm>
          <a:prstGeom prst="rect">
            <a:avLst/>
          </a:prstGeom>
          <a:solidFill>
            <a:srgbClr val="FBC78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TextBox 42"/>
          <p:cNvSpPr txBox="1"/>
          <p:nvPr/>
        </p:nvSpPr>
        <p:spPr>
          <a:xfrm>
            <a:off x="3148146" y="4381150"/>
            <a:ext cx="216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81 –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60 + 6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14964" y="5248911"/>
            <a:ext cx="2827169" cy="548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3148146" y="5295550"/>
            <a:ext cx="216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59 +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39217" y="1187073"/>
            <a:ext cx="3554560" cy="244122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11844" y="2612412"/>
            <a:ext cx="2701041" cy="548640"/>
          </a:xfrm>
          <a:prstGeom prst="rect">
            <a:avLst/>
          </a:prstGeom>
          <a:solidFill>
            <a:srgbClr val="B7E9F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1045026" y="2659051"/>
            <a:ext cx="215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43 + 20 + 5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4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9" grpId="0" animBg="1"/>
      <p:bldP spid="30" grpId="0"/>
      <p:bldP spid="32" grpId="0" animBg="1"/>
      <p:bldP spid="33" grpId="0"/>
      <p:bldP spid="39" grpId="0" animBg="1"/>
      <p:bldP spid="40" grpId="0"/>
      <p:bldP spid="42" grpId="0" animBg="1"/>
      <p:bldP spid="43" grpId="0"/>
      <p:bldP spid="20" grpId="0" animBg="1"/>
      <p:bldP spid="21" grpId="0"/>
      <p:bldP spid="2" grpId="0" animBg="1"/>
      <p:bldP spid="19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045026" y="394386"/>
            <a:ext cx="9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61173" y="2689594"/>
            <a:ext cx="37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1195" y="3023916"/>
            <a:ext cx="30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4351" y="3357581"/>
            <a:ext cx="33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090662" y="3882374"/>
            <a:ext cx="5486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81955" y="3929247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3180" y="3928752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465111" y="3149416"/>
            <a:ext cx="0" cy="274320"/>
          </a:xfrm>
          <a:prstGeom prst="line">
            <a:avLst/>
          </a:prstGeom>
          <a:ln w="57150">
            <a:solidFill>
              <a:srgbClr val="8E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63960" y="2699985"/>
            <a:ext cx="37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5078" y="3358238"/>
            <a:ext cx="33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268545" y="3149416"/>
            <a:ext cx="0" cy="274320"/>
          </a:xfrm>
          <a:prstGeom prst="line">
            <a:avLst/>
          </a:prstGeom>
          <a:ln w="57150">
            <a:solidFill>
              <a:srgbClr val="8E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165403" y="1861220"/>
            <a:ext cx="2521455" cy="548640"/>
          </a:xfrm>
          <a:prstGeom prst="rect">
            <a:avLst/>
          </a:prstGeom>
          <a:solidFill>
            <a:srgbClr val="F9C3D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6" name="TextBox 25"/>
          <p:cNvSpPr txBox="1"/>
          <p:nvPr/>
        </p:nvSpPr>
        <p:spPr>
          <a:xfrm>
            <a:off x="3298586" y="1907859"/>
            <a:ext cx="1770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43 + 20 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7877" y="1907859"/>
            <a:ext cx="67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4" grpId="0"/>
      <p:bldP spid="14" grpId="1"/>
      <p:bldP spid="16" grpId="0"/>
      <p:bldP spid="17" grpId="0"/>
      <p:bldP spid="19" grpId="0"/>
      <p:bldP spid="19" grpId="1"/>
      <p:bldP spid="20" grpId="0"/>
      <p:bldP spid="20" grpId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10890</TotalTime>
  <Words>353</Words>
  <Application>Microsoft Office PowerPoint</Application>
  <PresentationFormat>On-screen Show (4:3)</PresentationFormat>
  <Paragraphs>118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TrangDTT</cp:lastModifiedBy>
  <cp:revision>1133</cp:revision>
  <dcterms:created xsi:type="dcterms:W3CDTF">2018-11-09T03:14:06Z</dcterms:created>
  <dcterms:modified xsi:type="dcterms:W3CDTF">2021-03-11T09:44:47Z</dcterms:modified>
</cp:coreProperties>
</file>