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6" r:id="rId3"/>
    <p:sldId id="285" r:id="rId4"/>
    <p:sldId id="331" r:id="rId5"/>
    <p:sldId id="334" r:id="rId6"/>
    <p:sldId id="300" r:id="rId7"/>
    <p:sldId id="340" r:id="rId8"/>
    <p:sldId id="338" r:id="rId9"/>
    <p:sldId id="339" r:id="rId10"/>
    <p:sldId id="30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F6C"/>
    <a:srgbClr val="0071BC"/>
    <a:srgbClr val="F6D200"/>
    <a:srgbClr val="EFCE18"/>
    <a:srgbClr val="EF384B"/>
    <a:srgbClr val="37C2D6"/>
    <a:srgbClr val="F9BBB1"/>
    <a:srgbClr val="F16776"/>
    <a:srgbClr val="F69788"/>
    <a:srgbClr val="6DC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5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811" y="53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9525"/>
            <a:ext cx="91397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"/>
            <a:ext cx="9164364" cy="6854944"/>
          </a:xfrm>
        </p:spPr>
      </p:pic>
    </p:spTree>
    <p:extLst>
      <p:ext uri="{BB962C8B-B14F-4D97-AF65-F5344CB8AC3E}">
        <p14:creationId xmlns:p14="http://schemas.microsoft.com/office/powerpoint/2010/main" val="37981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" y="9525"/>
            <a:ext cx="9142101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1586" y="2921169"/>
            <a:ext cx="3260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9</a:t>
            </a:r>
            <a:endParaRPr lang="en-US" sz="6000" b="1" dirty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69612" y="3917768"/>
            <a:ext cx="3843383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045027" y="394386"/>
            <a:ext cx="7106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Mỗi loại có bao nhiêu viên bi? Bi màu nào có nhiều nhất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096285" y="4179791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TextBox 38"/>
          <p:cNvSpPr txBox="1"/>
          <p:nvPr/>
        </p:nvSpPr>
        <p:spPr>
          <a:xfrm>
            <a:off x="5165214" y="42313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310365" y="4171826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TextBox 40"/>
          <p:cNvSpPr txBox="1"/>
          <p:nvPr/>
        </p:nvSpPr>
        <p:spPr>
          <a:xfrm>
            <a:off x="6379294" y="422337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11705" y="4179791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TextBox 42"/>
          <p:cNvSpPr txBox="1"/>
          <p:nvPr/>
        </p:nvSpPr>
        <p:spPr>
          <a:xfrm>
            <a:off x="7580634" y="42313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96285" y="423900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13713" y="425210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21154" y="423935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3" y="1406877"/>
            <a:ext cx="3819278" cy="2152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3" y="3645055"/>
            <a:ext cx="3842164" cy="2263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63" y="1330299"/>
            <a:ext cx="3447082" cy="21644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43" y="4344171"/>
            <a:ext cx="402508" cy="466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379" y="4377589"/>
            <a:ext cx="355576" cy="3685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902" y="4427219"/>
            <a:ext cx="297482" cy="3006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69612" y="5229174"/>
            <a:ext cx="400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 màu vàng có nhiều nhất</a:t>
            </a:r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4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/>
      <p:bldP spid="38" grpId="0" animBg="1"/>
      <p:bldP spid="39" grpId="0" build="allAtOnce"/>
      <p:bldP spid="40" grpId="0" animBg="1"/>
      <p:bldP spid="41" grpId="0" build="allAtOnce"/>
      <p:bldP spid="42" grpId="0" animBg="1"/>
      <p:bldP spid="43" grpId="0" build="allAtOnce"/>
      <p:bldP spid="46" grpId="0"/>
      <p:bldP spid="47" grpId="0"/>
      <p:bldP spid="48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58706" y="3215040"/>
            <a:ext cx="2943074" cy="1089276"/>
          </a:xfrm>
          <a:prstGeom prst="rect">
            <a:avLst/>
          </a:prstGeom>
        </p:spPr>
      </p:pic>
      <p:cxnSp>
        <p:nvCxnSpPr>
          <p:cNvPr id="106" name="Straight Connector 105"/>
          <p:cNvCxnSpPr/>
          <p:nvPr/>
        </p:nvCxnSpPr>
        <p:spPr>
          <a:xfrm flipH="1" flipV="1">
            <a:off x="5517530" y="4661585"/>
            <a:ext cx="797821" cy="1190428"/>
          </a:xfrm>
          <a:prstGeom prst="line">
            <a:avLst/>
          </a:prstGeom>
          <a:ln w="38100">
            <a:solidFill>
              <a:srgbClr val="F04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5" idx="1"/>
          </p:cNvCxnSpPr>
          <p:nvPr/>
        </p:nvCxnSpPr>
        <p:spPr>
          <a:xfrm flipH="1" flipV="1">
            <a:off x="5538959" y="1575014"/>
            <a:ext cx="581483" cy="2145459"/>
          </a:xfrm>
          <a:prstGeom prst="line">
            <a:avLst/>
          </a:prstGeom>
          <a:ln w="38100">
            <a:solidFill>
              <a:srgbClr val="F04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5538958" y="2611659"/>
            <a:ext cx="633737" cy="2243576"/>
          </a:xfrm>
          <a:prstGeom prst="line">
            <a:avLst/>
          </a:prstGeom>
          <a:ln w="38100">
            <a:solidFill>
              <a:srgbClr val="F04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567949" y="2626802"/>
            <a:ext cx="480645" cy="3225211"/>
          </a:xfrm>
          <a:prstGeom prst="line">
            <a:avLst/>
          </a:prstGeom>
          <a:ln w="38100">
            <a:solidFill>
              <a:srgbClr val="F04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5494535" y="1530998"/>
            <a:ext cx="711708" cy="2109249"/>
          </a:xfrm>
          <a:prstGeom prst="line">
            <a:avLst/>
          </a:prstGeom>
          <a:ln w="38100">
            <a:solidFill>
              <a:srgbClr val="F04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752348" y="3944657"/>
            <a:ext cx="974010" cy="1907356"/>
          </a:xfrm>
          <a:prstGeom prst="line">
            <a:avLst/>
          </a:prstGeom>
          <a:ln w="38100">
            <a:solidFill>
              <a:srgbClr val="F04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3006333" y="2718130"/>
            <a:ext cx="711708" cy="2109249"/>
          </a:xfrm>
          <a:prstGeom prst="line">
            <a:avLst/>
          </a:prstGeom>
          <a:ln w="38100">
            <a:solidFill>
              <a:srgbClr val="F04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978812" y="2686507"/>
            <a:ext cx="716010" cy="2112814"/>
          </a:xfrm>
          <a:prstGeom prst="line">
            <a:avLst/>
          </a:prstGeom>
          <a:ln w="38100">
            <a:solidFill>
              <a:srgbClr val="F04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916376" y="3827089"/>
            <a:ext cx="778446" cy="2058888"/>
          </a:xfrm>
          <a:prstGeom prst="line">
            <a:avLst/>
          </a:prstGeom>
          <a:ln w="38100">
            <a:solidFill>
              <a:srgbClr val="F04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978813" y="1498279"/>
            <a:ext cx="689953" cy="10995"/>
          </a:xfrm>
          <a:prstGeom prst="line">
            <a:avLst/>
          </a:prstGeom>
          <a:ln w="38100">
            <a:solidFill>
              <a:srgbClr val="F04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45027" y="394386"/>
            <a:ext cx="651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Lá và hoa nào chỉ cùng một số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3" y="986626"/>
            <a:ext cx="2943074" cy="1089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84" y="1073222"/>
            <a:ext cx="904713" cy="9160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3" y="2075902"/>
            <a:ext cx="2943074" cy="10892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84" y="2162498"/>
            <a:ext cx="904713" cy="9160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3" y="3162787"/>
            <a:ext cx="2943074" cy="10892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84" y="3249383"/>
            <a:ext cx="904713" cy="9160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3" y="4252063"/>
            <a:ext cx="2943074" cy="10892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84" y="4338659"/>
            <a:ext cx="904713" cy="9160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3" y="5341339"/>
            <a:ext cx="2943074" cy="108927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84" y="5427935"/>
            <a:ext cx="904713" cy="91608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54753" y="1047095"/>
            <a:ext cx="2943074" cy="108927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7" y="1073222"/>
            <a:ext cx="904713" cy="91608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7" y="2162498"/>
            <a:ext cx="904713" cy="91608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7" y="3249383"/>
            <a:ext cx="904713" cy="91608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7" y="4338659"/>
            <a:ext cx="904713" cy="91608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7" y="5427935"/>
            <a:ext cx="904713" cy="91608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58706" y="2136371"/>
            <a:ext cx="2943074" cy="108927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58706" y="4310597"/>
            <a:ext cx="2943074" cy="108927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58706" y="5382458"/>
            <a:ext cx="2943074" cy="10892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3284" y="1332647"/>
            <a:ext cx="21723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Năm mươi bảy</a:t>
            </a:r>
            <a:endParaRPr lang="en-US" sz="2200" b="1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>
                <a:glow rad="228600">
                  <a:schemeClr val="accent4">
                    <a:lumMod val="20000"/>
                    <a:lumOff val="80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3284" y="2411496"/>
            <a:ext cx="226055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Bảy mươi chín</a:t>
            </a:r>
            <a:endParaRPr lang="en-US" sz="2200" b="1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>
                <a:glow rad="228600">
                  <a:schemeClr val="accent4">
                    <a:lumMod val="20000"/>
                    <a:lumOff val="80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01001" y="3505029"/>
            <a:ext cx="15760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Tám mươi</a:t>
            </a:r>
            <a:endParaRPr lang="en-US" sz="2200" b="1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>
                <a:glow rad="228600">
                  <a:schemeClr val="accent4">
                    <a:lumMod val="20000"/>
                    <a:lumOff val="80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3284" y="4583878"/>
            <a:ext cx="21098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Sáu mươi mốt</a:t>
            </a:r>
            <a:endParaRPr lang="en-US" sz="2200" b="1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>
                <a:glow rad="228600">
                  <a:schemeClr val="accent4">
                    <a:lumMod val="20000"/>
                    <a:lumOff val="80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3284" y="5686540"/>
            <a:ext cx="1952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Tám mươi tư</a:t>
            </a:r>
            <a:endParaRPr lang="en-US" sz="2200" b="1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>
                <a:glow rad="228600">
                  <a:schemeClr val="accent4">
                    <a:lumMod val="20000"/>
                    <a:lumOff val="80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76897" y="1332647"/>
            <a:ext cx="21723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Bảy mươi năm</a:t>
            </a:r>
            <a:endParaRPr lang="en-US" sz="2200" b="1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>
                <a:glow rad="228600">
                  <a:schemeClr val="accent4">
                    <a:lumMod val="20000"/>
                    <a:lumOff val="80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76897" y="2411496"/>
            <a:ext cx="237436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Chín mươi chín</a:t>
            </a:r>
            <a:endParaRPr lang="en-US" sz="2200" b="1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>
                <a:glow rad="228600">
                  <a:schemeClr val="accent4">
                    <a:lumMod val="20000"/>
                    <a:lumOff val="80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20442" y="3505029"/>
            <a:ext cx="21723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Tám mươi mốt</a:t>
            </a:r>
            <a:endParaRPr lang="en-US" sz="2200" b="1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>
                <a:glow rad="228600">
                  <a:schemeClr val="accent4">
                    <a:lumMod val="20000"/>
                    <a:lumOff val="80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60371" y="4576890"/>
            <a:ext cx="152317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Mười sáu</a:t>
            </a:r>
            <a:endParaRPr lang="en-US" sz="2200" b="1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>
                <a:glow rad="228600">
                  <a:schemeClr val="accent4">
                    <a:lumMod val="20000"/>
                    <a:lumOff val="80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172695" y="5686540"/>
            <a:ext cx="212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Bốn mươi tám</a:t>
            </a:r>
            <a:endParaRPr lang="en-US" sz="2200" b="1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>
                <a:glow rad="228600">
                  <a:schemeClr val="accent4">
                    <a:lumMod val="20000"/>
                    <a:lumOff val="80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9488" y="130913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739488" y="240619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39488" y="346251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739488" y="455957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984160" y="130913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984160" y="240619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984160" y="346251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984160" y="455957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39488" y="567411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984160" y="567411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4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9" grpId="0"/>
      <p:bldP spid="48" grpId="0"/>
      <p:bldP spid="49" grpId="0"/>
      <p:bldP spid="50" grpId="0"/>
      <p:bldP spid="58" grpId="0"/>
      <p:bldP spid="60" grpId="0"/>
      <p:bldP spid="61" grpId="0"/>
      <p:bldP spid="65" grpId="0"/>
      <p:bldP spid="66" grpId="0"/>
      <p:bldP spid="69" grpId="0"/>
      <p:bldP spid="10" grpId="0"/>
      <p:bldP spid="70" grpId="0"/>
      <p:bldP spid="71" grpId="0"/>
      <p:bldP spid="72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Sắp xếp các số theo thứ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 rot="237364">
            <a:off x="599529" y="1842303"/>
            <a:ext cx="3694744" cy="1286505"/>
          </a:xfrm>
          <a:prstGeom prst="cloud">
            <a:avLst/>
          </a:prstGeom>
          <a:solidFill>
            <a:srgbClr val="B9E6FA"/>
          </a:solidFill>
          <a:ln>
            <a:solidFill>
              <a:srgbClr val="B9E6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ounded Rectangle 15"/>
          <p:cNvSpPr/>
          <p:nvPr/>
        </p:nvSpPr>
        <p:spPr>
          <a:xfrm>
            <a:off x="954351" y="2190426"/>
            <a:ext cx="64008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415725" y="2194611"/>
            <a:ext cx="640080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16387" y="2194822"/>
            <a:ext cx="64008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85038" y="2204650"/>
            <a:ext cx="64008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loud 29"/>
          <p:cNvSpPr/>
          <p:nvPr/>
        </p:nvSpPr>
        <p:spPr>
          <a:xfrm rot="250036">
            <a:off x="474376" y="4519226"/>
            <a:ext cx="3895639" cy="1196145"/>
          </a:xfrm>
          <a:prstGeom prst="cloud">
            <a:avLst/>
          </a:prstGeom>
          <a:solidFill>
            <a:srgbClr val="F9BBB1"/>
          </a:solidFill>
          <a:ln>
            <a:solidFill>
              <a:srgbClr val="F9B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Rounded Rectangle 30"/>
          <p:cNvSpPr/>
          <p:nvPr/>
        </p:nvSpPr>
        <p:spPr>
          <a:xfrm>
            <a:off x="927681" y="4845517"/>
            <a:ext cx="64008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365560" y="4853528"/>
            <a:ext cx="640080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137677" y="4853528"/>
            <a:ext cx="64008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593443" y="4857074"/>
            <a:ext cx="64008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45028" y="886421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a. từ bé đến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45028" y="3538083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từ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lớn đến bé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035570" y="2167077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0" name="TextBox 79"/>
          <p:cNvSpPr txBox="1"/>
          <p:nvPr/>
        </p:nvSpPr>
        <p:spPr>
          <a:xfrm>
            <a:off x="5104499" y="221862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785175" y="2167077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2" name="TextBox 81"/>
          <p:cNvSpPr txBox="1"/>
          <p:nvPr/>
        </p:nvSpPr>
        <p:spPr>
          <a:xfrm>
            <a:off x="5854104" y="221862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559893" y="2167077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4" name="TextBox 83"/>
          <p:cNvSpPr txBox="1"/>
          <p:nvPr/>
        </p:nvSpPr>
        <p:spPr>
          <a:xfrm>
            <a:off x="6628822" y="221862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035570" y="222629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88523" y="224736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569342" y="222664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334611" y="2167077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9" name="TextBox 88"/>
          <p:cNvSpPr txBox="1"/>
          <p:nvPr/>
        </p:nvSpPr>
        <p:spPr>
          <a:xfrm>
            <a:off x="7403540" y="221862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344060" y="222664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035570" y="4784922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6" name="TextBox 95"/>
          <p:cNvSpPr txBox="1"/>
          <p:nvPr/>
        </p:nvSpPr>
        <p:spPr>
          <a:xfrm>
            <a:off x="5104499" y="483647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785175" y="4784922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8" name="TextBox 97"/>
          <p:cNvSpPr txBox="1"/>
          <p:nvPr/>
        </p:nvSpPr>
        <p:spPr>
          <a:xfrm>
            <a:off x="5854104" y="483647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559893" y="4784922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0" name="TextBox 99"/>
          <p:cNvSpPr txBox="1"/>
          <p:nvPr/>
        </p:nvSpPr>
        <p:spPr>
          <a:xfrm>
            <a:off x="6628822" y="483647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35570" y="484413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788523" y="486520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569342" y="484448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334611" y="4784922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5" name="TextBox 104"/>
          <p:cNvSpPr txBox="1"/>
          <p:nvPr/>
        </p:nvSpPr>
        <p:spPr>
          <a:xfrm>
            <a:off x="7403540" y="483647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344060" y="484448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5" grpId="0" animBg="1"/>
      <p:bldP spid="16" grpId="0"/>
      <p:bldP spid="17" grpId="0"/>
      <p:bldP spid="18" grpId="0"/>
      <p:bldP spid="19" grpId="0"/>
      <p:bldP spid="30" grpId="0" animBg="1"/>
      <p:bldP spid="31" grpId="0"/>
      <p:bldP spid="32" grpId="0"/>
      <p:bldP spid="33" grpId="0"/>
      <p:bldP spid="34" grpId="0"/>
      <p:bldP spid="77" grpId="0"/>
      <p:bldP spid="78" grpId="0"/>
      <p:bldP spid="79" grpId="0" animBg="1"/>
      <p:bldP spid="80" grpId="0" build="allAtOnce"/>
      <p:bldP spid="81" grpId="0" animBg="1"/>
      <p:bldP spid="82" grpId="0" build="allAtOnce"/>
      <p:bldP spid="83" grpId="0" animBg="1"/>
      <p:bldP spid="84" grpId="0" build="allAtOnce"/>
      <p:bldP spid="85" grpId="0"/>
      <p:bldP spid="86" grpId="0"/>
      <p:bldP spid="87" grpId="0"/>
      <p:bldP spid="88" grpId="0" animBg="1"/>
      <p:bldP spid="89" grpId="0" build="allAtOnce"/>
      <p:bldP spid="90" grpId="0"/>
      <p:bldP spid="95" grpId="0" animBg="1"/>
      <p:bldP spid="96" grpId="0" build="allAtOnce"/>
      <p:bldP spid="97" grpId="0" animBg="1"/>
      <p:bldP spid="98" grpId="0" build="allAtOnce"/>
      <p:bldP spid="99" grpId="0" animBg="1"/>
      <p:bldP spid="100" grpId="0" build="allAtOnce"/>
      <p:bldP spid="101" grpId="0"/>
      <p:bldP spid="102" grpId="0"/>
      <p:bldP spid="103" grpId="0"/>
      <p:bldP spid="104" grpId="0" animBg="1"/>
      <p:bldP spid="105" grpId="0" build="allAtOnce"/>
      <p:bldP spid="1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Nêu số.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460465"/>
            <a:ext cx="9224663" cy="6833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204" y="105373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42724" y="75266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60684" y="75266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12161" y="93954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44291" y="118905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76421" y="139149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40616" y="148056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91413" y="139149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92977" y="122388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92046" y="138278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84919" y="190827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59740" y="260410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68847" y="317947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81365" y="356253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08964" y="371155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36563" y="360932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412800" y="355383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90912" y="3431176"/>
            <a:ext cx="52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08145" y="332378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50237" y="324988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60783" y="317076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42300" y="314499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80241" y="324988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390952" y="361536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65517" y="411453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78817" y="473485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532433" y="528629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042724" y="560689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622504" y="587926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327333" y="602865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55176" y="609745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676421" y="611130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17724" y="603735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939227" y="592281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530331" y="573755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183471" y="558475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557182" y="507783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115975" y="465099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582837" y="442971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981991" y="435811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486180" y="93518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750440" y="138713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414635" y="147620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065432" y="138713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66996" y="121952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059886" y="261716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868993" y="319253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381511" y="357559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709110" y="372461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036709" y="36223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512946" y="35668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991058" y="3444236"/>
            <a:ext cx="52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850383" y="326294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260929" y="318382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642446" y="315805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491098" y="362842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192937" y="4738309"/>
            <a:ext cx="339496" cy="464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632579" y="52993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142870" y="561995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722650" y="589232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427479" y="60417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155322" y="61105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776567" y="612436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417870" y="60504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039373" y="593587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630477" y="575061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283617" y="55978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657328" y="50908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216121" y="46640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682983" y="444277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7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  <p:bldP spid="49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5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91" grpId="0"/>
      <p:bldP spid="92" grpId="0"/>
      <p:bldP spid="93" grpId="0"/>
      <p:bldP spid="94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66" y="-21101"/>
            <a:ext cx="2293421" cy="772458"/>
          </a:xfrm>
        </p:spPr>
      </p:pic>
      <p:sp>
        <p:nvSpPr>
          <p:cNvPr id="5" name="TextBox 4"/>
          <p:cNvSpPr txBox="1"/>
          <p:nvPr/>
        </p:nvSpPr>
        <p:spPr>
          <a:xfrm>
            <a:off x="600891" y="751357"/>
            <a:ext cx="823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Tạo số bằng thẻ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00891" y="1593668"/>
            <a:ext cx="7855132" cy="2281647"/>
            <a:chOff x="644434" y="1288868"/>
            <a:chExt cx="7855132" cy="2281647"/>
          </a:xfrm>
        </p:grpSpPr>
        <p:sp>
          <p:nvSpPr>
            <p:cNvPr id="3" name="Rectangle 2"/>
            <p:cNvSpPr/>
            <p:nvPr/>
          </p:nvSpPr>
          <p:spPr>
            <a:xfrm>
              <a:off x="644434" y="1288868"/>
              <a:ext cx="7855132" cy="228164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55840" y="1376626"/>
              <a:ext cx="6832320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>
                  <a:latin typeface="Arial" panose="020B0604020202020204" pitchFamily="34" charset="0"/>
                  <a:cs typeface="Arial" panose="020B0604020202020204" pitchFamily="34" charset="0"/>
                </a:rPr>
                <a:t>Số người: 3 người chơi và 1 người làm trọng tài.</a:t>
              </a:r>
              <a:br>
                <a:rPr lang="vi-VN" sz="24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vi-VN" sz="2400">
                  <a:latin typeface="Arial" panose="020B0604020202020204" pitchFamily="34" charset="0"/>
                  <a:cs typeface="Arial" panose="020B0604020202020204" pitchFamily="34" charset="0"/>
                </a:rPr>
                <a:t>Mỗi người chơi chuẩn bị một bộ thẻ số</a:t>
              </a:r>
              <a:r>
                <a:rPr lang="vi-VN" sz="240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vi-VN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45623" y="2743404"/>
              <a:ext cx="552947" cy="5747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72640" y="2743404"/>
              <a:ext cx="552947" cy="5747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99657" y="2734697"/>
              <a:ext cx="552947" cy="5747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26674" y="2734697"/>
              <a:ext cx="552947" cy="5747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53691" y="2734697"/>
              <a:ext cx="552947" cy="5747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80708" y="2734697"/>
              <a:ext cx="552947" cy="5747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07725" y="2725990"/>
              <a:ext cx="552947" cy="5747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834742" y="2725990"/>
              <a:ext cx="552947" cy="5747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61759" y="2725990"/>
              <a:ext cx="552947" cy="5747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088776" y="2725990"/>
              <a:ext cx="552947" cy="5747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0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1655" y="2973865"/>
            <a:ext cx="8103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Trọng tài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người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chơi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người nhanh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nhanh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tiếp theo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điểm,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người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chậm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nhất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điểm,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người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xếp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sai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66" y="-21101"/>
            <a:ext cx="2293421" cy="772458"/>
          </a:xfrm>
        </p:spPr>
      </p:pic>
      <p:sp>
        <p:nvSpPr>
          <p:cNvPr id="5" name="TextBox 4"/>
          <p:cNvSpPr txBox="1"/>
          <p:nvPr/>
        </p:nvSpPr>
        <p:spPr>
          <a:xfrm>
            <a:off x="600891" y="751357"/>
            <a:ext cx="823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Tạo số bằng thẻ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891" y="1292982"/>
            <a:ext cx="564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Trọng tài nói lệnh, ví dụ “Tạo số 36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!”.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769" y="3609702"/>
            <a:ext cx="4659881" cy="28197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0891" y="1834607"/>
            <a:ext cx="7759338" cy="1200329"/>
            <a:chOff x="600891" y="1834607"/>
            <a:chExt cx="7759338" cy="1200329"/>
          </a:xfrm>
        </p:grpSpPr>
        <p:sp>
          <p:nvSpPr>
            <p:cNvPr id="18" name="TextBox 17"/>
            <p:cNvSpPr txBox="1"/>
            <p:nvPr/>
          </p:nvSpPr>
          <p:spPr>
            <a:xfrm>
              <a:off x="600891" y="1834607"/>
              <a:ext cx="77593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smtClean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vi-VN" sz="2400">
                  <a:latin typeface="Arial" panose="020B0604020202020204" pitchFamily="34" charset="0"/>
                  <a:cs typeface="Arial" panose="020B0604020202020204" pitchFamily="34" charset="0"/>
                </a:rPr>
                <a:t>Mỗi người chơi lấy hai thẻ số đặt cạnh nhau thành số, </a:t>
              </a:r>
              <a:r>
                <a:rPr lang="vi-VN" sz="2400">
                  <a:latin typeface="Arial" panose="020B0604020202020204" pitchFamily="34" charset="0"/>
                  <a:cs typeface="Arial" panose="020B0604020202020204" pitchFamily="34" charset="0"/>
                </a:rPr>
                <a:t>ví </a:t>
              </a:r>
              <a:r>
                <a:rPr lang="vi-VN" sz="2400" smtClean="0"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240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.</a:t>
              </a:r>
              <a:r>
                <a:rPr lang="vi-VN" sz="24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98570" y="2399099"/>
              <a:ext cx="552947" cy="5747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25587" y="2399099"/>
              <a:ext cx="552947" cy="5747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24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9539</TotalTime>
  <Words>301</Words>
  <Application>Microsoft Office PowerPoint</Application>
  <PresentationFormat>On-screen Show (4:3)</PresentationFormat>
  <Paragraphs>153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1147</cp:revision>
  <dcterms:created xsi:type="dcterms:W3CDTF">2018-11-09T03:14:06Z</dcterms:created>
  <dcterms:modified xsi:type="dcterms:W3CDTF">2020-04-18T06:32:05Z</dcterms:modified>
</cp:coreProperties>
</file>