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285" r:id="rId4"/>
    <p:sldId id="308" r:id="rId5"/>
    <p:sldId id="316" r:id="rId6"/>
    <p:sldId id="261" r:id="rId7"/>
    <p:sldId id="331" r:id="rId8"/>
    <p:sldId id="332" r:id="rId9"/>
    <p:sldId id="333" r:id="rId10"/>
    <p:sldId id="334" r:id="rId11"/>
    <p:sldId id="300" r:id="rId12"/>
    <p:sldId id="30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6FA"/>
    <a:srgbClr val="F16776"/>
    <a:srgbClr val="F69788"/>
    <a:srgbClr val="6DCFF6"/>
    <a:srgbClr val="CFE5B7"/>
    <a:srgbClr val="FAD5E6"/>
    <a:srgbClr val="C7EAFB"/>
    <a:srgbClr val="F8B6BA"/>
    <a:srgbClr val="F27186"/>
    <a:srgbClr val="079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8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1378" y="62"/>
      </p:cViewPr>
      <p:guideLst>
        <p:guide orient="horz" pos="2184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EE94C-14DC-4493-BE4A-0FCD7AB6755B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9B49-F03B-47F2-9936-FEB2E879C8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50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FC168-90C5-4899-A3DC-7E478327B66F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C8A8A-6F8B-4AF7-A924-9DFE5A330B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96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2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9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45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5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4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4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22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8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46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9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0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6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96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64D30-42DC-4542-81D3-4F58E777823E}" type="datetimeFigureOut">
              <a:rPr lang="en-US" smtClean="0"/>
              <a:pPr/>
              <a:t>23-Apr-20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FA429-E65A-414F-8F01-96CAD2782B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5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" y="9525"/>
            <a:ext cx="9139756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7" y="820848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lớn đến bé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3066" y="2072549"/>
            <a:ext cx="548640" cy="548640"/>
          </a:xfrm>
          <a:prstGeom prst="rect">
            <a:avLst/>
          </a:prstGeom>
          <a:solidFill>
            <a:srgbClr val="F16776"/>
          </a:solidFill>
          <a:ln>
            <a:solidFill>
              <a:srgbClr val="F1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17701" y="2052179"/>
            <a:ext cx="548640" cy="548640"/>
          </a:xfrm>
          <a:prstGeom prst="rect">
            <a:avLst/>
          </a:prstGeom>
          <a:solidFill>
            <a:srgbClr val="F16776"/>
          </a:solidFill>
          <a:ln>
            <a:solidFill>
              <a:srgbClr val="F1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02336" y="2052179"/>
            <a:ext cx="548640" cy="548640"/>
          </a:xfrm>
          <a:prstGeom prst="rect">
            <a:avLst/>
          </a:prstGeom>
          <a:solidFill>
            <a:srgbClr val="F16776"/>
          </a:solidFill>
          <a:ln>
            <a:solidFill>
              <a:srgbClr val="F167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3374" y="3939495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bé nhất trong 3 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3374" y="4709086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bé hơn trong 2 số còn lại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3374" y="5522222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tự từ bé đến lớn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        ,        ,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2593" y="3884819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5521522" y="39058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10356" y="4641352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6479285" y="46624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25965" y="5413475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5494894" y="546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75570" y="5413475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6244499" y="546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50288" y="5413475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>
            <a:off x="7019217" y="546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0108" y="39189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6905" y="467322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35376" y="546556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166409" y="548663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47228" y="54659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 rot="288829">
            <a:off x="4567410" y="1488384"/>
            <a:ext cx="3260812" cy="1691295"/>
          </a:xfrm>
          <a:prstGeom prst="cloud">
            <a:avLst/>
          </a:prstGeom>
          <a:solidFill>
            <a:srgbClr val="F69788"/>
          </a:solidFill>
          <a:ln>
            <a:solidFill>
              <a:srgbClr val="F697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5110438" y="2053490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5202227" y="2097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75283" y="2053490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5951832" y="2097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50001" y="2053490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Box 49"/>
          <p:cNvSpPr txBox="1"/>
          <p:nvPr/>
        </p:nvSpPr>
        <p:spPr>
          <a:xfrm>
            <a:off x="6726550" y="2097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20789" y="20979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73742" y="211902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561" y="20983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34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1" grpId="0"/>
      <p:bldP spid="32" grpId="0"/>
      <p:bldP spid="11" grpId="0" animBg="1"/>
      <p:bldP spid="11" grpId="1" animBg="1"/>
      <p:bldP spid="12" grpId="0" build="allAtOnce"/>
      <p:bldP spid="35" grpId="0" animBg="1"/>
      <p:bldP spid="36" grpId="0" build="allAtOnce"/>
      <p:bldP spid="38" grpId="0" animBg="1"/>
      <p:bldP spid="39" grpId="0" build="allAtOnce"/>
      <p:bldP spid="40" grpId="0" animBg="1"/>
      <p:bldP spid="41" grpId="0" build="allAtOnce"/>
      <p:bldP spid="42" grpId="0" animBg="1"/>
      <p:bldP spid="43" grpId="0" build="allAtOnce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28" y="386766"/>
            <a:ext cx="611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Ai có nhiều trứng nhất?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69" y="103278"/>
            <a:ext cx="71437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45088"/>
            <a:ext cx="2522851" cy="3122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302" y="1061070"/>
            <a:ext cx="2810474" cy="38587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46" y="1809217"/>
            <a:ext cx="2584956" cy="405095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07771" y="1471749"/>
            <a:ext cx="681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98377" y="147174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Cúc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03914" y="1809217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38" y="2758027"/>
            <a:ext cx="1131162" cy="7243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534" y="3464517"/>
            <a:ext cx="490135" cy="3318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47" y="4681972"/>
            <a:ext cx="720078" cy="46098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407" y="2848287"/>
            <a:ext cx="1131162" cy="72431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7" y="3542060"/>
            <a:ext cx="1131162" cy="7243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41" y="3645409"/>
            <a:ext cx="1233349" cy="78974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002" y="3878077"/>
            <a:ext cx="1264585" cy="80974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441">
            <a:off x="3969124" y="4485442"/>
            <a:ext cx="1260049" cy="80684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93" y="2656348"/>
            <a:ext cx="1287963" cy="82471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594" y="2870819"/>
            <a:ext cx="1313664" cy="84117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9" y="3364992"/>
            <a:ext cx="1364140" cy="87349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00" y="3544173"/>
            <a:ext cx="490135" cy="3318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38" y="3882587"/>
            <a:ext cx="490135" cy="33183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14" y="3676650"/>
            <a:ext cx="560548" cy="37950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61316" y="445723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49491" y="46946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537114" y="429623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23151" y="586017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Hồng có nhiều trứng nhất.</a:t>
            </a:r>
            <a:endParaRPr lang="en-US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1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2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9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1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0" grpId="0"/>
      <p:bldP spid="32" grpId="0"/>
      <p:bldP spid="33" grpId="0"/>
      <p:bldP spid="37" grpId="0"/>
      <p:bldP spid="51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"/>
            <a:ext cx="9164364" cy="6854944"/>
          </a:xfrm>
        </p:spPr>
      </p:pic>
    </p:spTree>
    <p:extLst>
      <p:ext uri="{BB962C8B-B14F-4D97-AF65-F5344CB8AC3E}">
        <p14:creationId xmlns:p14="http://schemas.microsoft.com/office/powerpoint/2010/main" val="3798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" y="9525"/>
            <a:ext cx="9142101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1100" y="2921169"/>
            <a:ext cx="63418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>
                <a:solidFill>
                  <a:srgbClr val="F36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 thứ tự ba số</a:t>
            </a:r>
            <a:endParaRPr lang="en-US" sz="6000" b="1" dirty="0">
              <a:solidFill>
                <a:srgbClr val="F36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6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07438" y="367860"/>
            <a:ext cx="699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 từ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bé đến lớn.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63" name="Group 162"/>
          <p:cNvGrpSpPr/>
          <p:nvPr/>
        </p:nvGrpSpPr>
        <p:grpSpPr>
          <a:xfrm>
            <a:off x="2446022" y="829524"/>
            <a:ext cx="1054553" cy="1008703"/>
            <a:chOff x="2446022" y="829524"/>
            <a:chExt cx="1054553" cy="100870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22" y="829524"/>
              <a:ext cx="1054553" cy="100870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72686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4044724" y="829525"/>
            <a:ext cx="1054553" cy="1008703"/>
            <a:chOff x="4044724" y="829525"/>
            <a:chExt cx="1054553" cy="10087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724" y="829525"/>
              <a:ext cx="1054553" cy="10087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34272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5643426" y="830990"/>
            <a:ext cx="1054553" cy="1008703"/>
            <a:chOff x="5643426" y="830990"/>
            <a:chExt cx="1054553" cy="1008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32974" y="1094334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74050" y="2443793"/>
            <a:ext cx="989942" cy="2560320"/>
            <a:chOff x="2025643" y="1166758"/>
            <a:chExt cx="1188720" cy="3017520"/>
          </a:xfrm>
        </p:grpSpPr>
        <p:sp>
          <p:nvSpPr>
            <p:cNvPr id="33" name="Rectangle 32"/>
            <p:cNvSpPr/>
            <p:nvPr/>
          </p:nvSpPr>
          <p:spPr>
            <a:xfrm>
              <a:off x="2025643" y="388252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25643" y="3580774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25643" y="3279022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25643" y="2977270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25643" y="2675518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025643" y="237376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025643" y="2072014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25643" y="1770262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025643" y="1468510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025643" y="1166758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465408" y="388252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465408" y="3580774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465408" y="3279022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465408" y="2977270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465408" y="2675518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465408" y="237376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465408" y="2072014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465408" y="1770262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465408" y="1468510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465408" y="1166758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905830" y="388252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905830" y="3585228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05830" y="3290706"/>
              <a:ext cx="308533" cy="301752"/>
            </a:xfrm>
            <a:prstGeom prst="rect">
              <a:avLst/>
            </a:prstGeom>
            <a:solidFill>
              <a:srgbClr val="42C8F4"/>
            </a:solidFill>
            <a:ln w="28575">
              <a:solidFill>
                <a:srgbClr val="0071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1783878" y="2464377"/>
            <a:ext cx="989957" cy="2560320"/>
            <a:chOff x="2025631" y="1166757"/>
            <a:chExt cx="1188733" cy="3017519"/>
          </a:xfrm>
        </p:grpSpPr>
        <p:sp>
          <p:nvSpPr>
            <p:cNvPr id="98" name="Rectangle 97"/>
            <p:cNvSpPr/>
            <p:nvPr/>
          </p:nvSpPr>
          <p:spPr>
            <a:xfrm>
              <a:off x="2025632" y="3882524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025632" y="3580772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025632" y="3279020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025632" y="2977268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2025632" y="2675516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025632" y="2373765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025632" y="2072013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2025632" y="1770261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2025632" y="1468509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2025631" y="1166757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2465395" y="3882524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465396" y="3580772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2465397" y="3279020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465398" y="2977269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465399" y="2675517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465400" y="2373765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465401" y="2072013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465402" y="1770261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2465403" y="1468509"/>
              <a:ext cx="308532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465405" y="116675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905829" y="3882523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905831" y="358522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905830" y="329070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905831" y="2988217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905830" y="2693696"/>
              <a:ext cx="308533" cy="30175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21347" y="2443793"/>
            <a:ext cx="1341932" cy="2560320"/>
            <a:chOff x="3336748" y="2630978"/>
            <a:chExt cx="1341932" cy="2560320"/>
          </a:xfrm>
        </p:grpSpPr>
        <p:sp>
          <p:nvSpPr>
            <p:cNvPr id="124" name="Rectangle 123"/>
            <p:cNvSpPr/>
            <p:nvPr/>
          </p:nvSpPr>
          <p:spPr>
            <a:xfrm>
              <a:off x="3688724" y="4935266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3688724" y="4679234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3688724" y="4423202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3688724" y="4167170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3688724" y="3911138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688724" y="3655106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3688724" y="3399074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3688724" y="3143042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3688724" y="2887010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688723" y="2630978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4054951" y="4935266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4054952" y="4679234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4054953" y="4423202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4054954" y="4167171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54954" y="3911138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054955" y="3655106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054956" y="3399074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054957" y="3143042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4054958" y="2887010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4054959" y="2630978"/>
              <a:ext cx="256941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4421737" y="4935265"/>
              <a:ext cx="256941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4421739" y="4683014"/>
              <a:ext cx="256941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3336749" y="4935266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3336749" y="4679234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3336749" y="4423202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3336749" y="4167170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3336749" y="3911138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3336749" y="3655106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3336749" y="3399074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3336749" y="3143042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3336749" y="2887010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3336748" y="2630978"/>
              <a:ext cx="256940" cy="256032"/>
            </a:xfrm>
            <a:prstGeom prst="rect">
              <a:avLst/>
            </a:prstGeom>
            <a:solidFill>
              <a:srgbClr val="FECA07"/>
            </a:solidFill>
            <a:ln w="28575">
              <a:solidFill>
                <a:srgbClr val="CB7A1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519239" y="20027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1969373" y="20027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533032" y="200271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532808" y="2490088"/>
            <a:ext cx="36150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Tìm số bé nhất trong 3 số.</a:t>
            </a:r>
          </a:p>
          <a:p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   Số đó là </a:t>
            </a: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23.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4532808" y="3377587"/>
            <a:ext cx="441819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Tìm số bé hơn trong 2 số còn lại.</a:t>
            </a:r>
          </a:p>
          <a:p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   Số đó là </a:t>
            </a:r>
            <a:r>
              <a:rPr lang="en-US" sz="2100" smtClean="0">
                <a:latin typeface="Arial" panose="020B0604020202020204" pitchFamily="34" charset="0"/>
                <a:cs typeface="Arial" panose="020B0604020202020204" pitchFamily="34" charset="0"/>
              </a:rPr>
              <a:t>25.</a:t>
            </a:r>
            <a:endParaRPr lang="en-US" sz="2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598126" y="4199165"/>
            <a:ext cx="3750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>
                <a:latin typeface="Arial" panose="020B0604020202020204" pitchFamily="34" charset="0"/>
                <a:cs typeface="Arial" panose="020B0604020202020204" pitchFamily="34" charset="0"/>
              </a:rPr>
              <a:t>Thứ tự từ bé đến lớn của các số là </a:t>
            </a:r>
          </a:p>
        </p:txBody>
      </p:sp>
      <p:grpSp>
        <p:nvGrpSpPr>
          <p:cNvPr id="170" name="Group 169"/>
          <p:cNvGrpSpPr/>
          <p:nvPr/>
        </p:nvGrpSpPr>
        <p:grpSpPr>
          <a:xfrm>
            <a:off x="5047925" y="4991522"/>
            <a:ext cx="845088" cy="794733"/>
            <a:chOff x="2446022" y="829524"/>
            <a:chExt cx="1054553" cy="1008703"/>
          </a:xfrm>
        </p:grpSpPr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022" y="829524"/>
              <a:ext cx="1054553" cy="1008703"/>
            </a:xfrm>
            <a:prstGeom prst="rect">
              <a:avLst/>
            </a:prstGeom>
          </p:spPr>
        </p:pic>
        <p:sp>
          <p:nvSpPr>
            <p:cNvPr id="172" name="TextBox 171"/>
            <p:cNvSpPr txBox="1"/>
            <p:nvPr/>
          </p:nvSpPr>
          <p:spPr>
            <a:xfrm>
              <a:off x="2669810" y="1026632"/>
              <a:ext cx="527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6195261" y="4991521"/>
            <a:ext cx="845088" cy="794733"/>
            <a:chOff x="4044724" y="829525"/>
            <a:chExt cx="1054553" cy="1008703"/>
          </a:xfrm>
        </p:grpSpPr>
        <p:pic>
          <p:nvPicPr>
            <p:cNvPr id="174" name="Picture 1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724" y="829525"/>
              <a:ext cx="1054553" cy="1008703"/>
            </a:xfrm>
            <a:prstGeom prst="rect">
              <a:avLst/>
            </a:prstGeom>
          </p:spPr>
        </p:pic>
        <p:sp>
          <p:nvSpPr>
            <p:cNvPr id="175" name="TextBox 174"/>
            <p:cNvSpPr txBox="1"/>
            <p:nvPr/>
          </p:nvSpPr>
          <p:spPr>
            <a:xfrm>
              <a:off x="4296237" y="1026633"/>
              <a:ext cx="527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7342597" y="4945871"/>
            <a:ext cx="845088" cy="794733"/>
            <a:chOff x="5643426" y="830990"/>
            <a:chExt cx="1054553" cy="1008703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426" y="830990"/>
              <a:ext cx="1054553" cy="1008703"/>
            </a:xfrm>
            <a:prstGeom prst="rect">
              <a:avLst/>
            </a:prstGeom>
          </p:spPr>
        </p:pic>
        <p:sp>
          <p:nvSpPr>
            <p:cNvPr id="178" name="TextBox 177"/>
            <p:cNvSpPr txBox="1"/>
            <p:nvPr/>
          </p:nvSpPr>
          <p:spPr>
            <a:xfrm>
              <a:off x="5904447" y="1036304"/>
              <a:ext cx="527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183"/>
          <p:cNvGrpSpPr/>
          <p:nvPr/>
        </p:nvGrpSpPr>
        <p:grpSpPr>
          <a:xfrm>
            <a:off x="730990" y="5275957"/>
            <a:ext cx="3603282" cy="1115846"/>
            <a:chOff x="730990" y="5321677"/>
            <a:chExt cx="3603282" cy="1115846"/>
          </a:xfrm>
        </p:grpSpPr>
        <p:sp>
          <p:nvSpPr>
            <p:cNvPr id="179" name="Rounded Rectangle 178"/>
            <p:cNvSpPr/>
            <p:nvPr/>
          </p:nvSpPr>
          <p:spPr>
            <a:xfrm>
              <a:off x="730990" y="5321677"/>
              <a:ext cx="3603282" cy="1115846"/>
            </a:xfrm>
            <a:prstGeom prst="roundRect">
              <a:avLst/>
            </a:prstGeom>
            <a:solidFill>
              <a:srgbClr val="B9E6FA"/>
            </a:solidFill>
            <a:ln>
              <a:solidFill>
                <a:srgbClr val="B9E6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959198" y="5383521"/>
              <a:ext cx="31983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>
                  <a:latin typeface="Arial" panose="020B0604020202020204" pitchFamily="34" charset="0"/>
                  <a:cs typeface="Arial" panose="020B0604020202020204" pitchFamily="34" charset="0"/>
                </a:rPr>
                <a:t>Thứ tự từ bé đến lớn là</a:t>
              </a:r>
              <a:r>
                <a:rPr lang="en-US" sz="220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1" name="Rectangle 180"/>
          <p:cNvSpPr/>
          <p:nvPr/>
        </p:nvSpPr>
        <p:spPr>
          <a:xfrm>
            <a:off x="1406966" y="5779842"/>
            <a:ext cx="548640" cy="464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2233227" y="5779842"/>
            <a:ext cx="548640" cy="464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3059488" y="5779842"/>
            <a:ext cx="548640" cy="464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  <p:bldP spid="166" grpId="0" uiExpand="1" build="p"/>
      <p:bldP spid="167" grpId="0" uiExpand="1" build="p"/>
      <p:bldP spid="168" grpId="0" uiExpand="1" build="p"/>
      <p:bldP spid="181" grpId="0" animBg="1"/>
      <p:bldP spid="182" grpId="0" animBg="1"/>
      <p:bldP spid="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63" y="115150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4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8"/>
          </a:xfr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" y="58056"/>
            <a:ext cx="9021314" cy="6663419"/>
          </a:xfrm>
          <a:prstGeom prst="roundRect">
            <a:avLst>
              <a:gd name="adj" fmla="val 2204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86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7" y="820848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bé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12897" y="1538185"/>
            <a:ext cx="748937" cy="846826"/>
          </a:xfrm>
          <a:prstGeom prst="roundRect">
            <a:avLst/>
          </a:prstGeom>
          <a:solidFill>
            <a:srgbClr val="C7EAFB"/>
          </a:solidFill>
          <a:ln>
            <a:solidFill>
              <a:srgbClr val="C7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61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97532" y="1517815"/>
            <a:ext cx="748937" cy="846826"/>
          </a:xfrm>
          <a:prstGeom prst="roundRect">
            <a:avLst/>
          </a:prstGeom>
          <a:solidFill>
            <a:srgbClr val="FAD5E6"/>
          </a:solidFill>
          <a:ln>
            <a:solidFill>
              <a:srgbClr val="FAD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70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82167" y="1517815"/>
            <a:ext cx="748937" cy="846826"/>
          </a:xfrm>
          <a:prstGeom prst="roundRect">
            <a:avLst/>
          </a:prstGeom>
          <a:solidFill>
            <a:srgbClr val="CFE5B7"/>
          </a:solidFill>
          <a:ln>
            <a:solidFill>
              <a:srgbClr val="CFE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54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5294" y="2911883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bé nhất trong 3 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05294" y="3681474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bé hơn trong 2 số còn lại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5294" y="4494610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tự từ bé đến lớn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        ,        ,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4513" y="2735287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43442" y="27563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32276" y="3552780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01205" y="35738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47927" y="4318616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16856" y="4339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7532" y="4318616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366461" y="4339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72250" y="4318616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141179" y="433968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0108" y="276942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28825" y="358465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35418" y="434022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8371" y="4361295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69190" y="4340579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4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/>
      <p:bldP spid="5" grpId="0" animBg="1"/>
      <p:bldP spid="27" grpId="0" animBg="1"/>
      <p:bldP spid="28" grpId="0" animBg="1"/>
      <p:bldP spid="9" grpId="0"/>
      <p:bldP spid="31" grpId="0"/>
      <p:bldP spid="32" grpId="0"/>
      <p:bldP spid="11" grpId="0" animBg="1"/>
      <p:bldP spid="11" grpId="1" animBg="1"/>
      <p:bldP spid="12" grpId="0" build="allAtOnce"/>
      <p:bldP spid="35" grpId="0" animBg="1"/>
      <p:bldP spid="36" grpId="0" build="allAtOnce"/>
      <p:bldP spid="38" grpId="0" animBg="1"/>
      <p:bldP spid="39" grpId="0" build="allAtOnce"/>
      <p:bldP spid="40" grpId="0" animBg="1"/>
      <p:bldP spid="41" grpId="0" build="allAtOnce"/>
      <p:bldP spid="42" grpId="0" animBg="1"/>
      <p:bldP spid="43" grpId="0" build="allAtOnce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7" y="820848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từ lớn đến bé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12897" y="1538185"/>
            <a:ext cx="748937" cy="846826"/>
          </a:xfrm>
          <a:prstGeom prst="roundRect">
            <a:avLst/>
          </a:prstGeom>
          <a:solidFill>
            <a:srgbClr val="C7EAFB"/>
          </a:solidFill>
          <a:ln>
            <a:solidFill>
              <a:srgbClr val="C7EA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86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97532" y="1517815"/>
            <a:ext cx="748937" cy="846826"/>
          </a:xfrm>
          <a:prstGeom prst="roundRect">
            <a:avLst/>
          </a:prstGeom>
          <a:solidFill>
            <a:srgbClr val="FAD5E6"/>
          </a:solidFill>
          <a:ln>
            <a:solidFill>
              <a:srgbClr val="FAD5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97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82167" y="1517815"/>
            <a:ext cx="748937" cy="846826"/>
          </a:xfrm>
          <a:prstGeom prst="roundRect">
            <a:avLst/>
          </a:prstGeom>
          <a:solidFill>
            <a:srgbClr val="CFE5B7"/>
          </a:solidFill>
          <a:ln>
            <a:solidFill>
              <a:srgbClr val="CFE5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92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5294" y="2911883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bé nhất trong 3 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05294" y="3681474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bé hơn trong 2 số còn lại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05294" y="4485901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tự từ bé đến lớn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        ,        ,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74513" y="2819107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43442" y="28401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32276" y="3552780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601205" y="357384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47927" y="4309907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616856" y="43309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97532" y="4309907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366461" y="43309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72250" y="4309907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141179" y="433097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60108" y="2853242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28825" y="358465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35418" y="4331517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88371" y="4352586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069190" y="433187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05294" y="5368595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tự từ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lớn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đến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bé là         ,        ,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47927" y="5192601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616856" y="521367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97532" y="5192601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366461" y="521367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072250" y="5192601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141179" y="521367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535418" y="521421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88371" y="523528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69190" y="5214564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  <a:endParaRPr lang="en-US"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6" y="106473"/>
            <a:ext cx="714375" cy="714375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045027" y="394386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Sắp xếp các số sau theo thứ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5027" y="820848"/>
            <a:ext cx="71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từ lớn đến bé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3066" y="2072549"/>
            <a:ext cx="548640" cy="548640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417701" y="2052179"/>
            <a:ext cx="548640" cy="548640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402336" y="2052179"/>
            <a:ext cx="548640" cy="548640"/>
          </a:xfrm>
          <a:prstGeom prst="rect">
            <a:avLst/>
          </a:prstGeom>
          <a:solidFill>
            <a:srgbClr val="6DCFF6"/>
          </a:solidFill>
          <a:ln>
            <a:solidFill>
              <a:srgbClr val="6DCFF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3374" y="3939495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Số bé nhất trong 3 số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983374" y="4709086"/>
            <a:ext cx="4459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Số bé hơn trong 2 số còn lại là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3374" y="5522222"/>
            <a:ext cx="5083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Thứ tự từ bé đến lớn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là         ,        ,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52593" y="3884819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TextBox 11"/>
          <p:cNvSpPr txBox="1"/>
          <p:nvPr/>
        </p:nvSpPr>
        <p:spPr>
          <a:xfrm>
            <a:off x="5521522" y="3905888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10356" y="4641352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6" name="TextBox 35"/>
          <p:cNvSpPr txBox="1"/>
          <p:nvPr/>
        </p:nvSpPr>
        <p:spPr>
          <a:xfrm>
            <a:off x="6479285" y="466242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425965" y="5413475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TextBox 38"/>
          <p:cNvSpPr txBox="1"/>
          <p:nvPr/>
        </p:nvSpPr>
        <p:spPr>
          <a:xfrm>
            <a:off x="5494894" y="546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175570" y="5413475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6244499" y="546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950288" y="5413475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3" name="TextBox 42"/>
          <p:cNvSpPr txBox="1"/>
          <p:nvPr/>
        </p:nvSpPr>
        <p:spPr>
          <a:xfrm>
            <a:off x="7019217" y="546502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438188" y="391895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06905" y="4673226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413456" y="546556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66409" y="5486634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947228" y="54659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loud 25"/>
          <p:cNvSpPr/>
          <p:nvPr/>
        </p:nvSpPr>
        <p:spPr>
          <a:xfrm rot="288829">
            <a:off x="4551863" y="1490196"/>
            <a:ext cx="3260812" cy="1691295"/>
          </a:xfrm>
          <a:prstGeom prst="cloud">
            <a:avLst/>
          </a:prstGeom>
          <a:solidFill>
            <a:srgbClr val="B9E6FA"/>
          </a:solidFill>
          <a:ln>
            <a:solidFill>
              <a:srgbClr val="B9E6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9" name="Rectangle 28"/>
          <p:cNvSpPr/>
          <p:nvPr/>
        </p:nvSpPr>
        <p:spPr>
          <a:xfrm>
            <a:off x="5110438" y="2053490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TextBox 29"/>
          <p:cNvSpPr txBox="1"/>
          <p:nvPr/>
        </p:nvSpPr>
        <p:spPr>
          <a:xfrm>
            <a:off x="5202227" y="2097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75283" y="2053490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TextBox 33"/>
          <p:cNvSpPr txBox="1"/>
          <p:nvPr/>
        </p:nvSpPr>
        <p:spPr>
          <a:xfrm>
            <a:off x="5951832" y="2097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650001" y="2053490"/>
            <a:ext cx="539932" cy="539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0" name="TextBox 49"/>
          <p:cNvSpPr txBox="1"/>
          <p:nvPr/>
        </p:nvSpPr>
        <p:spPr>
          <a:xfrm>
            <a:off x="6726550" y="209741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20789" y="20979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873742" y="211902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561" y="209831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endParaRPr lang="en-US" sz="24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2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5" grpId="0"/>
      <p:bldP spid="5" grpId="0" animBg="1"/>
      <p:bldP spid="27" grpId="0" animBg="1"/>
      <p:bldP spid="28" grpId="0" animBg="1"/>
      <p:bldP spid="9" grpId="0"/>
      <p:bldP spid="31" grpId="0"/>
      <p:bldP spid="32" grpId="0"/>
      <p:bldP spid="11" grpId="0" animBg="1"/>
      <p:bldP spid="11" grpId="1" animBg="1"/>
      <p:bldP spid="12" grpId="0" build="allAtOnce"/>
      <p:bldP spid="35" grpId="0" animBg="1"/>
      <p:bldP spid="36" grpId="0" build="allAtOnce"/>
      <p:bldP spid="38" grpId="0" animBg="1"/>
      <p:bldP spid="39" grpId="0" build="allAtOnce"/>
      <p:bldP spid="40" grpId="0" animBg="1"/>
      <p:bldP spid="41" grpId="0" build="allAtOnce"/>
      <p:bldP spid="42" grpId="0" animBg="1"/>
      <p:bldP spid="43" grpId="0" build="allAtOnce"/>
      <p:bldP spid="44" grpId="0"/>
      <p:bldP spid="45" grpId="0"/>
      <p:bldP spid="46" grpId="0"/>
      <p:bldP spid="47" grpId="0"/>
      <p:bldP spid="48" grpId="0"/>
      <p:bldP spid="26" grpId="0" animBg="1"/>
      <p:bldP spid="29" grpId="0" animBg="1"/>
      <p:bldP spid="30" grpId="0" build="allAtOnce"/>
      <p:bldP spid="33" grpId="0" animBg="1"/>
      <p:bldP spid="34" grpId="0" build="allAtOnce"/>
      <p:bldP spid="49" grpId="0" animBg="1"/>
      <p:bldP spid="50" grpId="0" build="allAtOnce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8498</TotalTime>
  <Words>335</Words>
  <Application>Microsoft Office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Admin</cp:lastModifiedBy>
  <cp:revision>1101</cp:revision>
  <dcterms:created xsi:type="dcterms:W3CDTF">2018-11-09T03:14:06Z</dcterms:created>
  <dcterms:modified xsi:type="dcterms:W3CDTF">2020-04-23T04:00:31Z</dcterms:modified>
</cp:coreProperties>
</file>