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6" r:id="rId3"/>
    <p:sldId id="285" r:id="rId4"/>
    <p:sldId id="308" r:id="rId5"/>
    <p:sldId id="324" r:id="rId6"/>
    <p:sldId id="261" r:id="rId7"/>
    <p:sldId id="300" r:id="rId8"/>
    <p:sldId id="320" r:id="rId9"/>
    <p:sldId id="322" r:id="rId10"/>
    <p:sldId id="321" r:id="rId11"/>
    <p:sldId id="325" r:id="rId12"/>
    <p:sldId id="323" r:id="rId13"/>
    <p:sldId id="30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D46"/>
    <a:srgbClr val="079C42"/>
    <a:srgbClr val="8BC63F"/>
    <a:srgbClr val="CB7915"/>
    <a:srgbClr val="FECA07"/>
    <a:srgbClr val="D24A41"/>
    <a:srgbClr val="F45E71"/>
    <a:srgbClr val="3D87AD"/>
    <a:srgbClr val="6172B2"/>
    <a:srgbClr val="13C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95332" autoAdjust="0"/>
  </p:normalViewPr>
  <p:slideViewPr>
    <p:cSldViewPr snapToGrid="0">
      <p:cViewPr varScale="1">
        <p:scale>
          <a:sx n="88" d="100"/>
          <a:sy n="88" d="100"/>
        </p:scale>
        <p:origin x="715" y="62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42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94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650" y="1241857"/>
            <a:ext cx="3469311" cy="53202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656" y="2394457"/>
            <a:ext cx="559227" cy="11350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159" y="3329262"/>
            <a:ext cx="467010" cy="165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Đếm rồi trả lời câu hỏi?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518" y="2310495"/>
            <a:ext cx="549814" cy="11159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046" y="2177145"/>
            <a:ext cx="549814" cy="11159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74" y="2112500"/>
            <a:ext cx="558138" cy="11328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16" y="3616958"/>
            <a:ext cx="554901" cy="11262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217" y="3478530"/>
            <a:ext cx="556368" cy="1129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51" y="3338301"/>
            <a:ext cx="547909" cy="11120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495" y="3266218"/>
            <a:ext cx="556023" cy="11285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091" y="3337718"/>
            <a:ext cx="556023" cy="1128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64" y="3260283"/>
            <a:ext cx="467010" cy="1655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64" y="3167293"/>
            <a:ext cx="467010" cy="1655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64" y="3090017"/>
            <a:ext cx="467010" cy="1655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64" y="3009353"/>
            <a:ext cx="467010" cy="1655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979" y="2934201"/>
            <a:ext cx="467010" cy="1655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979" y="2844459"/>
            <a:ext cx="467010" cy="16557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159" y="2770801"/>
            <a:ext cx="467010" cy="16557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881" y="2700953"/>
            <a:ext cx="467010" cy="1655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881" y="2618165"/>
            <a:ext cx="467010" cy="1655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7774" y="2859184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8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chục</a:t>
            </a:r>
            <a:endParaRPr lang="en-US" sz="2400">
              <a:solidFill>
                <a:srgbClr val="008D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45028" y="805408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Có bao nhiêu chiếc bánh?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65114" y="2876053"/>
            <a:ext cx="26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8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90 chiếc bánh.</a:t>
            </a:r>
            <a:endParaRPr lang="en-US" sz="2400">
              <a:solidFill>
                <a:srgbClr val="008D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5" grpId="0"/>
      <p:bldP spid="15" grpId="1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15" y="1503076"/>
            <a:ext cx="6346171" cy="38518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Đếm rồi trả lời câu hỏi?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45028" y="805408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Có bao nhiêu quả cam?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92831" y="5536295"/>
            <a:ext cx="2358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008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70 quả cam.</a:t>
            </a:r>
            <a:endParaRPr lang="en-US" sz="2400">
              <a:solidFill>
                <a:srgbClr val="008D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74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1" y="202502"/>
            <a:ext cx="1965628" cy="78516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92184" y="1072899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Nêu số.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7944" y="1534564"/>
            <a:ext cx="7820296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giỏ có 2 chục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quả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chuối. </a:t>
            </a:r>
          </a:p>
          <a:p>
            <a:pPr>
              <a:lnSpc>
                <a:spcPct val="150000"/>
              </a:lnSpc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thêm vào giỏ 10 quả chuối nữa thì trong giỏ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            quả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7944" y="3632423"/>
            <a:ext cx="8247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Mẹ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đã mua 4 chục chiếc bánh gai về để ăn và làm quà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     Vì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bánh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ngon quá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nên mẹ mua thêm 1 chục chiếc nữa.</a:t>
            </a:r>
            <a:b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Mẹ đã mua tất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cả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      chiếc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bánh gai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2184" y="1619794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US" sz="2400" b="1"/>
          </a:p>
        </p:txBody>
      </p:sp>
      <p:sp>
        <p:nvSpPr>
          <p:cNvPr id="23" name="TextBox 22"/>
          <p:cNvSpPr txBox="1"/>
          <p:nvPr/>
        </p:nvSpPr>
        <p:spPr>
          <a:xfrm>
            <a:off x="558738" y="3749819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endParaRPr lang="en-US" sz="2400" b="1"/>
          </a:p>
        </p:txBody>
      </p:sp>
      <p:sp>
        <p:nvSpPr>
          <p:cNvPr id="22" name="Rectangle 21"/>
          <p:cNvSpPr/>
          <p:nvPr/>
        </p:nvSpPr>
        <p:spPr>
          <a:xfrm>
            <a:off x="8159931" y="2140241"/>
            <a:ext cx="505098" cy="5050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225246" y="2157659"/>
            <a:ext cx="409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57452" y="4758733"/>
            <a:ext cx="505098" cy="5050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622767" y="4776151"/>
            <a:ext cx="409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59931" y="2155372"/>
            <a:ext cx="70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8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2400">
              <a:solidFill>
                <a:srgbClr val="008D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57452" y="4802166"/>
            <a:ext cx="574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8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sz="2400">
              <a:solidFill>
                <a:srgbClr val="008D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5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21" grpId="0"/>
      <p:bldP spid="3" grpId="0"/>
      <p:bldP spid="23" grpId="0"/>
      <p:bldP spid="22" grpId="0" animBg="1"/>
      <p:bldP spid="25" grpId="0"/>
      <p:bldP spid="25" grpId="1"/>
      <p:bldP spid="27" grpId="0" animBg="1"/>
      <p:bldP spid="28" grpId="0"/>
      <p:bldP spid="28" grpId="1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4364" cy="6858000"/>
          </a:xfrm>
        </p:spPr>
      </p:pic>
    </p:spTree>
    <p:extLst>
      <p:ext uri="{BB962C8B-B14F-4D97-AF65-F5344CB8AC3E}">
        <p14:creationId xmlns:p14="http://schemas.microsoft.com/office/powerpoint/2010/main" val="37981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" y="9525"/>
            <a:ext cx="9142101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2502" y="2459504"/>
            <a:ext cx="56989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 theo chục</a:t>
            </a:r>
          </a:p>
          <a:p>
            <a:r>
              <a:rPr lang="en-US" sz="6000" b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tròn chục</a:t>
            </a:r>
            <a:endParaRPr lang="en-US" sz="6000" b="1" dirty="0">
              <a:solidFill>
                <a:srgbClr val="F36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66" y="0"/>
            <a:ext cx="88543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016" y="956310"/>
            <a:ext cx="1333095" cy="2000250"/>
          </a:xfrm>
          <a:prstGeom prst="rect">
            <a:avLst/>
          </a:prstGeom>
        </p:spPr>
      </p:pic>
      <p:pic>
        <p:nvPicPr>
          <p:cNvPr id="481" name="Picture 48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4348">
            <a:off x="2434877" y="1317915"/>
            <a:ext cx="1333095" cy="2000250"/>
          </a:xfrm>
          <a:prstGeom prst="rect">
            <a:avLst/>
          </a:prstGeom>
        </p:spPr>
      </p:pic>
      <p:pic>
        <p:nvPicPr>
          <p:cNvPr id="482" name="Picture 48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516">
            <a:off x="3879180" y="764245"/>
            <a:ext cx="1333095" cy="2000250"/>
          </a:xfrm>
          <a:prstGeom prst="rect">
            <a:avLst/>
          </a:prstGeom>
        </p:spPr>
      </p:pic>
      <p:pic>
        <p:nvPicPr>
          <p:cNvPr id="483" name="Picture 48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3663">
            <a:off x="5171190" y="868220"/>
            <a:ext cx="1333095" cy="2000250"/>
          </a:xfrm>
          <a:prstGeom prst="rect">
            <a:avLst/>
          </a:prstGeom>
        </p:spPr>
      </p:pic>
      <p:pic>
        <p:nvPicPr>
          <p:cNvPr id="484" name="Picture 48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5332">
            <a:off x="6484737" y="1152791"/>
            <a:ext cx="1333095" cy="2000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027" y="2599822"/>
            <a:ext cx="1884471" cy="1981944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50250" y="4847705"/>
            <a:ext cx="3361092" cy="1364308"/>
          </a:xfrm>
          <a:prstGeom prst="wedgeRoundRectCallout">
            <a:avLst>
              <a:gd name="adj1" fmla="val -28697"/>
              <a:gd name="adj2" fmla="val -10092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5701" y="359620"/>
            <a:ext cx="3785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Có bao nhiêu bông hoa?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66" y="4905551"/>
            <a:ext cx="3436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Mỗi bó có 1 chục bông,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658" y="1088650"/>
            <a:ext cx="347087" cy="3378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331" y="1337863"/>
            <a:ext cx="331834" cy="3413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772" y="1595044"/>
            <a:ext cx="360970" cy="342459"/>
          </a:xfrm>
          <a:prstGeom prst="rect">
            <a:avLst/>
          </a:prstGeom>
        </p:spPr>
      </p:pic>
      <p:pic>
        <p:nvPicPr>
          <p:cNvPr id="485" name="Picture 48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695" y="1404602"/>
            <a:ext cx="347087" cy="337832"/>
          </a:xfrm>
          <a:prstGeom prst="rect">
            <a:avLst/>
          </a:prstGeom>
        </p:spPr>
      </p:pic>
      <p:pic>
        <p:nvPicPr>
          <p:cNvPr id="486" name="Picture 48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60" y="1617744"/>
            <a:ext cx="347087" cy="337832"/>
          </a:xfrm>
          <a:prstGeom prst="rect">
            <a:avLst/>
          </a:prstGeom>
        </p:spPr>
      </p:pic>
      <p:pic>
        <p:nvPicPr>
          <p:cNvPr id="487" name="Picture 48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90" y="1773299"/>
            <a:ext cx="331834" cy="341314"/>
          </a:xfrm>
          <a:prstGeom prst="rect">
            <a:avLst/>
          </a:prstGeom>
        </p:spPr>
      </p:pic>
      <p:pic>
        <p:nvPicPr>
          <p:cNvPr id="488" name="Picture 48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996" y="1123994"/>
            <a:ext cx="360970" cy="342459"/>
          </a:xfrm>
          <a:prstGeom prst="rect">
            <a:avLst/>
          </a:prstGeom>
        </p:spPr>
      </p:pic>
      <p:pic>
        <p:nvPicPr>
          <p:cNvPr id="489" name="Picture 48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121" y="1344711"/>
            <a:ext cx="360970" cy="342459"/>
          </a:xfrm>
          <a:prstGeom prst="rect">
            <a:avLst/>
          </a:prstGeom>
        </p:spPr>
      </p:pic>
      <p:pic>
        <p:nvPicPr>
          <p:cNvPr id="492" name="Picture 49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343" y="1650283"/>
            <a:ext cx="360970" cy="342459"/>
          </a:xfrm>
          <a:prstGeom prst="rect">
            <a:avLst/>
          </a:prstGeom>
        </p:spPr>
      </p:pic>
      <p:pic>
        <p:nvPicPr>
          <p:cNvPr id="493" name="Picture 49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42" y="1180905"/>
            <a:ext cx="331834" cy="341314"/>
          </a:xfrm>
          <a:prstGeom prst="rect">
            <a:avLst/>
          </a:prstGeom>
        </p:spPr>
      </p:pic>
      <p:sp>
        <p:nvSpPr>
          <p:cNvPr id="494" name="TextBox 493"/>
          <p:cNvSpPr txBox="1"/>
          <p:nvPr/>
        </p:nvSpPr>
        <p:spPr>
          <a:xfrm>
            <a:off x="609666" y="5298949"/>
            <a:ext cx="3436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5 bó là 5 chục bông.</a:t>
            </a:r>
          </a:p>
        </p:txBody>
      </p:sp>
      <p:sp>
        <p:nvSpPr>
          <p:cNvPr id="495" name="TextBox 494"/>
          <p:cNvSpPr txBox="1"/>
          <p:nvPr/>
        </p:nvSpPr>
        <p:spPr>
          <a:xfrm>
            <a:off x="579958" y="5692347"/>
            <a:ext cx="3436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Đã có 50 bông mẹ nhỉ?</a:t>
            </a:r>
          </a:p>
        </p:txBody>
      </p:sp>
      <p:sp>
        <p:nvSpPr>
          <p:cNvPr id="496" name="Rounded Rectangular Callout 495"/>
          <p:cNvSpPr/>
          <p:nvPr/>
        </p:nvSpPr>
        <p:spPr>
          <a:xfrm>
            <a:off x="6411706" y="3639780"/>
            <a:ext cx="2333143" cy="1364308"/>
          </a:xfrm>
          <a:prstGeom prst="wedgeRoundRectCallout">
            <a:avLst>
              <a:gd name="adj1" fmla="val -54535"/>
              <a:gd name="adj2" fmla="val 8240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TextBox 496"/>
          <p:cNvSpPr txBox="1"/>
          <p:nvPr/>
        </p:nvSpPr>
        <p:spPr>
          <a:xfrm>
            <a:off x="6411594" y="3698160"/>
            <a:ext cx="2562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100" smtClean="0">
                <a:latin typeface="Arial" panose="020B0604020202020204" pitchFamily="34" charset="0"/>
                <a:cs typeface="Arial" panose="020B0604020202020204" pitchFamily="34" charset="0"/>
              </a:rPr>
              <a:t>Mẹ đang bó </a:t>
            </a:r>
          </a:p>
          <a:p>
            <a:r>
              <a:rPr lang="en-US" sz="2400" spc="-100" smtClean="0">
                <a:latin typeface="Arial" panose="020B0604020202020204" pitchFamily="34" charset="0"/>
                <a:cs typeface="Arial" panose="020B0604020202020204" pitchFamily="34" charset="0"/>
              </a:rPr>
              <a:t>1 chục bông nữa.</a:t>
            </a:r>
          </a:p>
        </p:txBody>
      </p:sp>
      <p:sp>
        <p:nvSpPr>
          <p:cNvPr id="499" name="TextBox 498"/>
          <p:cNvSpPr txBox="1"/>
          <p:nvPr/>
        </p:nvSpPr>
        <p:spPr>
          <a:xfrm>
            <a:off x="6411594" y="4482990"/>
            <a:ext cx="3436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pc="-100" smtClean="0">
                <a:latin typeface="Arial" panose="020B0604020202020204" pitchFamily="34" charset="0"/>
                <a:cs typeface="Arial" panose="020B0604020202020204" pitchFamily="34" charset="0"/>
              </a:rPr>
              <a:t>Có 60 bông hoa.</a:t>
            </a:r>
          </a:p>
        </p:txBody>
      </p:sp>
    </p:spTree>
    <p:extLst>
      <p:ext uri="{BB962C8B-B14F-4D97-AF65-F5344CB8AC3E}">
        <p14:creationId xmlns:p14="http://schemas.microsoft.com/office/powerpoint/2010/main" val="19430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3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3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3000"/>
                                        <p:tgtEl>
                                          <p:spTgt spid="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3000"/>
                                        <p:tgtEl>
                                          <p:spTgt spid="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3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2" grpId="0"/>
      <p:bldP spid="494" grpId="0"/>
      <p:bldP spid="495" grpId="0"/>
      <p:bldP spid="496" grpId="0" animBg="1"/>
      <p:bldP spid="497" grpId="0" uiExpand="1" build="p"/>
      <p:bldP spid="4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tangle 383"/>
          <p:cNvSpPr/>
          <p:nvPr/>
        </p:nvSpPr>
        <p:spPr>
          <a:xfrm>
            <a:off x="356924" y="3789731"/>
            <a:ext cx="301752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9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Rectangle 384"/>
          <p:cNvSpPr/>
          <p:nvPr/>
        </p:nvSpPr>
        <p:spPr>
          <a:xfrm>
            <a:off x="356924" y="3275925"/>
            <a:ext cx="301752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9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ectangle 385"/>
          <p:cNvSpPr/>
          <p:nvPr/>
        </p:nvSpPr>
        <p:spPr>
          <a:xfrm>
            <a:off x="356924" y="2762119"/>
            <a:ext cx="301752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9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Rectangle 386"/>
          <p:cNvSpPr/>
          <p:nvPr/>
        </p:nvSpPr>
        <p:spPr>
          <a:xfrm>
            <a:off x="356924" y="2248313"/>
            <a:ext cx="301752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9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Rectangle 387"/>
          <p:cNvSpPr/>
          <p:nvPr/>
        </p:nvSpPr>
        <p:spPr>
          <a:xfrm>
            <a:off x="356924" y="1734507"/>
            <a:ext cx="301752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9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Rectangle 388"/>
          <p:cNvSpPr/>
          <p:nvPr/>
        </p:nvSpPr>
        <p:spPr>
          <a:xfrm>
            <a:off x="756949" y="3426801"/>
            <a:ext cx="301752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9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Rectangle 389"/>
          <p:cNvSpPr/>
          <p:nvPr/>
        </p:nvSpPr>
        <p:spPr>
          <a:xfrm>
            <a:off x="756949" y="2912995"/>
            <a:ext cx="301752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9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Rectangle 390"/>
          <p:cNvSpPr/>
          <p:nvPr/>
        </p:nvSpPr>
        <p:spPr>
          <a:xfrm>
            <a:off x="756949" y="2399189"/>
            <a:ext cx="301752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9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Rectangle 391"/>
          <p:cNvSpPr/>
          <p:nvPr/>
        </p:nvSpPr>
        <p:spPr>
          <a:xfrm>
            <a:off x="756949" y="1885383"/>
            <a:ext cx="301752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9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Rectangle 392"/>
          <p:cNvSpPr/>
          <p:nvPr/>
        </p:nvSpPr>
        <p:spPr>
          <a:xfrm>
            <a:off x="756949" y="1371577"/>
            <a:ext cx="301752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9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4" name="Group 393"/>
          <p:cNvGrpSpPr/>
          <p:nvPr/>
        </p:nvGrpSpPr>
        <p:grpSpPr>
          <a:xfrm>
            <a:off x="1578570" y="1203281"/>
            <a:ext cx="308533" cy="3017520"/>
            <a:chOff x="2901017" y="1068194"/>
            <a:chExt cx="308533" cy="3017520"/>
          </a:xfrm>
        </p:grpSpPr>
        <p:sp>
          <p:nvSpPr>
            <p:cNvPr id="395" name="Rectangle 394"/>
            <p:cNvSpPr/>
            <p:nvPr/>
          </p:nvSpPr>
          <p:spPr>
            <a:xfrm>
              <a:off x="2901017" y="3783962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2901017" y="3482210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2901017" y="3180458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2901017" y="2878706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2901017" y="2576954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2901017" y="2275202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2901017" y="1973450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2901017" y="1671698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2901017" y="1369946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2901017" y="1068194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5" name="Group 314"/>
          <p:cNvGrpSpPr/>
          <p:nvPr/>
        </p:nvGrpSpPr>
        <p:grpSpPr>
          <a:xfrm>
            <a:off x="4239877" y="1204323"/>
            <a:ext cx="1819153" cy="3018635"/>
            <a:chOff x="3929948" y="1135351"/>
            <a:chExt cx="1819153" cy="3018635"/>
          </a:xfrm>
        </p:grpSpPr>
        <p:grpSp>
          <p:nvGrpSpPr>
            <p:cNvPr id="86" name="Group 85"/>
            <p:cNvGrpSpPr/>
            <p:nvPr/>
          </p:nvGrpSpPr>
          <p:grpSpPr>
            <a:xfrm>
              <a:off x="3929948" y="1135351"/>
              <a:ext cx="308533" cy="3017520"/>
              <a:chOff x="2901017" y="1068194"/>
              <a:chExt cx="308533" cy="3017520"/>
            </a:xfrm>
          </p:grpSpPr>
          <p:sp>
            <p:nvSpPr>
              <p:cNvPr id="142" name="Rectangle 141"/>
              <p:cNvSpPr/>
              <p:nvPr/>
            </p:nvSpPr>
            <p:spPr>
              <a:xfrm>
                <a:off x="2901017" y="3783962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2901017" y="3482210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901017" y="3180458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2901017" y="2878706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2901017" y="2576954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2901017" y="2275202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2901017" y="1973450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2901017" y="1671698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2901017" y="1369946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2901017" y="1068194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4312486" y="1136466"/>
              <a:ext cx="308533" cy="3017520"/>
              <a:chOff x="3283555" y="1069309"/>
              <a:chExt cx="308533" cy="3017520"/>
            </a:xfrm>
          </p:grpSpPr>
          <p:sp>
            <p:nvSpPr>
              <p:cNvPr id="132" name="Rectangle 131"/>
              <p:cNvSpPr/>
              <p:nvPr/>
            </p:nvSpPr>
            <p:spPr>
              <a:xfrm>
                <a:off x="3283555" y="3785077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3283555" y="3483325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3283555" y="3181573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3283555" y="2879821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3283555" y="2578069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3283555" y="2276317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3283555" y="1974565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283555" y="1672813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283555" y="1371061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283555" y="1069309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4679756" y="1135351"/>
              <a:ext cx="308533" cy="3017520"/>
              <a:chOff x="2901017" y="1068194"/>
              <a:chExt cx="308533" cy="3017520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2901017" y="3783962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2901017" y="3482210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2901017" y="3180458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2901017" y="2878706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901017" y="2576954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2901017" y="2275202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2901017" y="1973450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2901017" y="1671698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2901017" y="1369946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2901017" y="1068194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5062294" y="1136466"/>
              <a:ext cx="308533" cy="3017520"/>
              <a:chOff x="3283555" y="1069309"/>
              <a:chExt cx="308533" cy="3017520"/>
            </a:xfrm>
          </p:grpSpPr>
          <p:sp>
            <p:nvSpPr>
              <p:cNvPr id="112" name="Rectangle 111"/>
              <p:cNvSpPr/>
              <p:nvPr/>
            </p:nvSpPr>
            <p:spPr>
              <a:xfrm>
                <a:off x="3283555" y="3785077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3283555" y="3483325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3283555" y="3181573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283555" y="2879821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3283555" y="2578069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3283555" y="2276317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3283555" y="1974565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3283555" y="1672813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3283555" y="1371061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283555" y="1069309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5440568" y="1135351"/>
              <a:ext cx="308533" cy="3017520"/>
              <a:chOff x="2901017" y="1068194"/>
              <a:chExt cx="308533" cy="3017520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2901017" y="3783962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2901017" y="3482210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2901017" y="3180458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901017" y="2878706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2901017" y="2576954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2901017" y="2275202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2901017" y="1973450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2901017" y="1671698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2901017" y="1369946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2901017" y="1068194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6407563" y="1162753"/>
            <a:ext cx="2201691" cy="3018635"/>
            <a:chOff x="2901017" y="1068194"/>
            <a:chExt cx="2201691" cy="3018635"/>
          </a:xfrm>
        </p:grpSpPr>
        <p:grpSp>
          <p:nvGrpSpPr>
            <p:cNvPr id="3" name="Group 2"/>
            <p:cNvGrpSpPr/>
            <p:nvPr/>
          </p:nvGrpSpPr>
          <p:grpSpPr>
            <a:xfrm>
              <a:off x="2901017" y="1068194"/>
              <a:ext cx="308533" cy="3017520"/>
              <a:chOff x="2901017" y="1068194"/>
              <a:chExt cx="308533" cy="301752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901017" y="3783962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901017" y="3482210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901017" y="3180458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901017" y="2878706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901017" y="2576954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901017" y="2275202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901017" y="1973450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901017" y="1671698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901017" y="1369946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901017" y="1068194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3283555" y="1069309"/>
              <a:ext cx="308533" cy="3017520"/>
              <a:chOff x="3283555" y="1069309"/>
              <a:chExt cx="308533" cy="301752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3283555" y="3785077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283555" y="3483325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283555" y="3181573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283555" y="2879821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283555" y="2578069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283555" y="2276317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283555" y="1974565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283555" y="1672813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283555" y="1371061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283555" y="1069309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3650825" y="1068194"/>
              <a:ext cx="308533" cy="3017520"/>
              <a:chOff x="2901017" y="1068194"/>
              <a:chExt cx="308533" cy="301752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2901017" y="3783962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901017" y="3482210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901017" y="3180458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901017" y="2878706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901017" y="2576954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901017" y="2275202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901017" y="1973450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901017" y="1671698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901017" y="1369946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901017" y="1068194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4033363" y="1069309"/>
              <a:ext cx="308533" cy="3017520"/>
              <a:chOff x="3283555" y="1069309"/>
              <a:chExt cx="308533" cy="301752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3283555" y="3785077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283555" y="3483325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283555" y="3181573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283555" y="2879821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3283555" y="2578069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283555" y="2276317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283555" y="1974565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283555" y="1672813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283555" y="1371061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283555" y="1069309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4411637" y="1068194"/>
              <a:ext cx="308533" cy="3017520"/>
              <a:chOff x="2901017" y="1068194"/>
              <a:chExt cx="308533" cy="3017520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2901017" y="3783962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901017" y="3482210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901017" y="3180458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901017" y="2878706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901017" y="2576954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901017" y="2275202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901017" y="1973450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901017" y="1671698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901017" y="1369946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2901017" y="1068194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4794175" y="1069309"/>
              <a:ext cx="308533" cy="3017520"/>
              <a:chOff x="3283555" y="1069309"/>
              <a:chExt cx="308533" cy="3017520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3283555" y="3785077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3283555" y="3483325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3283555" y="3181573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283555" y="2879821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3283555" y="2578069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283555" y="2276317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283555" y="1974565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3283555" y="1672813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3283555" y="1371061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3283555" y="1069309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7" name="Group 316"/>
          <p:cNvGrpSpPr/>
          <p:nvPr/>
        </p:nvGrpSpPr>
        <p:grpSpPr>
          <a:xfrm>
            <a:off x="6405113" y="1164551"/>
            <a:ext cx="308533" cy="3017520"/>
            <a:chOff x="2901017" y="1068194"/>
            <a:chExt cx="308533" cy="3017520"/>
          </a:xfrm>
        </p:grpSpPr>
        <p:sp>
          <p:nvSpPr>
            <p:cNvPr id="373" name="Rectangle 372"/>
            <p:cNvSpPr/>
            <p:nvPr/>
          </p:nvSpPr>
          <p:spPr>
            <a:xfrm>
              <a:off x="2901017" y="3783962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2901017" y="3482210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2901017" y="3180458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2901017" y="2878706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2901017" y="2576954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2901017" y="2275202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2901017" y="1973450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2901017" y="1671698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2901017" y="1369946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2901017" y="1068194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4244027" y="1203281"/>
            <a:ext cx="308533" cy="3017520"/>
            <a:chOff x="2901017" y="1068194"/>
            <a:chExt cx="308533" cy="3017520"/>
          </a:xfrm>
        </p:grpSpPr>
        <p:sp>
          <p:nvSpPr>
            <p:cNvPr id="261" name="Rectangle 260"/>
            <p:cNvSpPr/>
            <p:nvPr/>
          </p:nvSpPr>
          <p:spPr>
            <a:xfrm>
              <a:off x="2901017" y="3783962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2901017" y="3482210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2901017" y="3180458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2901017" y="2878706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2901017" y="2576954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2901017" y="2275202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2901017" y="1973450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2901017" y="1671698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2901017" y="1369946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2901017" y="1068194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grpSp>
        <p:nvGrpSpPr>
          <p:cNvPr id="236" name="Group 235"/>
          <p:cNvGrpSpPr/>
          <p:nvPr/>
        </p:nvGrpSpPr>
        <p:grpSpPr>
          <a:xfrm>
            <a:off x="361174" y="1379351"/>
            <a:ext cx="701777" cy="2719906"/>
            <a:chOff x="361174" y="1379351"/>
            <a:chExt cx="701777" cy="2719906"/>
          </a:xfrm>
        </p:grpSpPr>
        <p:sp>
          <p:nvSpPr>
            <p:cNvPr id="2" name="Rectangle 1"/>
            <p:cNvSpPr/>
            <p:nvPr/>
          </p:nvSpPr>
          <p:spPr>
            <a:xfrm>
              <a:off x="361174" y="3797505"/>
              <a:ext cx="301752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61174" y="3283699"/>
              <a:ext cx="301752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61174" y="2769893"/>
              <a:ext cx="301752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61174" y="2256087"/>
              <a:ext cx="301752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61174" y="1742281"/>
              <a:ext cx="301752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61199" y="3434575"/>
              <a:ext cx="301752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61199" y="2920769"/>
              <a:ext cx="301752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1199" y="2406963"/>
              <a:ext cx="301752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1199" y="1893157"/>
              <a:ext cx="301752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1199" y="1379351"/>
              <a:ext cx="301752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2697878" y="1203931"/>
            <a:ext cx="691071" cy="3018635"/>
            <a:chOff x="2591198" y="1135351"/>
            <a:chExt cx="691071" cy="3018635"/>
          </a:xfrm>
        </p:grpSpPr>
        <p:grpSp>
          <p:nvGrpSpPr>
            <p:cNvPr id="152" name="Group 151"/>
            <p:cNvGrpSpPr/>
            <p:nvPr/>
          </p:nvGrpSpPr>
          <p:grpSpPr>
            <a:xfrm>
              <a:off x="2591198" y="1135351"/>
              <a:ext cx="308533" cy="3017520"/>
              <a:chOff x="2901017" y="1068194"/>
              <a:chExt cx="308533" cy="3017520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2901017" y="3783962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2901017" y="3482210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2901017" y="3180458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901017" y="2878706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2901017" y="2576954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2901017" y="2275202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2901017" y="1973450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2901017" y="1671698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2901017" y="1369946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2901017" y="1068194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3" name="Group 162"/>
            <p:cNvGrpSpPr/>
            <p:nvPr/>
          </p:nvGrpSpPr>
          <p:grpSpPr>
            <a:xfrm>
              <a:off x="2973736" y="1136466"/>
              <a:ext cx="308533" cy="3017520"/>
              <a:chOff x="3283555" y="1069309"/>
              <a:chExt cx="308533" cy="301752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3283555" y="3785077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3283555" y="3483325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3283555" y="3181573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3283555" y="2879821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3283555" y="2578069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3283555" y="2276317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3283555" y="1974565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3283555" y="1672813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3283555" y="1371061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3283555" y="1069309"/>
                <a:ext cx="308533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5" name="Right Arrow 184"/>
          <p:cNvSpPr/>
          <p:nvPr/>
        </p:nvSpPr>
        <p:spPr>
          <a:xfrm>
            <a:off x="1136483" y="2482265"/>
            <a:ext cx="371058" cy="301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ounded Rectangle 205"/>
          <p:cNvSpPr/>
          <p:nvPr/>
        </p:nvSpPr>
        <p:spPr>
          <a:xfrm>
            <a:off x="531329" y="4338876"/>
            <a:ext cx="1503746" cy="1386094"/>
          </a:xfrm>
          <a:prstGeom prst="roundRect">
            <a:avLst/>
          </a:prstGeom>
          <a:solidFill>
            <a:schemeClr val="bg1"/>
          </a:solidFill>
          <a:ln>
            <a:solidFill>
              <a:srgbClr val="169E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7" name="Rounded Rectangle 206"/>
          <p:cNvSpPr/>
          <p:nvPr/>
        </p:nvSpPr>
        <p:spPr>
          <a:xfrm>
            <a:off x="6841735" y="4309828"/>
            <a:ext cx="1503746" cy="1390666"/>
          </a:xfrm>
          <a:prstGeom prst="roundRect">
            <a:avLst/>
          </a:prstGeom>
          <a:solidFill>
            <a:schemeClr val="bg1"/>
          </a:solidFill>
          <a:ln>
            <a:solidFill>
              <a:srgbClr val="169E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TextBox 207"/>
          <p:cNvSpPr txBox="1"/>
          <p:nvPr/>
        </p:nvSpPr>
        <p:spPr>
          <a:xfrm>
            <a:off x="477989" y="4625961"/>
            <a:ext cx="160653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đơn vị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4483290" y="4330955"/>
            <a:ext cx="1543273" cy="1392399"/>
          </a:xfrm>
          <a:prstGeom prst="roundRect">
            <a:avLst/>
          </a:prstGeom>
          <a:solidFill>
            <a:schemeClr val="bg1"/>
          </a:solidFill>
          <a:ln>
            <a:solidFill>
              <a:srgbClr val="169E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ounded Rectangle 212"/>
          <p:cNvSpPr/>
          <p:nvPr/>
        </p:nvSpPr>
        <p:spPr>
          <a:xfrm>
            <a:off x="2349451" y="4330956"/>
            <a:ext cx="1503746" cy="1392399"/>
          </a:xfrm>
          <a:prstGeom prst="roundRect">
            <a:avLst/>
          </a:prstGeom>
          <a:solidFill>
            <a:schemeClr val="bg1"/>
          </a:solidFill>
          <a:ln>
            <a:solidFill>
              <a:srgbClr val="169E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TextBox 213"/>
          <p:cNvSpPr txBox="1"/>
          <p:nvPr/>
        </p:nvSpPr>
        <p:spPr>
          <a:xfrm>
            <a:off x="2533938" y="4335464"/>
            <a:ext cx="11993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chục</a:t>
            </a:r>
            <a:endParaRPr lang="en-US" sz="25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2767027" y="472105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2380164" y="5219999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hai mươi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4686378" y="4335464"/>
            <a:ext cx="11993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chục</a:t>
            </a:r>
            <a:endParaRPr lang="en-US" sz="25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4893340" y="472105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4490692" y="5219999"/>
            <a:ext cx="160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năm mươi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7055706" y="4356149"/>
            <a:ext cx="11993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chục</a:t>
            </a:r>
            <a:endParaRPr lang="en-US" sz="25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7212595" y="47417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6844749" y="5244791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sáu mươi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356924" y="3794811"/>
            <a:ext cx="301752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9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356924" y="3281005"/>
            <a:ext cx="301752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9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356924" y="2767199"/>
            <a:ext cx="301752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9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356924" y="2253393"/>
            <a:ext cx="301752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9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356924" y="1739587"/>
            <a:ext cx="301752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9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756949" y="3431881"/>
            <a:ext cx="301752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9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56949" y="2918075"/>
            <a:ext cx="301752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9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756949" y="2404269"/>
            <a:ext cx="301752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9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756949" y="1890463"/>
            <a:ext cx="301752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9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756949" y="1376657"/>
            <a:ext cx="301752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9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7" name="Group 236"/>
          <p:cNvGrpSpPr/>
          <p:nvPr/>
        </p:nvGrpSpPr>
        <p:grpSpPr>
          <a:xfrm>
            <a:off x="2697878" y="1194702"/>
            <a:ext cx="308533" cy="3017520"/>
            <a:chOff x="2901017" y="1068194"/>
            <a:chExt cx="308533" cy="3017520"/>
          </a:xfrm>
        </p:grpSpPr>
        <p:sp>
          <p:nvSpPr>
            <p:cNvPr id="238" name="Rectangle 237"/>
            <p:cNvSpPr/>
            <p:nvPr/>
          </p:nvSpPr>
          <p:spPr>
            <a:xfrm>
              <a:off x="2901017" y="3783962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2901017" y="3482210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2901017" y="3180458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2901017" y="2878706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901017" y="2576954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2901017" y="2275202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2901017" y="1973450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2901017" y="1671698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2901017" y="1369946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2901017" y="1068194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3080416" y="1195817"/>
            <a:ext cx="308533" cy="3017520"/>
            <a:chOff x="3283555" y="1069309"/>
            <a:chExt cx="308533" cy="3017520"/>
          </a:xfrm>
        </p:grpSpPr>
        <p:sp>
          <p:nvSpPr>
            <p:cNvPr id="249" name="Rectangle 248"/>
            <p:cNvSpPr/>
            <p:nvPr/>
          </p:nvSpPr>
          <p:spPr>
            <a:xfrm>
              <a:off x="3283555" y="3785077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3283555" y="3483325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3283555" y="3181573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3283555" y="2879821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3283555" y="2578069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3283555" y="2276317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3283555" y="1974565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3283555" y="1672813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3283555" y="1371061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3283555" y="1069309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1" name="Group 270"/>
          <p:cNvGrpSpPr/>
          <p:nvPr/>
        </p:nvGrpSpPr>
        <p:grpSpPr>
          <a:xfrm>
            <a:off x="4621485" y="1204396"/>
            <a:ext cx="308533" cy="3017520"/>
            <a:chOff x="3283555" y="1069309"/>
            <a:chExt cx="308533" cy="3017520"/>
          </a:xfrm>
        </p:grpSpPr>
        <p:sp>
          <p:nvSpPr>
            <p:cNvPr id="272" name="Rectangle 271"/>
            <p:cNvSpPr/>
            <p:nvPr/>
          </p:nvSpPr>
          <p:spPr>
            <a:xfrm>
              <a:off x="3283555" y="3785077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3283555" y="3483325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3283555" y="3181573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3283555" y="2879821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3283555" y="2578069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3283555" y="2276317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3283555" y="1974565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3283555" y="1672813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3283555" y="1371061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3283555" y="1069309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" name="Group 281"/>
          <p:cNvGrpSpPr/>
          <p:nvPr/>
        </p:nvGrpSpPr>
        <p:grpSpPr>
          <a:xfrm>
            <a:off x="4993835" y="1203281"/>
            <a:ext cx="308533" cy="3017520"/>
            <a:chOff x="2901017" y="1068194"/>
            <a:chExt cx="308533" cy="3017520"/>
          </a:xfrm>
        </p:grpSpPr>
        <p:sp>
          <p:nvSpPr>
            <p:cNvPr id="283" name="Rectangle 282"/>
            <p:cNvSpPr/>
            <p:nvPr/>
          </p:nvSpPr>
          <p:spPr>
            <a:xfrm>
              <a:off x="2901017" y="3783962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2901017" y="3482210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2901017" y="3180458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2901017" y="2878706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2901017" y="2576954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2901017" y="2275202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2901017" y="1973450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2901017" y="1671698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2901017" y="1369946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2901017" y="1068194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3" name="Group 292"/>
          <p:cNvGrpSpPr/>
          <p:nvPr/>
        </p:nvGrpSpPr>
        <p:grpSpPr>
          <a:xfrm>
            <a:off x="5376373" y="1204396"/>
            <a:ext cx="308533" cy="3017520"/>
            <a:chOff x="3283555" y="1069309"/>
            <a:chExt cx="308533" cy="3017520"/>
          </a:xfrm>
        </p:grpSpPr>
        <p:sp>
          <p:nvSpPr>
            <p:cNvPr id="294" name="Rectangle 293"/>
            <p:cNvSpPr/>
            <p:nvPr/>
          </p:nvSpPr>
          <p:spPr>
            <a:xfrm>
              <a:off x="3283555" y="3785077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3283555" y="3483325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3283555" y="3181573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3283555" y="2879821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3283555" y="2578069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3283555" y="2276317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3283555" y="1974565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3283555" y="1672813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3283555" y="1371061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3283555" y="1069309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4" name="Group 303"/>
          <p:cNvGrpSpPr/>
          <p:nvPr/>
        </p:nvGrpSpPr>
        <p:grpSpPr>
          <a:xfrm>
            <a:off x="5749567" y="1203281"/>
            <a:ext cx="308533" cy="3017520"/>
            <a:chOff x="2901017" y="1068194"/>
            <a:chExt cx="308533" cy="3017520"/>
          </a:xfrm>
        </p:grpSpPr>
        <p:sp>
          <p:nvSpPr>
            <p:cNvPr id="305" name="Rectangle 304"/>
            <p:cNvSpPr/>
            <p:nvPr/>
          </p:nvSpPr>
          <p:spPr>
            <a:xfrm>
              <a:off x="2901017" y="3783962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2901017" y="3482210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2901017" y="3180458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2901017" y="2878706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2901017" y="2576954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2901017" y="2275202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2901017" y="1973450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2901017" y="1671698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2901017" y="1369946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2901017" y="1068194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8" name="Group 317"/>
          <p:cNvGrpSpPr/>
          <p:nvPr/>
        </p:nvGrpSpPr>
        <p:grpSpPr>
          <a:xfrm>
            <a:off x="6787651" y="1165666"/>
            <a:ext cx="308533" cy="3017520"/>
            <a:chOff x="3283555" y="1069309"/>
            <a:chExt cx="308533" cy="3017520"/>
          </a:xfrm>
        </p:grpSpPr>
        <p:sp>
          <p:nvSpPr>
            <p:cNvPr id="363" name="Rectangle 362"/>
            <p:cNvSpPr/>
            <p:nvPr/>
          </p:nvSpPr>
          <p:spPr>
            <a:xfrm>
              <a:off x="3283555" y="3785077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3283555" y="3483325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3283555" y="3181573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3283555" y="2879821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3283555" y="2578069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3283555" y="2276317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3283555" y="1974565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3283555" y="1672813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3283555" y="1371061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3283555" y="1069309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7154921" y="1164551"/>
            <a:ext cx="308533" cy="3017520"/>
            <a:chOff x="2901017" y="1068194"/>
            <a:chExt cx="308533" cy="3017520"/>
          </a:xfrm>
        </p:grpSpPr>
        <p:sp>
          <p:nvSpPr>
            <p:cNvPr id="353" name="Rectangle 352"/>
            <p:cNvSpPr/>
            <p:nvPr/>
          </p:nvSpPr>
          <p:spPr>
            <a:xfrm>
              <a:off x="2901017" y="3783962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2901017" y="3482210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2901017" y="3180458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2901017" y="2878706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2901017" y="2576954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2901017" y="2275202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2901017" y="1973450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2901017" y="1671698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2901017" y="1369946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2901017" y="1068194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0" name="Group 319"/>
          <p:cNvGrpSpPr/>
          <p:nvPr/>
        </p:nvGrpSpPr>
        <p:grpSpPr>
          <a:xfrm>
            <a:off x="7537459" y="1165666"/>
            <a:ext cx="308533" cy="3017520"/>
            <a:chOff x="3283555" y="1069309"/>
            <a:chExt cx="308533" cy="3017520"/>
          </a:xfrm>
        </p:grpSpPr>
        <p:sp>
          <p:nvSpPr>
            <p:cNvPr id="343" name="Rectangle 342"/>
            <p:cNvSpPr/>
            <p:nvPr/>
          </p:nvSpPr>
          <p:spPr>
            <a:xfrm>
              <a:off x="3283555" y="3785077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3283555" y="3483325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3283555" y="3181573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3283555" y="2879821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3283555" y="2578069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3283555" y="2276317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3283555" y="1974565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3283555" y="1672813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3283555" y="1371061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3283555" y="1069309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1" name="Group 320"/>
          <p:cNvGrpSpPr/>
          <p:nvPr/>
        </p:nvGrpSpPr>
        <p:grpSpPr>
          <a:xfrm>
            <a:off x="7915733" y="1164551"/>
            <a:ext cx="308533" cy="3017520"/>
            <a:chOff x="2901017" y="1068194"/>
            <a:chExt cx="308533" cy="3017520"/>
          </a:xfrm>
        </p:grpSpPr>
        <p:sp>
          <p:nvSpPr>
            <p:cNvPr id="333" name="Rectangle 332"/>
            <p:cNvSpPr/>
            <p:nvPr/>
          </p:nvSpPr>
          <p:spPr>
            <a:xfrm>
              <a:off x="2901017" y="3783962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2901017" y="3482210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2901017" y="3180458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2901017" y="2878706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2901017" y="2576954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2901017" y="2275202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2901017" y="1973450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2901017" y="1671698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2901017" y="1369946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2901017" y="1068194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2" name="Group 321"/>
          <p:cNvGrpSpPr/>
          <p:nvPr/>
        </p:nvGrpSpPr>
        <p:grpSpPr>
          <a:xfrm>
            <a:off x="8298271" y="1165666"/>
            <a:ext cx="308533" cy="3017520"/>
            <a:chOff x="3283555" y="1069309"/>
            <a:chExt cx="308533" cy="3017520"/>
          </a:xfrm>
        </p:grpSpPr>
        <p:sp>
          <p:nvSpPr>
            <p:cNvPr id="323" name="Rectangle 322"/>
            <p:cNvSpPr/>
            <p:nvPr/>
          </p:nvSpPr>
          <p:spPr>
            <a:xfrm>
              <a:off x="3283555" y="3785077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3283555" y="3483325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3283555" y="3181573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3283555" y="2879821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3283555" y="2578069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3283555" y="2276317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3283555" y="1974565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3283555" y="1672813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3283555" y="1371061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3283555" y="1069309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3" name="TextBox 382"/>
          <p:cNvSpPr txBox="1"/>
          <p:nvPr/>
        </p:nvSpPr>
        <p:spPr>
          <a:xfrm>
            <a:off x="516570" y="4980125"/>
            <a:ext cx="147668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 chục</a:t>
            </a:r>
            <a:endParaRPr lang="en-US" sz="25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72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0.13385 0.01875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926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13368 0.04954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2477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13368 0.0800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4005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13385 0.1118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5579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 L 0.13402 0.1423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7106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09027 -0.14884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4" y="-7454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46 L 0.09062 -0.1173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7" y="-5903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07 L 0.09045 -0.08657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7" y="-430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7.40741E-7 L 0.09045 -0.0553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-2778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0.08993 -0.0243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7" y="-1227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0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1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1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0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1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1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1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" grpId="0" animBg="1"/>
      <p:bldP spid="384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88" grpId="0" animBg="1"/>
      <p:bldP spid="388" grpId="1" animBg="1"/>
      <p:bldP spid="389" grpId="0" animBg="1"/>
      <p:bldP spid="389" grpId="1" animBg="1"/>
      <p:bldP spid="390" grpId="0" animBg="1"/>
      <p:bldP spid="390" grpId="1" animBg="1"/>
      <p:bldP spid="391" grpId="0" animBg="1"/>
      <p:bldP spid="391" grpId="1" animBg="1"/>
      <p:bldP spid="392" grpId="0" animBg="1"/>
      <p:bldP spid="392" grpId="1" animBg="1"/>
      <p:bldP spid="393" grpId="0" animBg="1"/>
      <p:bldP spid="393" grpId="1" animBg="1"/>
      <p:bldP spid="185" grpId="0" animBg="1"/>
      <p:bldP spid="206" grpId="0" animBg="1"/>
      <p:bldP spid="207" grpId="0" animBg="1"/>
      <p:bldP spid="208" grpId="0" uiExpand="1" build="p"/>
      <p:bldP spid="212" grpId="0" animBg="1"/>
      <p:bldP spid="213" grpId="0" animBg="1"/>
      <p:bldP spid="214" grpId="0"/>
      <p:bldP spid="216" grpId="0"/>
      <p:bldP spid="217" grpId="0"/>
      <p:bldP spid="218" grpId="0"/>
      <p:bldP spid="220" grpId="0"/>
      <p:bldP spid="221" grpId="0"/>
      <p:bldP spid="222" grpId="0"/>
      <p:bldP spid="224" grpId="0"/>
      <p:bldP spid="225" grpId="0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38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" y="58056"/>
            <a:ext cx="9021314" cy="6663419"/>
          </a:xfrm>
          <a:prstGeom prst="roundRect">
            <a:avLst>
              <a:gd name="adj" fmla="val 2204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386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roup 353"/>
          <p:cNvGrpSpPr/>
          <p:nvPr/>
        </p:nvGrpSpPr>
        <p:grpSpPr>
          <a:xfrm>
            <a:off x="2547899" y="1584594"/>
            <a:ext cx="1084825" cy="3017520"/>
            <a:chOff x="3788790" y="1568085"/>
            <a:chExt cx="1084825" cy="3017520"/>
          </a:xfrm>
        </p:grpSpPr>
        <p:grpSp>
          <p:nvGrpSpPr>
            <p:cNvPr id="355" name="Group 354"/>
            <p:cNvGrpSpPr/>
            <p:nvPr/>
          </p:nvGrpSpPr>
          <p:grpSpPr>
            <a:xfrm>
              <a:off x="4572000" y="1568085"/>
              <a:ext cx="301615" cy="3017520"/>
              <a:chOff x="955897" y="1166758"/>
              <a:chExt cx="301615" cy="3017520"/>
            </a:xfrm>
          </p:grpSpPr>
          <p:sp>
            <p:nvSpPr>
              <p:cNvPr id="378" name="Rectangle 377"/>
              <p:cNvSpPr/>
              <p:nvPr/>
            </p:nvSpPr>
            <p:spPr>
              <a:xfrm>
                <a:off x="955897" y="388252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Rectangle 378"/>
              <p:cNvSpPr/>
              <p:nvPr/>
            </p:nvSpPr>
            <p:spPr>
              <a:xfrm>
                <a:off x="955897" y="358077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Rectangle 379"/>
              <p:cNvSpPr/>
              <p:nvPr/>
            </p:nvSpPr>
            <p:spPr>
              <a:xfrm>
                <a:off x="955897" y="327902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Rectangle 380"/>
              <p:cNvSpPr/>
              <p:nvPr/>
            </p:nvSpPr>
            <p:spPr>
              <a:xfrm>
                <a:off x="955897" y="297727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Rectangle 381"/>
              <p:cNvSpPr/>
              <p:nvPr/>
            </p:nvSpPr>
            <p:spPr>
              <a:xfrm>
                <a:off x="955897" y="267551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Rectangle 382"/>
              <p:cNvSpPr/>
              <p:nvPr/>
            </p:nvSpPr>
            <p:spPr>
              <a:xfrm>
                <a:off x="955897" y="237376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Rectangle 383"/>
              <p:cNvSpPr/>
              <p:nvPr/>
            </p:nvSpPr>
            <p:spPr>
              <a:xfrm>
                <a:off x="955897" y="207201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Rectangle 384"/>
              <p:cNvSpPr/>
              <p:nvPr/>
            </p:nvSpPr>
            <p:spPr>
              <a:xfrm>
                <a:off x="955897" y="177026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Rectangle 385"/>
              <p:cNvSpPr/>
              <p:nvPr/>
            </p:nvSpPr>
            <p:spPr>
              <a:xfrm>
                <a:off x="955897" y="146851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Rectangle 386"/>
              <p:cNvSpPr/>
              <p:nvPr/>
            </p:nvSpPr>
            <p:spPr>
              <a:xfrm>
                <a:off x="955897" y="116675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6" name="Group 355"/>
            <p:cNvGrpSpPr/>
            <p:nvPr/>
          </p:nvGrpSpPr>
          <p:grpSpPr>
            <a:xfrm>
              <a:off x="3788790" y="1568085"/>
              <a:ext cx="301615" cy="3017520"/>
              <a:chOff x="2868597" y="1168660"/>
              <a:chExt cx="301615" cy="3017520"/>
            </a:xfrm>
          </p:grpSpPr>
          <p:sp>
            <p:nvSpPr>
              <p:cNvPr id="368" name="Rectangle 367"/>
              <p:cNvSpPr/>
              <p:nvPr/>
            </p:nvSpPr>
            <p:spPr>
              <a:xfrm>
                <a:off x="2868597" y="388442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Rectangle 368"/>
              <p:cNvSpPr/>
              <p:nvPr/>
            </p:nvSpPr>
            <p:spPr>
              <a:xfrm>
                <a:off x="2868597" y="358267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Rectangle 369"/>
              <p:cNvSpPr/>
              <p:nvPr/>
            </p:nvSpPr>
            <p:spPr>
              <a:xfrm>
                <a:off x="2868597" y="328092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Rectangle 370"/>
              <p:cNvSpPr/>
              <p:nvPr/>
            </p:nvSpPr>
            <p:spPr>
              <a:xfrm>
                <a:off x="2868597" y="297917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Rectangle 371"/>
              <p:cNvSpPr/>
              <p:nvPr/>
            </p:nvSpPr>
            <p:spPr>
              <a:xfrm>
                <a:off x="2868597" y="267742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Rectangle 372"/>
              <p:cNvSpPr/>
              <p:nvPr/>
            </p:nvSpPr>
            <p:spPr>
              <a:xfrm>
                <a:off x="2868597" y="237566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Rectangle 373"/>
              <p:cNvSpPr/>
              <p:nvPr/>
            </p:nvSpPr>
            <p:spPr>
              <a:xfrm>
                <a:off x="2868597" y="207391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Rectangle 374"/>
              <p:cNvSpPr/>
              <p:nvPr/>
            </p:nvSpPr>
            <p:spPr>
              <a:xfrm>
                <a:off x="2868597" y="177216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Rectangle 375"/>
              <p:cNvSpPr/>
              <p:nvPr/>
            </p:nvSpPr>
            <p:spPr>
              <a:xfrm>
                <a:off x="2868597" y="147041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Rectangle 376"/>
              <p:cNvSpPr/>
              <p:nvPr/>
            </p:nvSpPr>
            <p:spPr>
              <a:xfrm>
                <a:off x="2868597" y="116866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7" name="Group 356"/>
            <p:cNvGrpSpPr/>
            <p:nvPr/>
          </p:nvGrpSpPr>
          <p:grpSpPr>
            <a:xfrm>
              <a:off x="4180395" y="1568085"/>
              <a:ext cx="301615" cy="3017520"/>
              <a:chOff x="3298502" y="1168660"/>
              <a:chExt cx="301615" cy="3017520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3298502" y="388442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Rectangle 358"/>
              <p:cNvSpPr/>
              <p:nvPr/>
            </p:nvSpPr>
            <p:spPr>
              <a:xfrm>
                <a:off x="3298502" y="358267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Rectangle 359"/>
              <p:cNvSpPr/>
              <p:nvPr/>
            </p:nvSpPr>
            <p:spPr>
              <a:xfrm>
                <a:off x="3298502" y="328092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3298502" y="297917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Rectangle 361"/>
              <p:cNvSpPr/>
              <p:nvPr/>
            </p:nvSpPr>
            <p:spPr>
              <a:xfrm>
                <a:off x="3298502" y="267742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Rectangle 362"/>
              <p:cNvSpPr/>
              <p:nvPr/>
            </p:nvSpPr>
            <p:spPr>
              <a:xfrm>
                <a:off x="3298502" y="237566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Rectangle 363"/>
              <p:cNvSpPr/>
              <p:nvPr/>
            </p:nvSpPr>
            <p:spPr>
              <a:xfrm>
                <a:off x="3298502" y="207391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Rectangle 364"/>
              <p:cNvSpPr/>
              <p:nvPr/>
            </p:nvSpPr>
            <p:spPr>
              <a:xfrm>
                <a:off x="3298502" y="177216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Rectangle 365"/>
              <p:cNvSpPr/>
              <p:nvPr/>
            </p:nvSpPr>
            <p:spPr>
              <a:xfrm>
                <a:off x="3298502" y="147041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Rectangle 366"/>
              <p:cNvSpPr/>
              <p:nvPr/>
            </p:nvSpPr>
            <p:spPr>
              <a:xfrm>
                <a:off x="3298502" y="116866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415031" y="1579807"/>
            <a:ext cx="696615" cy="3026409"/>
            <a:chOff x="309898" y="1670514"/>
            <a:chExt cx="696615" cy="3026409"/>
          </a:xfrm>
        </p:grpSpPr>
        <p:grpSp>
          <p:nvGrpSpPr>
            <p:cNvPr id="158" name="Group 157"/>
            <p:cNvGrpSpPr/>
            <p:nvPr/>
          </p:nvGrpSpPr>
          <p:grpSpPr>
            <a:xfrm>
              <a:off x="704898" y="1670514"/>
              <a:ext cx="301615" cy="3017520"/>
              <a:chOff x="1749996" y="1568085"/>
              <a:chExt cx="301615" cy="3017520"/>
            </a:xfrm>
            <a:solidFill>
              <a:srgbClr val="8BC63F"/>
            </a:solidFill>
          </p:grpSpPr>
          <p:sp>
            <p:nvSpPr>
              <p:cNvPr id="182" name="Rectangle 181"/>
              <p:cNvSpPr/>
              <p:nvPr/>
            </p:nvSpPr>
            <p:spPr>
              <a:xfrm>
                <a:off x="1749996" y="4283853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1749996" y="3982101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1749996" y="3680349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1749996" y="3378597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1749996" y="3076845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1749996" y="2775093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1749996" y="2473341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1749996" y="2171589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1749996" y="1869837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1749996" y="1568085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60"/>
            <p:cNvGrpSpPr/>
            <p:nvPr/>
          </p:nvGrpSpPr>
          <p:grpSpPr>
            <a:xfrm>
              <a:off x="309898" y="1679403"/>
              <a:ext cx="301615" cy="3017520"/>
              <a:chOff x="3298502" y="1168660"/>
              <a:chExt cx="301615" cy="3017520"/>
            </a:xfrm>
            <a:solidFill>
              <a:srgbClr val="8BC63F"/>
            </a:solidFill>
          </p:grpSpPr>
          <p:sp>
            <p:nvSpPr>
              <p:cNvPr id="162" name="Rectangle 161"/>
              <p:cNvSpPr/>
              <p:nvPr/>
            </p:nvSpPr>
            <p:spPr>
              <a:xfrm>
                <a:off x="3298502" y="3884428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3298502" y="3582676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3298502" y="3280924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3298502" y="2979172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3298502" y="2677420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3298502" y="2375668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3298502" y="2073916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3298502" y="1772164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3298502" y="1470412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3298502" y="1168660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88" name="Group 387"/>
          <p:cNvGrpSpPr/>
          <p:nvPr/>
        </p:nvGrpSpPr>
        <p:grpSpPr>
          <a:xfrm>
            <a:off x="4058713" y="1584594"/>
            <a:ext cx="1468455" cy="3017520"/>
            <a:chOff x="3508702" y="1542050"/>
            <a:chExt cx="1468455" cy="3017520"/>
          </a:xfrm>
        </p:grpSpPr>
        <p:grpSp>
          <p:nvGrpSpPr>
            <p:cNvPr id="389" name="Group 388"/>
            <p:cNvGrpSpPr/>
            <p:nvPr/>
          </p:nvGrpSpPr>
          <p:grpSpPr>
            <a:xfrm>
              <a:off x="4291912" y="1542050"/>
              <a:ext cx="301615" cy="3017520"/>
              <a:chOff x="955897" y="1166758"/>
              <a:chExt cx="301615" cy="3017520"/>
            </a:xfrm>
            <a:solidFill>
              <a:srgbClr val="8BC63F"/>
            </a:solidFill>
          </p:grpSpPr>
          <p:sp>
            <p:nvSpPr>
              <p:cNvPr id="423" name="Rectangle 422"/>
              <p:cNvSpPr/>
              <p:nvPr/>
            </p:nvSpPr>
            <p:spPr>
              <a:xfrm>
                <a:off x="955897" y="3882526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Rectangle 423"/>
              <p:cNvSpPr/>
              <p:nvPr/>
            </p:nvSpPr>
            <p:spPr>
              <a:xfrm>
                <a:off x="955897" y="3580774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Rectangle 424"/>
              <p:cNvSpPr/>
              <p:nvPr/>
            </p:nvSpPr>
            <p:spPr>
              <a:xfrm>
                <a:off x="955897" y="3279022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Rectangle 425"/>
              <p:cNvSpPr/>
              <p:nvPr/>
            </p:nvSpPr>
            <p:spPr>
              <a:xfrm>
                <a:off x="955897" y="2977270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Rectangle 426"/>
              <p:cNvSpPr/>
              <p:nvPr/>
            </p:nvSpPr>
            <p:spPr>
              <a:xfrm>
                <a:off x="955897" y="2675518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/>
              <p:cNvSpPr/>
              <p:nvPr/>
            </p:nvSpPr>
            <p:spPr>
              <a:xfrm>
                <a:off x="955897" y="2373766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/>
              <p:cNvSpPr/>
              <p:nvPr/>
            </p:nvSpPr>
            <p:spPr>
              <a:xfrm>
                <a:off x="955897" y="2072014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/>
              <p:cNvSpPr/>
              <p:nvPr/>
            </p:nvSpPr>
            <p:spPr>
              <a:xfrm>
                <a:off x="955897" y="1770262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/>
              <p:cNvSpPr/>
              <p:nvPr/>
            </p:nvSpPr>
            <p:spPr>
              <a:xfrm>
                <a:off x="955897" y="1468510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/>
              <p:cNvSpPr/>
              <p:nvPr/>
            </p:nvSpPr>
            <p:spPr>
              <a:xfrm>
                <a:off x="955897" y="1166758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0" name="Group 389"/>
            <p:cNvGrpSpPr/>
            <p:nvPr/>
          </p:nvGrpSpPr>
          <p:grpSpPr>
            <a:xfrm>
              <a:off x="3508702" y="1542050"/>
              <a:ext cx="301615" cy="3017520"/>
              <a:chOff x="2868597" y="1168660"/>
              <a:chExt cx="301615" cy="3017520"/>
            </a:xfrm>
            <a:solidFill>
              <a:srgbClr val="8BC63F"/>
            </a:solidFill>
          </p:grpSpPr>
          <p:sp>
            <p:nvSpPr>
              <p:cNvPr id="413" name="Rectangle 412"/>
              <p:cNvSpPr/>
              <p:nvPr/>
            </p:nvSpPr>
            <p:spPr>
              <a:xfrm>
                <a:off x="2868597" y="3884428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Rectangle 413"/>
              <p:cNvSpPr/>
              <p:nvPr/>
            </p:nvSpPr>
            <p:spPr>
              <a:xfrm>
                <a:off x="2868597" y="3582676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Rectangle 414"/>
              <p:cNvSpPr/>
              <p:nvPr/>
            </p:nvSpPr>
            <p:spPr>
              <a:xfrm>
                <a:off x="2868597" y="3280924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Rectangle 415"/>
              <p:cNvSpPr/>
              <p:nvPr/>
            </p:nvSpPr>
            <p:spPr>
              <a:xfrm>
                <a:off x="2868597" y="2979172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Rectangle 416"/>
              <p:cNvSpPr/>
              <p:nvPr/>
            </p:nvSpPr>
            <p:spPr>
              <a:xfrm>
                <a:off x="2868597" y="2677420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Rectangle 417"/>
              <p:cNvSpPr/>
              <p:nvPr/>
            </p:nvSpPr>
            <p:spPr>
              <a:xfrm>
                <a:off x="2868597" y="2375668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Rectangle 418"/>
              <p:cNvSpPr/>
              <p:nvPr/>
            </p:nvSpPr>
            <p:spPr>
              <a:xfrm>
                <a:off x="2868597" y="2073916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Rectangle 419"/>
              <p:cNvSpPr/>
              <p:nvPr/>
            </p:nvSpPr>
            <p:spPr>
              <a:xfrm>
                <a:off x="2868597" y="1772164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Rectangle 420"/>
              <p:cNvSpPr/>
              <p:nvPr/>
            </p:nvSpPr>
            <p:spPr>
              <a:xfrm>
                <a:off x="2868597" y="1470412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Rectangle 421"/>
              <p:cNvSpPr/>
              <p:nvPr/>
            </p:nvSpPr>
            <p:spPr>
              <a:xfrm>
                <a:off x="2868597" y="1168660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1" name="Group 390"/>
            <p:cNvGrpSpPr/>
            <p:nvPr/>
          </p:nvGrpSpPr>
          <p:grpSpPr>
            <a:xfrm>
              <a:off x="3900307" y="1542050"/>
              <a:ext cx="301615" cy="3017520"/>
              <a:chOff x="3298502" y="1168660"/>
              <a:chExt cx="301615" cy="3017520"/>
            </a:xfrm>
            <a:solidFill>
              <a:srgbClr val="8BC63F"/>
            </a:solidFill>
          </p:grpSpPr>
          <p:sp>
            <p:nvSpPr>
              <p:cNvPr id="403" name="Rectangle 402"/>
              <p:cNvSpPr/>
              <p:nvPr/>
            </p:nvSpPr>
            <p:spPr>
              <a:xfrm>
                <a:off x="3298502" y="3884428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Rectangle 403"/>
              <p:cNvSpPr/>
              <p:nvPr/>
            </p:nvSpPr>
            <p:spPr>
              <a:xfrm>
                <a:off x="3298502" y="3582676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Rectangle 404"/>
              <p:cNvSpPr/>
              <p:nvPr/>
            </p:nvSpPr>
            <p:spPr>
              <a:xfrm>
                <a:off x="3298502" y="3280924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Rectangle 405"/>
              <p:cNvSpPr/>
              <p:nvPr/>
            </p:nvSpPr>
            <p:spPr>
              <a:xfrm>
                <a:off x="3298502" y="2979172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Rectangle 406"/>
              <p:cNvSpPr/>
              <p:nvPr/>
            </p:nvSpPr>
            <p:spPr>
              <a:xfrm>
                <a:off x="3298502" y="2677420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Rectangle 407"/>
              <p:cNvSpPr/>
              <p:nvPr/>
            </p:nvSpPr>
            <p:spPr>
              <a:xfrm>
                <a:off x="3298502" y="2375668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Rectangle 408"/>
              <p:cNvSpPr/>
              <p:nvPr/>
            </p:nvSpPr>
            <p:spPr>
              <a:xfrm>
                <a:off x="3298502" y="2073916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Rectangle 409"/>
              <p:cNvSpPr/>
              <p:nvPr/>
            </p:nvSpPr>
            <p:spPr>
              <a:xfrm>
                <a:off x="3298502" y="1772164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Rectangle 410"/>
              <p:cNvSpPr/>
              <p:nvPr/>
            </p:nvSpPr>
            <p:spPr>
              <a:xfrm>
                <a:off x="3298502" y="1470412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Rectangle 411"/>
              <p:cNvSpPr/>
              <p:nvPr/>
            </p:nvSpPr>
            <p:spPr>
              <a:xfrm>
                <a:off x="3298502" y="1168660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2" name="Group 391"/>
            <p:cNvGrpSpPr/>
            <p:nvPr/>
          </p:nvGrpSpPr>
          <p:grpSpPr>
            <a:xfrm>
              <a:off x="4675542" y="1542050"/>
              <a:ext cx="301615" cy="3017520"/>
              <a:chOff x="955897" y="1166758"/>
              <a:chExt cx="301615" cy="3017520"/>
            </a:xfrm>
            <a:solidFill>
              <a:srgbClr val="8BC63F"/>
            </a:solidFill>
          </p:grpSpPr>
          <p:sp>
            <p:nvSpPr>
              <p:cNvPr id="393" name="Rectangle 392"/>
              <p:cNvSpPr/>
              <p:nvPr/>
            </p:nvSpPr>
            <p:spPr>
              <a:xfrm>
                <a:off x="955897" y="3882526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Rectangle 393"/>
              <p:cNvSpPr/>
              <p:nvPr/>
            </p:nvSpPr>
            <p:spPr>
              <a:xfrm>
                <a:off x="955897" y="3580774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Rectangle 394"/>
              <p:cNvSpPr/>
              <p:nvPr/>
            </p:nvSpPr>
            <p:spPr>
              <a:xfrm>
                <a:off x="955897" y="3279022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Rectangle 395"/>
              <p:cNvSpPr/>
              <p:nvPr/>
            </p:nvSpPr>
            <p:spPr>
              <a:xfrm>
                <a:off x="955897" y="2977270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Rectangle 396"/>
              <p:cNvSpPr/>
              <p:nvPr/>
            </p:nvSpPr>
            <p:spPr>
              <a:xfrm>
                <a:off x="955897" y="2675518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Rectangle 397"/>
              <p:cNvSpPr/>
              <p:nvPr/>
            </p:nvSpPr>
            <p:spPr>
              <a:xfrm>
                <a:off x="955897" y="2373766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Rectangle 398"/>
              <p:cNvSpPr/>
              <p:nvPr/>
            </p:nvSpPr>
            <p:spPr>
              <a:xfrm>
                <a:off x="955897" y="2072014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Rectangle 399"/>
              <p:cNvSpPr/>
              <p:nvPr/>
            </p:nvSpPr>
            <p:spPr>
              <a:xfrm>
                <a:off x="955897" y="1770262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Rectangle 400"/>
              <p:cNvSpPr/>
              <p:nvPr/>
            </p:nvSpPr>
            <p:spPr>
              <a:xfrm>
                <a:off x="955897" y="1468510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Rectangle 401"/>
              <p:cNvSpPr/>
              <p:nvPr/>
            </p:nvSpPr>
            <p:spPr>
              <a:xfrm>
                <a:off x="955897" y="1166758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33" name="Group 432"/>
          <p:cNvGrpSpPr/>
          <p:nvPr/>
        </p:nvGrpSpPr>
        <p:grpSpPr>
          <a:xfrm>
            <a:off x="5953157" y="1584594"/>
            <a:ext cx="2646925" cy="3017520"/>
            <a:chOff x="6038199" y="1568085"/>
            <a:chExt cx="2646925" cy="3017520"/>
          </a:xfrm>
        </p:grpSpPr>
        <p:grpSp>
          <p:nvGrpSpPr>
            <p:cNvPr id="434" name="Group 433"/>
            <p:cNvGrpSpPr/>
            <p:nvPr/>
          </p:nvGrpSpPr>
          <p:grpSpPr>
            <a:xfrm>
              <a:off x="7210029" y="1568085"/>
              <a:ext cx="301615" cy="3017520"/>
              <a:chOff x="955897" y="1166758"/>
              <a:chExt cx="301615" cy="3017520"/>
            </a:xfrm>
          </p:grpSpPr>
          <p:sp>
            <p:nvSpPr>
              <p:cNvPr id="501" name="Rectangle 500"/>
              <p:cNvSpPr/>
              <p:nvPr/>
            </p:nvSpPr>
            <p:spPr>
              <a:xfrm>
                <a:off x="955897" y="388252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/>
              <p:cNvSpPr/>
              <p:nvPr/>
            </p:nvSpPr>
            <p:spPr>
              <a:xfrm>
                <a:off x="955897" y="358077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Rectangle 502"/>
              <p:cNvSpPr/>
              <p:nvPr/>
            </p:nvSpPr>
            <p:spPr>
              <a:xfrm>
                <a:off x="955897" y="327902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Rectangle 503"/>
              <p:cNvSpPr/>
              <p:nvPr/>
            </p:nvSpPr>
            <p:spPr>
              <a:xfrm>
                <a:off x="955897" y="297727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Rectangle 504"/>
              <p:cNvSpPr/>
              <p:nvPr/>
            </p:nvSpPr>
            <p:spPr>
              <a:xfrm>
                <a:off x="955897" y="267551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Rectangle 505"/>
              <p:cNvSpPr/>
              <p:nvPr/>
            </p:nvSpPr>
            <p:spPr>
              <a:xfrm>
                <a:off x="955897" y="237376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Rectangle 506"/>
              <p:cNvSpPr/>
              <p:nvPr/>
            </p:nvSpPr>
            <p:spPr>
              <a:xfrm>
                <a:off x="955897" y="207201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Rectangle 507"/>
              <p:cNvSpPr/>
              <p:nvPr/>
            </p:nvSpPr>
            <p:spPr>
              <a:xfrm>
                <a:off x="955897" y="177026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/>
              <p:cNvSpPr/>
              <p:nvPr/>
            </p:nvSpPr>
            <p:spPr>
              <a:xfrm>
                <a:off x="955897" y="146851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/>
              <p:cNvSpPr/>
              <p:nvPr/>
            </p:nvSpPr>
            <p:spPr>
              <a:xfrm>
                <a:off x="955897" y="116675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5" name="Group 434"/>
            <p:cNvGrpSpPr/>
            <p:nvPr/>
          </p:nvGrpSpPr>
          <p:grpSpPr>
            <a:xfrm>
              <a:off x="6426819" y="1568085"/>
              <a:ext cx="301615" cy="3017520"/>
              <a:chOff x="2868597" y="1168660"/>
              <a:chExt cx="301615" cy="3017520"/>
            </a:xfrm>
          </p:grpSpPr>
          <p:sp>
            <p:nvSpPr>
              <p:cNvPr id="491" name="Rectangle 490"/>
              <p:cNvSpPr/>
              <p:nvPr/>
            </p:nvSpPr>
            <p:spPr>
              <a:xfrm>
                <a:off x="2868597" y="388442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Rectangle 491"/>
              <p:cNvSpPr/>
              <p:nvPr/>
            </p:nvSpPr>
            <p:spPr>
              <a:xfrm>
                <a:off x="2868597" y="358267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Rectangle 492"/>
              <p:cNvSpPr/>
              <p:nvPr/>
            </p:nvSpPr>
            <p:spPr>
              <a:xfrm>
                <a:off x="2868597" y="328092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/>
              <p:cNvSpPr/>
              <p:nvPr/>
            </p:nvSpPr>
            <p:spPr>
              <a:xfrm>
                <a:off x="2868597" y="297917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/>
              <p:cNvSpPr/>
              <p:nvPr/>
            </p:nvSpPr>
            <p:spPr>
              <a:xfrm>
                <a:off x="2868597" y="267742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/>
              <p:cNvSpPr/>
              <p:nvPr/>
            </p:nvSpPr>
            <p:spPr>
              <a:xfrm>
                <a:off x="2868597" y="237566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/>
              <p:cNvSpPr/>
              <p:nvPr/>
            </p:nvSpPr>
            <p:spPr>
              <a:xfrm>
                <a:off x="2868597" y="207391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/>
              <p:cNvSpPr/>
              <p:nvPr/>
            </p:nvSpPr>
            <p:spPr>
              <a:xfrm>
                <a:off x="2868597" y="177216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/>
              <p:cNvSpPr/>
              <p:nvPr/>
            </p:nvSpPr>
            <p:spPr>
              <a:xfrm>
                <a:off x="2868597" y="147041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/>
              <p:cNvSpPr/>
              <p:nvPr/>
            </p:nvSpPr>
            <p:spPr>
              <a:xfrm>
                <a:off x="2868597" y="116866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6" name="Group 435"/>
            <p:cNvGrpSpPr/>
            <p:nvPr/>
          </p:nvGrpSpPr>
          <p:grpSpPr>
            <a:xfrm>
              <a:off x="6818424" y="1568085"/>
              <a:ext cx="301615" cy="3017520"/>
              <a:chOff x="3298502" y="1168660"/>
              <a:chExt cx="301615" cy="3017520"/>
            </a:xfrm>
          </p:grpSpPr>
          <p:sp>
            <p:nvSpPr>
              <p:cNvPr id="481" name="Rectangle 480"/>
              <p:cNvSpPr/>
              <p:nvPr/>
            </p:nvSpPr>
            <p:spPr>
              <a:xfrm>
                <a:off x="3298502" y="388442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Rectangle 481"/>
              <p:cNvSpPr/>
              <p:nvPr/>
            </p:nvSpPr>
            <p:spPr>
              <a:xfrm>
                <a:off x="3298502" y="358267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/>
              <p:cNvSpPr/>
              <p:nvPr/>
            </p:nvSpPr>
            <p:spPr>
              <a:xfrm>
                <a:off x="3298502" y="328092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/>
              <p:cNvSpPr/>
              <p:nvPr/>
            </p:nvSpPr>
            <p:spPr>
              <a:xfrm>
                <a:off x="3298502" y="297917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/>
              <p:cNvSpPr/>
              <p:nvPr/>
            </p:nvSpPr>
            <p:spPr>
              <a:xfrm>
                <a:off x="3298502" y="267742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/>
              <p:cNvSpPr/>
              <p:nvPr/>
            </p:nvSpPr>
            <p:spPr>
              <a:xfrm>
                <a:off x="3298502" y="237566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/>
              <p:cNvSpPr/>
              <p:nvPr/>
            </p:nvSpPr>
            <p:spPr>
              <a:xfrm>
                <a:off x="3298502" y="207391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/>
              <p:cNvSpPr/>
              <p:nvPr/>
            </p:nvSpPr>
            <p:spPr>
              <a:xfrm>
                <a:off x="3298502" y="177216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/>
              <p:cNvSpPr/>
              <p:nvPr/>
            </p:nvSpPr>
            <p:spPr>
              <a:xfrm>
                <a:off x="3298502" y="147041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/>
              <p:cNvSpPr/>
              <p:nvPr/>
            </p:nvSpPr>
            <p:spPr>
              <a:xfrm>
                <a:off x="3298502" y="116866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7" name="Group 436"/>
            <p:cNvGrpSpPr/>
            <p:nvPr/>
          </p:nvGrpSpPr>
          <p:grpSpPr>
            <a:xfrm>
              <a:off x="8383509" y="1568085"/>
              <a:ext cx="301615" cy="3017520"/>
              <a:chOff x="955897" y="1166758"/>
              <a:chExt cx="301615" cy="3017520"/>
            </a:xfrm>
          </p:grpSpPr>
          <p:sp>
            <p:nvSpPr>
              <p:cNvPr id="471" name="Rectangle 470"/>
              <p:cNvSpPr/>
              <p:nvPr/>
            </p:nvSpPr>
            <p:spPr>
              <a:xfrm>
                <a:off x="955897" y="388252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ectangle 471"/>
              <p:cNvSpPr/>
              <p:nvPr/>
            </p:nvSpPr>
            <p:spPr>
              <a:xfrm>
                <a:off x="955897" y="358077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/>
              <p:cNvSpPr/>
              <p:nvPr/>
            </p:nvSpPr>
            <p:spPr>
              <a:xfrm>
                <a:off x="955897" y="327902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/>
              <p:cNvSpPr/>
              <p:nvPr/>
            </p:nvSpPr>
            <p:spPr>
              <a:xfrm>
                <a:off x="955897" y="297727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/>
              <p:cNvSpPr/>
              <p:nvPr/>
            </p:nvSpPr>
            <p:spPr>
              <a:xfrm>
                <a:off x="955897" y="267551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/>
              <p:cNvSpPr/>
              <p:nvPr/>
            </p:nvSpPr>
            <p:spPr>
              <a:xfrm>
                <a:off x="955897" y="237376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/>
              <p:cNvSpPr/>
              <p:nvPr/>
            </p:nvSpPr>
            <p:spPr>
              <a:xfrm>
                <a:off x="955897" y="207201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/>
              <p:cNvSpPr/>
              <p:nvPr/>
            </p:nvSpPr>
            <p:spPr>
              <a:xfrm>
                <a:off x="955897" y="177026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/>
              <p:cNvSpPr/>
              <p:nvPr/>
            </p:nvSpPr>
            <p:spPr>
              <a:xfrm>
                <a:off x="955897" y="146851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/>
              <p:cNvSpPr/>
              <p:nvPr/>
            </p:nvSpPr>
            <p:spPr>
              <a:xfrm>
                <a:off x="955897" y="116675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8" name="Group 437"/>
            <p:cNvGrpSpPr/>
            <p:nvPr/>
          </p:nvGrpSpPr>
          <p:grpSpPr>
            <a:xfrm>
              <a:off x="7600299" y="1568085"/>
              <a:ext cx="301615" cy="3017520"/>
              <a:chOff x="2868597" y="1168660"/>
              <a:chExt cx="301615" cy="3017520"/>
            </a:xfrm>
          </p:grpSpPr>
          <p:sp>
            <p:nvSpPr>
              <p:cNvPr id="461" name="Rectangle 460"/>
              <p:cNvSpPr/>
              <p:nvPr/>
            </p:nvSpPr>
            <p:spPr>
              <a:xfrm>
                <a:off x="2868597" y="388442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Rectangle 461"/>
              <p:cNvSpPr/>
              <p:nvPr/>
            </p:nvSpPr>
            <p:spPr>
              <a:xfrm>
                <a:off x="2868597" y="358267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Rectangle 462"/>
              <p:cNvSpPr/>
              <p:nvPr/>
            </p:nvSpPr>
            <p:spPr>
              <a:xfrm>
                <a:off x="2868597" y="328092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/>
              <p:cNvSpPr/>
              <p:nvPr/>
            </p:nvSpPr>
            <p:spPr>
              <a:xfrm>
                <a:off x="2868597" y="297917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/>
              <p:cNvSpPr/>
              <p:nvPr/>
            </p:nvSpPr>
            <p:spPr>
              <a:xfrm>
                <a:off x="2868597" y="267742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/>
              <p:cNvSpPr/>
              <p:nvPr/>
            </p:nvSpPr>
            <p:spPr>
              <a:xfrm>
                <a:off x="2868597" y="237566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/>
              <p:cNvSpPr/>
              <p:nvPr/>
            </p:nvSpPr>
            <p:spPr>
              <a:xfrm>
                <a:off x="2868597" y="207391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/>
              <p:cNvSpPr/>
              <p:nvPr/>
            </p:nvSpPr>
            <p:spPr>
              <a:xfrm>
                <a:off x="2868597" y="177216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/>
              <p:cNvSpPr/>
              <p:nvPr/>
            </p:nvSpPr>
            <p:spPr>
              <a:xfrm>
                <a:off x="2868597" y="147041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Rectangle 469"/>
              <p:cNvSpPr/>
              <p:nvPr/>
            </p:nvSpPr>
            <p:spPr>
              <a:xfrm>
                <a:off x="2868597" y="116866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9" name="Group 438"/>
            <p:cNvGrpSpPr/>
            <p:nvPr/>
          </p:nvGrpSpPr>
          <p:grpSpPr>
            <a:xfrm>
              <a:off x="7991904" y="1568085"/>
              <a:ext cx="301615" cy="3017520"/>
              <a:chOff x="3298502" y="1168660"/>
              <a:chExt cx="301615" cy="3017520"/>
            </a:xfrm>
          </p:grpSpPr>
          <p:sp>
            <p:nvSpPr>
              <p:cNvPr id="451" name="Rectangle 450"/>
              <p:cNvSpPr/>
              <p:nvPr/>
            </p:nvSpPr>
            <p:spPr>
              <a:xfrm>
                <a:off x="3298502" y="388442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/>
              <p:cNvSpPr/>
              <p:nvPr/>
            </p:nvSpPr>
            <p:spPr>
              <a:xfrm>
                <a:off x="3298502" y="358267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/>
              <p:cNvSpPr/>
              <p:nvPr/>
            </p:nvSpPr>
            <p:spPr>
              <a:xfrm>
                <a:off x="3298502" y="328092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/>
              <p:cNvSpPr/>
              <p:nvPr/>
            </p:nvSpPr>
            <p:spPr>
              <a:xfrm>
                <a:off x="3298502" y="297917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/>
              <p:cNvSpPr/>
              <p:nvPr/>
            </p:nvSpPr>
            <p:spPr>
              <a:xfrm>
                <a:off x="3298502" y="267742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/>
              <p:cNvSpPr/>
              <p:nvPr/>
            </p:nvSpPr>
            <p:spPr>
              <a:xfrm>
                <a:off x="3298502" y="237566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/>
              <p:cNvSpPr/>
              <p:nvPr/>
            </p:nvSpPr>
            <p:spPr>
              <a:xfrm>
                <a:off x="3298502" y="207391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/>
              <p:cNvSpPr/>
              <p:nvPr/>
            </p:nvSpPr>
            <p:spPr>
              <a:xfrm>
                <a:off x="3298502" y="177216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Rectangle 458"/>
              <p:cNvSpPr/>
              <p:nvPr/>
            </p:nvSpPr>
            <p:spPr>
              <a:xfrm>
                <a:off x="3298502" y="147041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Rectangle 459"/>
              <p:cNvSpPr/>
              <p:nvPr/>
            </p:nvSpPr>
            <p:spPr>
              <a:xfrm>
                <a:off x="3298502" y="116866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0" name="Group 439"/>
            <p:cNvGrpSpPr/>
            <p:nvPr/>
          </p:nvGrpSpPr>
          <p:grpSpPr>
            <a:xfrm>
              <a:off x="6038199" y="1568085"/>
              <a:ext cx="301615" cy="3017520"/>
              <a:chOff x="2868597" y="1168660"/>
              <a:chExt cx="301615" cy="3017520"/>
            </a:xfrm>
          </p:grpSpPr>
          <p:sp>
            <p:nvSpPr>
              <p:cNvPr id="441" name="Rectangle 440"/>
              <p:cNvSpPr/>
              <p:nvPr/>
            </p:nvSpPr>
            <p:spPr>
              <a:xfrm>
                <a:off x="2868597" y="388442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/>
              <p:cNvSpPr/>
              <p:nvPr/>
            </p:nvSpPr>
            <p:spPr>
              <a:xfrm>
                <a:off x="2868597" y="358267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/>
              <p:cNvSpPr/>
              <p:nvPr/>
            </p:nvSpPr>
            <p:spPr>
              <a:xfrm>
                <a:off x="2868597" y="328092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/>
              <p:cNvSpPr/>
              <p:nvPr/>
            </p:nvSpPr>
            <p:spPr>
              <a:xfrm>
                <a:off x="2868597" y="297917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/>
              <p:cNvSpPr/>
              <p:nvPr/>
            </p:nvSpPr>
            <p:spPr>
              <a:xfrm>
                <a:off x="2868597" y="267742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/>
              <p:cNvSpPr/>
              <p:nvPr/>
            </p:nvSpPr>
            <p:spPr>
              <a:xfrm>
                <a:off x="2868597" y="237566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/>
              <p:cNvSpPr/>
              <p:nvPr/>
            </p:nvSpPr>
            <p:spPr>
              <a:xfrm>
                <a:off x="2868597" y="207391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Rectangle 447"/>
              <p:cNvSpPr/>
              <p:nvPr/>
            </p:nvSpPr>
            <p:spPr>
              <a:xfrm>
                <a:off x="2868597" y="177216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Rectangle 448"/>
              <p:cNvSpPr/>
              <p:nvPr/>
            </p:nvSpPr>
            <p:spPr>
              <a:xfrm>
                <a:off x="2868597" y="147041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/>
              <p:cNvSpPr/>
              <p:nvPr/>
            </p:nvSpPr>
            <p:spPr>
              <a:xfrm>
                <a:off x="2868597" y="116866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5953157" y="1584594"/>
            <a:ext cx="2646925" cy="3017520"/>
            <a:chOff x="6038199" y="1568085"/>
            <a:chExt cx="2646925" cy="3017520"/>
          </a:xfrm>
        </p:grpSpPr>
        <p:grpSp>
          <p:nvGrpSpPr>
            <p:cNvPr id="229" name="Group 228"/>
            <p:cNvGrpSpPr/>
            <p:nvPr/>
          </p:nvGrpSpPr>
          <p:grpSpPr>
            <a:xfrm>
              <a:off x="7210029" y="1568085"/>
              <a:ext cx="301615" cy="3017520"/>
              <a:chOff x="955897" y="1166758"/>
              <a:chExt cx="301615" cy="3017520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955897" y="388252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955897" y="358077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955897" y="327902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955897" y="297727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955897" y="267551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955897" y="237376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955897" y="207201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955897" y="177026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955897" y="146851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955897" y="116675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0" name="Group 229"/>
            <p:cNvGrpSpPr/>
            <p:nvPr/>
          </p:nvGrpSpPr>
          <p:grpSpPr>
            <a:xfrm>
              <a:off x="6426819" y="1568085"/>
              <a:ext cx="301615" cy="3017520"/>
              <a:chOff x="2868597" y="1168660"/>
              <a:chExt cx="301615" cy="3017520"/>
            </a:xfrm>
          </p:grpSpPr>
          <p:sp>
            <p:nvSpPr>
              <p:cNvPr id="242" name="Rectangle 241"/>
              <p:cNvSpPr/>
              <p:nvPr/>
            </p:nvSpPr>
            <p:spPr>
              <a:xfrm>
                <a:off x="2868597" y="388442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2868597" y="358267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2868597" y="328092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2868597" y="297917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/>
              <p:cNvSpPr/>
              <p:nvPr/>
            </p:nvSpPr>
            <p:spPr>
              <a:xfrm>
                <a:off x="2868597" y="267742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2868597" y="237566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2868597" y="207391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2868597" y="177216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2868597" y="147041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2868597" y="116866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1" name="Group 230"/>
            <p:cNvGrpSpPr/>
            <p:nvPr/>
          </p:nvGrpSpPr>
          <p:grpSpPr>
            <a:xfrm>
              <a:off x="6818424" y="1568085"/>
              <a:ext cx="301615" cy="3017520"/>
              <a:chOff x="3298502" y="1168660"/>
              <a:chExt cx="301615" cy="3017520"/>
            </a:xfrm>
          </p:grpSpPr>
          <p:sp>
            <p:nvSpPr>
              <p:cNvPr id="232" name="Rectangle 231"/>
              <p:cNvSpPr/>
              <p:nvPr/>
            </p:nvSpPr>
            <p:spPr>
              <a:xfrm>
                <a:off x="3298502" y="388442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3298502" y="358267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3298502" y="328092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3298502" y="297917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3298502" y="267742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3298502" y="237566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3298502" y="207391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3298502" y="177216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3298502" y="147041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3298502" y="116866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0" name="Group 309"/>
            <p:cNvGrpSpPr/>
            <p:nvPr/>
          </p:nvGrpSpPr>
          <p:grpSpPr>
            <a:xfrm>
              <a:off x="8383509" y="1568085"/>
              <a:ext cx="301615" cy="3017520"/>
              <a:chOff x="955897" y="1166758"/>
              <a:chExt cx="301615" cy="3017520"/>
            </a:xfrm>
          </p:grpSpPr>
          <p:sp>
            <p:nvSpPr>
              <p:cNvPr id="311" name="Rectangle 310"/>
              <p:cNvSpPr/>
              <p:nvPr/>
            </p:nvSpPr>
            <p:spPr>
              <a:xfrm>
                <a:off x="955897" y="388252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Rectangle 311"/>
              <p:cNvSpPr/>
              <p:nvPr/>
            </p:nvSpPr>
            <p:spPr>
              <a:xfrm>
                <a:off x="955897" y="358077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955897" y="327902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955897" y="297727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Rectangle 314"/>
              <p:cNvSpPr/>
              <p:nvPr/>
            </p:nvSpPr>
            <p:spPr>
              <a:xfrm>
                <a:off x="955897" y="267551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Rectangle 315"/>
              <p:cNvSpPr/>
              <p:nvPr/>
            </p:nvSpPr>
            <p:spPr>
              <a:xfrm>
                <a:off x="955897" y="237376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ectangle 316"/>
              <p:cNvSpPr/>
              <p:nvPr/>
            </p:nvSpPr>
            <p:spPr>
              <a:xfrm>
                <a:off x="955897" y="207201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Rectangle 317"/>
              <p:cNvSpPr/>
              <p:nvPr/>
            </p:nvSpPr>
            <p:spPr>
              <a:xfrm>
                <a:off x="955897" y="177026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Rectangle 318"/>
              <p:cNvSpPr/>
              <p:nvPr/>
            </p:nvSpPr>
            <p:spPr>
              <a:xfrm>
                <a:off x="955897" y="146851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Rectangle 319"/>
              <p:cNvSpPr/>
              <p:nvPr/>
            </p:nvSpPr>
            <p:spPr>
              <a:xfrm>
                <a:off x="955897" y="116675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1" name="Group 320"/>
            <p:cNvGrpSpPr/>
            <p:nvPr/>
          </p:nvGrpSpPr>
          <p:grpSpPr>
            <a:xfrm>
              <a:off x="7600299" y="1568085"/>
              <a:ext cx="301615" cy="3017520"/>
              <a:chOff x="2868597" y="1168660"/>
              <a:chExt cx="301615" cy="3017520"/>
            </a:xfrm>
          </p:grpSpPr>
          <p:sp>
            <p:nvSpPr>
              <p:cNvPr id="322" name="Rectangle 321"/>
              <p:cNvSpPr/>
              <p:nvPr/>
            </p:nvSpPr>
            <p:spPr>
              <a:xfrm>
                <a:off x="2868597" y="388442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ectangle 322"/>
              <p:cNvSpPr/>
              <p:nvPr/>
            </p:nvSpPr>
            <p:spPr>
              <a:xfrm>
                <a:off x="2868597" y="358267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Rectangle 323"/>
              <p:cNvSpPr/>
              <p:nvPr/>
            </p:nvSpPr>
            <p:spPr>
              <a:xfrm>
                <a:off x="2868597" y="328092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Rectangle 324"/>
              <p:cNvSpPr/>
              <p:nvPr/>
            </p:nvSpPr>
            <p:spPr>
              <a:xfrm>
                <a:off x="2868597" y="297917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Rectangle 325"/>
              <p:cNvSpPr/>
              <p:nvPr/>
            </p:nvSpPr>
            <p:spPr>
              <a:xfrm>
                <a:off x="2868597" y="267742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Rectangle 326"/>
              <p:cNvSpPr/>
              <p:nvPr/>
            </p:nvSpPr>
            <p:spPr>
              <a:xfrm>
                <a:off x="2868597" y="237566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Rectangle 327"/>
              <p:cNvSpPr/>
              <p:nvPr/>
            </p:nvSpPr>
            <p:spPr>
              <a:xfrm>
                <a:off x="2868597" y="207391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Rectangle 328"/>
              <p:cNvSpPr/>
              <p:nvPr/>
            </p:nvSpPr>
            <p:spPr>
              <a:xfrm>
                <a:off x="2868597" y="177216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Rectangle 329"/>
              <p:cNvSpPr/>
              <p:nvPr/>
            </p:nvSpPr>
            <p:spPr>
              <a:xfrm>
                <a:off x="2868597" y="147041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Rectangle 330"/>
              <p:cNvSpPr/>
              <p:nvPr/>
            </p:nvSpPr>
            <p:spPr>
              <a:xfrm>
                <a:off x="2868597" y="116866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2" name="Group 331"/>
            <p:cNvGrpSpPr/>
            <p:nvPr/>
          </p:nvGrpSpPr>
          <p:grpSpPr>
            <a:xfrm>
              <a:off x="7991904" y="1568085"/>
              <a:ext cx="301615" cy="3017520"/>
              <a:chOff x="3298502" y="1168660"/>
              <a:chExt cx="301615" cy="3017520"/>
            </a:xfrm>
          </p:grpSpPr>
          <p:sp>
            <p:nvSpPr>
              <p:cNvPr id="333" name="Rectangle 332"/>
              <p:cNvSpPr/>
              <p:nvPr/>
            </p:nvSpPr>
            <p:spPr>
              <a:xfrm>
                <a:off x="3298502" y="388442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Rectangle 333"/>
              <p:cNvSpPr/>
              <p:nvPr/>
            </p:nvSpPr>
            <p:spPr>
              <a:xfrm>
                <a:off x="3298502" y="358267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Rectangle 334"/>
              <p:cNvSpPr/>
              <p:nvPr/>
            </p:nvSpPr>
            <p:spPr>
              <a:xfrm>
                <a:off x="3298502" y="328092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Rectangle 335"/>
              <p:cNvSpPr/>
              <p:nvPr/>
            </p:nvSpPr>
            <p:spPr>
              <a:xfrm>
                <a:off x="3298502" y="297917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Rectangle 336"/>
              <p:cNvSpPr/>
              <p:nvPr/>
            </p:nvSpPr>
            <p:spPr>
              <a:xfrm>
                <a:off x="3298502" y="267742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Rectangle 337"/>
              <p:cNvSpPr/>
              <p:nvPr/>
            </p:nvSpPr>
            <p:spPr>
              <a:xfrm>
                <a:off x="3298502" y="237566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Rectangle 338"/>
              <p:cNvSpPr/>
              <p:nvPr/>
            </p:nvSpPr>
            <p:spPr>
              <a:xfrm>
                <a:off x="3298502" y="207391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Rectangle 339"/>
              <p:cNvSpPr/>
              <p:nvPr/>
            </p:nvSpPr>
            <p:spPr>
              <a:xfrm>
                <a:off x="3298502" y="177216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Rectangle 340"/>
              <p:cNvSpPr/>
              <p:nvPr/>
            </p:nvSpPr>
            <p:spPr>
              <a:xfrm>
                <a:off x="3298502" y="147041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Rectangle 341"/>
              <p:cNvSpPr/>
              <p:nvPr/>
            </p:nvSpPr>
            <p:spPr>
              <a:xfrm>
                <a:off x="3298502" y="116866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3" name="Group 342"/>
            <p:cNvGrpSpPr/>
            <p:nvPr/>
          </p:nvGrpSpPr>
          <p:grpSpPr>
            <a:xfrm>
              <a:off x="6038199" y="1568085"/>
              <a:ext cx="301615" cy="3017520"/>
              <a:chOff x="2868597" y="1168660"/>
              <a:chExt cx="301615" cy="3017520"/>
            </a:xfrm>
          </p:grpSpPr>
          <p:sp>
            <p:nvSpPr>
              <p:cNvPr id="344" name="Rectangle 343"/>
              <p:cNvSpPr/>
              <p:nvPr/>
            </p:nvSpPr>
            <p:spPr>
              <a:xfrm>
                <a:off x="2868597" y="388442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Rectangle 344"/>
              <p:cNvSpPr/>
              <p:nvPr/>
            </p:nvSpPr>
            <p:spPr>
              <a:xfrm>
                <a:off x="2868597" y="358267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Rectangle 345"/>
              <p:cNvSpPr/>
              <p:nvPr/>
            </p:nvSpPr>
            <p:spPr>
              <a:xfrm>
                <a:off x="2868597" y="328092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Rectangle 346"/>
              <p:cNvSpPr/>
              <p:nvPr/>
            </p:nvSpPr>
            <p:spPr>
              <a:xfrm>
                <a:off x="2868597" y="297917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Rectangle 347"/>
              <p:cNvSpPr/>
              <p:nvPr/>
            </p:nvSpPr>
            <p:spPr>
              <a:xfrm>
                <a:off x="2868597" y="267742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Rectangle 348"/>
              <p:cNvSpPr/>
              <p:nvPr/>
            </p:nvSpPr>
            <p:spPr>
              <a:xfrm>
                <a:off x="2868597" y="237566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Rectangle 349"/>
              <p:cNvSpPr/>
              <p:nvPr/>
            </p:nvSpPr>
            <p:spPr>
              <a:xfrm>
                <a:off x="2868597" y="207391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Rectangle 350"/>
              <p:cNvSpPr/>
              <p:nvPr/>
            </p:nvSpPr>
            <p:spPr>
              <a:xfrm>
                <a:off x="2868597" y="177216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Rectangle 351"/>
              <p:cNvSpPr/>
              <p:nvPr/>
            </p:nvSpPr>
            <p:spPr>
              <a:xfrm>
                <a:off x="2868597" y="147041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Rectangle 352"/>
              <p:cNvSpPr/>
              <p:nvPr/>
            </p:nvSpPr>
            <p:spPr>
              <a:xfrm>
                <a:off x="2868597" y="116866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4058713" y="1584594"/>
            <a:ext cx="1468455" cy="3017520"/>
            <a:chOff x="3508702" y="1542050"/>
            <a:chExt cx="1468455" cy="3017520"/>
          </a:xfrm>
        </p:grpSpPr>
        <p:grpSp>
          <p:nvGrpSpPr>
            <p:cNvPr id="266" name="Group 265"/>
            <p:cNvGrpSpPr/>
            <p:nvPr/>
          </p:nvGrpSpPr>
          <p:grpSpPr>
            <a:xfrm>
              <a:off x="4291912" y="1542050"/>
              <a:ext cx="301615" cy="3017520"/>
              <a:chOff x="955897" y="1166758"/>
              <a:chExt cx="301615" cy="3017520"/>
            </a:xfrm>
            <a:solidFill>
              <a:srgbClr val="8BC63F"/>
            </a:solidFill>
          </p:grpSpPr>
          <p:sp>
            <p:nvSpPr>
              <p:cNvPr id="289" name="Rectangle 288"/>
              <p:cNvSpPr/>
              <p:nvPr/>
            </p:nvSpPr>
            <p:spPr>
              <a:xfrm>
                <a:off x="955897" y="3882526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Rectangle 289"/>
              <p:cNvSpPr/>
              <p:nvPr/>
            </p:nvSpPr>
            <p:spPr>
              <a:xfrm>
                <a:off x="955897" y="3580774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Rectangle 290"/>
              <p:cNvSpPr/>
              <p:nvPr/>
            </p:nvSpPr>
            <p:spPr>
              <a:xfrm>
                <a:off x="955897" y="3279022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Rectangle 291"/>
              <p:cNvSpPr/>
              <p:nvPr/>
            </p:nvSpPr>
            <p:spPr>
              <a:xfrm>
                <a:off x="955897" y="2977270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Rectangle 292"/>
              <p:cNvSpPr/>
              <p:nvPr/>
            </p:nvSpPr>
            <p:spPr>
              <a:xfrm>
                <a:off x="955897" y="2675518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Rectangle 293"/>
              <p:cNvSpPr/>
              <p:nvPr/>
            </p:nvSpPr>
            <p:spPr>
              <a:xfrm>
                <a:off x="955897" y="2373766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Rectangle 294"/>
              <p:cNvSpPr/>
              <p:nvPr/>
            </p:nvSpPr>
            <p:spPr>
              <a:xfrm>
                <a:off x="955897" y="2072014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Rectangle 295"/>
              <p:cNvSpPr/>
              <p:nvPr/>
            </p:nvSpPr>
            <p:spPr>
              <a:xfrm>
                <a:off x="955897" y="1770262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Rectangle 296"/>
              <p:cNvSpPr/>
              <p:nvPr/>
            </p:nvSpPr>
            <p:spPr>
              <a:xfrm>
                <a:off x="955897" y="1468510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Rectangle 297"/>
              <p:cNvSpPr/>
              <p:nvPr/>
            </p:nvSpPr>
            <p:spPr>
              <a:xfrm>
                <a:off x="955897" y="1166758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7" name="Group 266"/>
            <p:cNvGrpSpPr/>
            <p:nvPr/>
          </p:nvGrpSpPr>
          <p:grpSpPr>
            <a:xfrm>
              <a:off x="3508702" y="1542050"/>
              <a:ext cx="301615" cy="3017520"/>
              <a:chOff x="2868597" y="1168660"/>
              <a:chExt cx="301615" cy="3017520"/>
            </a:xfrm>
            <a:solidFill>
              <a:srgbClr val="8BC63F"/>
            </a:solidFill>
          </p:grpSpPr>
          <p:sp>
            <p:nvSpPr>
              <p:cNvPr id="279" name="Rectangle 278"/>
              <p:cNvSpPr/>
              <p:nvPr/>
            </p:nvSpPr>
            <p:spPr>
              <a:xfrm>
                <a:off x="2868597" y="3884428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2868597" y="3582676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Rectangle 280"/>
              <p:cNvSpPr/>
              <p:nvPr/>
            </p:nvSpPr>
            <p:spPr>
              <a:xfrm>
                <a:off x="2868597" y="3280924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Rectangle 281"/>
              <p:cNvSpPr/>
              <p:nvPr/>
            </p:nvSpPr>
            <p:spPr>
              <a:xfrm>
                <a:off x="2868597" y="2979172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/>
              <p:cNvSpPr/>
              <p:nvPr/>
            </p:nvSpPr>
            <p:spPr>
              <a:xfrm>
                <a:off x="2868597" y="2677420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/>
              <p:cNvSpPr/>
              <p:nvPr/>
            </p:nvSpPr>
            <p:spPr>
              <a:xfrm>
                <a:off x="2868597" y="2375668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Rectangle 284"/>
              <p:cNvSpPr/>
              <p:nvPr/>
            </p:nvSpPr>
            <p:spPr>
              <a:xfrm>
                <a:off x="2868597" y="2073916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Rectangle 285"/>
              <p:cNvSpPr/>
              <p:nvPr/>
            </p:nvSpPr>
            <p:spPr>
              <a:xfrm>
                <a:off x="2868597" y="1772164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Rectangle 286"/>
              <p:cNvSpPr/>
              <p:nvPr/>
            </p:nvSpPr>
            <p:spPr>
              <a:xfrm>
                <a:off x="2868597" y="1470412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Rectangle 287"/>
              <p:cNvSpPr/>
              <p:nvPr/>
            </p:nvSpPr>
            <p:spPr>
              <a:xfrm>
                <a:off x="2868597" y="1168660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8" name="Group 267"/>
            <p:cNvGrpSpPr/>
            <p:nvPr/>
          </p:nvGrpSpPr>
          <p:grpSpPr>
            <a:xfrm>
              <a:off x="3900307" y="1542050"/>
              <a:ext cx="301615" cy="3017520"/>
              <a:chOff x="3298502" y="1168660"/>
              <a:chExt cx="301615" cy="3017520"/>
            </a:xfrm>
            <a:solidFill>
              <a:srgbClr val="8BC63F"/>
            </a:solidFill>
          </p:grpSpPr>
          <p:sp>
            <p:nvSpPr>
              <p:cNvPr id="269" name="Rectangle 268"/>
              <p:cNvSpPr/>
              <p:nvPr/>
            </p:nvSpPr>
            <p:spPr>
              <a:xfrm>
                <a:off x="3298502" y="3884428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3298502" y="3582676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3298502" y="3280924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3298502" y="2979172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3298502" y="2677420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3298502" y="2375668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3298502" y="2073916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3298502" y="1772164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3298502" y="1470412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3298502" y="1168660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9" name="Group 298"/>
            <p:cNvGrpSpPr/>
            <p:nvPr/>
          </p:nvGrpSpPr>
          <p:grpSpPr>
            <a:xfrm>
              <a:off x="4675542" y="1542050"/>
              <a:ext cx="301615" cy="3017520"/>
              <a:chOff x="955897" y="1166758"/>
              <a:chExt cx="301615" cy="3017520"/>
            </a:xfrm>
            <a:solidFill>
              <a:srgbClr val="8BC63F"/>
            </a:solidFill>
          </p:grpSpPr>
          <p:sp>
            <p:nvSpPr>
              <p:cNvPr id="300" name="Rectangle 299"/>
              <p:cNvSpPr/>
              <p:nvPr/>
            </p:nvSpPr>
            <p:spPr>
              <a:xfrm>
                <a:off x="955897" y="3882526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Rectangle 300"/>
              <p:cNvSpPr/>
              <p:nvPr/>
            </p:nvSpPr>
            <p:spPr>
              <a:xfrm>
                <a:off x="955897" y="3580774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ectangle 301"/>
              <p:cNvSpPr/>
              <p:nvPr/>
            </p:nvSpPr>
            <p:spPr>
              <a:xfrm>
                <a:off x="955897" y="3279022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Rectangle 302"/>
              <p:cNvSpPr/>
              <p:nvPr/>
            </p:nvSpPr>
            <p:spPr>
              <a:xfrm>
                <a:off x="955897" y="2977270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Rectangle 303"/>
              <p:cNvSpPr/>
              <p:nvPr/>
            </p:nvSpPr>
            <p:spPr>
              <a:xfrm>
                <a:off x="955897" y="2675518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Rectangle 304"/>
              <p:cNvSpPr/>
              <p:nvPr/>
            </p:nvSpPr>
            <p:spPr>
              <a:xfrm>
                <a:off x="955897" y="2373766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Rectangle 305"/>
              <p:cNvSpPr/>
              <p:nvPr/>
            </p:nvSpPr>
            <p:spPr>
              <a:xfrm>
                <a:off x="955897" y="2072014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Rectangle 306"/>
              <p:cNvSpPr/>
              <p:nvPr/>
            </p:nvSpPr>
            <p:spPr>
              <a:xfrm>
                <a:off x="955897" y="1770262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Rectangle 307"/>
              <p:cNvSpPr/>
              <p:nvPr/>
            </p:nvSpPr>
            <p:spPr>
              <a:xfrm>
                <a:off x="955897" y="1468510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Rectangle 308"/>
              <p:cNvSpPr/>
              <p:nvPr/>
            </p:nvSpPr>
            <p:spPr>
              <a:xfrm>
                <a:off x="955897" y="1166758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2" name="Group 191"/>
          <p:cNvGrpSpPr/>
          <p:nvPr/>
        </p:nvGrpSpPr>
        <p:grpSpPr>
          <a:xfrm>
            <a:off x="2547899" y="1584594"/>
            <a:ext cx="1084825" cy="3017520"/>
            <a:chOff x="3788790" y="1568085"/>
            <a:chExt cx="1084825" cy="3017520"/>
          </a:xfrm>
        </p:grpSpPr>
        <p:grpSp>
          <p:nvGrpSpPr>
            <p:cNvPr id="193" name="Group 192"/>
            <p:cNvGrpSpPr/>
            <p:nvPr/>
          </p:nvGrpSpPr>
          <p:grpSpPr>
            <a:xfrm>
              <a:off x="4572000" y="1568085"/>
              <a:ext cx="301615" cy="3017520"/>
              <a:chOff x="955897" y="1166758"/>
              <a:chExt cx="301615" cy="3017520"/>
            </a:xfrm>
          </p:grpSpPr>
          <p:sp>
            <p:nvSpPr>
              <p:cNvPr id="216" name="Rectangle 215"/>
              <p:cNvSpPr/>
              <p:nvPr/>
            </p:nvSpPr>
            <p:spPr>
              <a:xfrm>
                <a:off x="955897" y="388252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955897" y="358077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955897" y="327902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955897" y="297727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955897" y="267551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955897" y="237376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955897" y="207201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955897" y="177026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955897" y="146851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955897" y="116675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4" name="Group 193"/>
            <p:cNvGrpSpPr/>
            <p:nvPr/>
          </p:nvGrpSpPr>
          <p:grpSpPr>
            <a:xfrm>
              <a:off x="3788790" y="1568085"/>
              <a:ext cx="301615" cy="3017520"/>
              <a:chOff x="2868597" y="1168660"/>
              <a:chExt cx="301615" cy="301752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2868597" y="388442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2868597" y="358267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2868597" y="328092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2868597" y="297917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2868597" y="267742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2868597" y="237566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2868597" y="207391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2868597" y="177216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2868597" y="147041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2868597" y="116866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>
              <a:off x="4180395" y="1568085"/>
              <a:ext cx="301615" cy="3017520"/>
              <a:chOff x="3298502" y="1168660"/>
              <a:chExt cx="301615" cy="3017520"/>
            </a:xfrm>
          </p:grpSpPr>
          <p:sp>
            <p:nvSpPr>
              <p:cNvPr id="196" name="Rectangle 195"/>
              <p:cNvSpPr/>
              <p:nvPr/>
            </p:nvSpPr>
            <p:spPr>
              <a:xfrm>
                <a:off x="3298502" y="388442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3298502" y="358267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3298502" y="328092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3298502" y="297917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3298502" y="267742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3298502" y="237566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3298502" y="207391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3298502" y="177216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3298502" y="147041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3298502" y="116866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1415031" y="4947737"/>
            <a:ext cx="644007" cy="64400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1532814" y="500696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810031" y="1584594"/>
            <a:ext cx="301615" cy="3017520"/>
            <a:chOff x="1749996" y="1568085"/>
            <a:chExt cx="301615" cy="3017520"/>
          </a:xfrm>
          <a:solidFill>
            <a:srgbClr val="8BC63F"/>
          </a:solidFill>
        </p:grpSpPr>
        <p:sp>
          <p:nvSpPr>
            <p:cNvPr id="44" name="Rectangle 43"/>
            <p:cNvSpPr/>
            <p:nvPr/>
          </p:nvSpPr>
          <p:spPr>
            <a:xfrm>
              <a:off x="1749996" y="4283853"/>
              <a:ext cx="301615" cy="301752"/>
            </a:xfrm>
            <a:prstGeom prst="rect">
              <a:avLst/>
            </a:prstGeom>
            <a:grpFill/>
            <a:ln w="28575">
              <a:solidFill>
                <a:srgbClr val="008D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749996" y="3982101"/>
              <a:ext cx="301615" cy="301752"/>
            </a:xfrm>
            <a:prstGeom prst="rect">
              <a:avLst/>
            </a:prstGeom>
            <a:grpFill/>
            <a:ln w="28575">
              <a:solidFill>
                <a:srgbClr val="008D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749996" y="3680349"/>
              <a:ext cx="301615" cy="301752"/>
            </a:xfrm>
            <a:prstGeom prst="rect">
              <a:avLst/>
            </a:prstGeom>
            <a:grpFill/>
            <a:ln w="28575">
              <a:solidFill>
                <a:srgbClr val="008D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749996" y="3378597"/>
              <a:ext cx="301615" cy="301752"/>
            </a:xfrm>
            <a:prstGeom prst="rect">
              <a:avLst/>
            </a:prstGeom>
            <a:grpFill/>
            <a:ln w="28575">
              <a:solidFill>
                <a:srgbClr val="008D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49996" y="3076845"/>
              <a:ext cx="301615" cy="301752"/>
            </a:xfrm>
            <a:prstGeom prst="rect">
              <a:avLst/>
            </a:prstGeom>
            <a:grpFill/>
            <a:ln w="28575">
              <a:solidFill>
                <a:srgbClr val="008D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749996" y="2775093"/>
              <a:ext cx="301615" cy="301752"/>
            </a:xfrm>
            <a:prstGeom prst="rect">
              <a:avLst/>
            </a:prstGeom>
            <a:grpFill/>
            <a:ln w="28575">
              <a:solidFill>
                <a:srgbClr val="008D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49996" y="2473341"/>
              <a:ext cx="301615" cy="301752"/>
            </a:xfrm>
            <a:prstGeom prst="rect">
              <a:avLst/>
            </a:prstGeom>
            <a:grpFill/>
            <a:ln w="28575">
              <a:solidFill>
                <a:srgbClr val="008D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749996" y="2171589"/>
              <a:ext cx="301615" cy="301752"/>
            </a:xfrm>
            <a:prstGeom prst="rect">
              <a:avLst/>
            </a:prstGeom>
            <a:grpFill/>
            <a:ln w="28575">
              <a:solidFill>
                <a:srgbClr val="008D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749996" y="1869837"/>
              <a:ext cx="301615" cy="301752"/>
            </a:xfrm>
            <a:prstGeom prst="rect">
              <a:avLst/>
            </a:prstGeom>
            <a:grpFill/>
            <a:ln w="28575">
              <a:solidFill>
                <a:srgbClr val="008D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749996" y="1568085"/>
              <a:ext cx="301615" cy="301752"/>
            </a:xfrm>
            <a:prstGeom prst="rect">
              <a:avLst/>
            </a:prstGeom>
            <a:grpFill/>
            <a:ln w="28575">
              <a:solidFill>
                <a:srgbClr val="008D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418426" y="1584594"/>
            <a:ext cx="301615" cy="3017520"/>
            <a:chOff x="3298502" y="1168660"/>
            <a:chExt cx="301615" cy="3017520"/>
          </a:xfrm>
          <a:solidFill>
            <a:srgbClr val="8BC63F"/>
          </a:solidFill>
        </p:grpSpPr>
        <p:sp>
          <p:nvSpPr>
            <p:cNvPr id="67" name="Rectangle 66"/>
            <p:cNvSpPr/>
            <p:nvPr/>
          </p:nvSpPr>
          <p:spPr>
            <a:xfrm>
              <a:off x="3298502" y="3884428"/>
              <a:ext cx="301615" cy="301752"/>
            </a:xfrm>
            <a:prstGeom prst="rect">
              <a:avLst/>
            </a:prstGeom>
            <a:grpFill/>
            <a:ln w="28575">
              <a:solidFill>
                <a:srgbClr val="008D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298502" y="3582676"/>
              <a:ext cx="301615" cy="301752"/>
            </a:xfrm>
            <a:prstGeom prst="rect">
              <a:avLst/>
            </a:prstGeom>
            <a:grpFill/>
            <a:ln w="28575">
              <a:solidFill>
                <a:srgbClr val="008D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298502" y="3280924"/>
              <a:ext cx="301615" cy="301752"/>
            </a:xfrm>
            <a:prstGeom prst="rect">
              <a:avLst/>
            </a:prstGeom>
            <a:grpFill/>
            <a:ln w="28575">
              <a:solidFill>
                <a:srgbClr val="008D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298502" y="2979172"/>
              <a:ext cx="301615" cy="301752"/>
            </a:xfrm>
            <a:prstGeom prst="rect">
              <a:avLst/>
            </a:prstGeom>
            <a:grpFill/>
            <a:ln w="28575">
              <a:solidFill>
                <a:srgbClr val="008D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298502" y="2677420"/>
              <a:ext cx="301615" cy="301752"/>
            </a:xfrm>
            <a:prstGeom prst="rect">
              <a:avLst/>
            </a:prstGeom>
            <a:grpFill/>
            <a:ln w="28575">
              <a:solidFill>
                <a:srgbClr val="008D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298502" y="2375668"/>
              <a:ext cx="301615" cy="301752"/>
            </a:xfrm>
            <a:prstGeom prst="rect">
              <a:avLst/>
            </a:prstGeom>
            <a:grpFill/>
            <a:ln w="28575">
              <a:solidFill>
                <a:srgbClr val="008D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298502" y="2073916"/>
              <a:ext cx="301615" cy="301752"/>
            </a:xfrm>
            <a:prstGeom prst="rect">
              <a:avLst/>
            </a:prstGeom>
            <a:grpFill/>
            <a:ln w="28575">
              <a:solidFill>
                <a:srgbClr val="008D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298502" y="1772164"/>
              <a:ext cx="301615" cy="301752"/>
            </a:xfrm>
            <a:prstGeom prst="rect">
              <a:avLst/>
            </a:prstGeom>
            <a:grpFill/>
            <a:ln w="28575">
              <a:solidFill>
                <a:srgbClr val="008D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298502" y="1470412"/>
              <a:ext cx="301615" cy="301752"/>
            </a:xfrm>
            <a:prstGeom prst="rect">
              <a:avLst/>
            </a:prstGeom>
            <a:grpFill/>
            <a:ln w="28575">
              <a:solidFill>
                <a:srgbClr val="008D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298502" y="1168660"/>
              <a:ext cx="301615" cy="301752"/>
            </a:xfrm>
            <a:prstGeom prst="rect">
              <a:avLst/>
            </a:prstGeom>
            <a:grpFill/>
            <a:ln w="28575">
              <a:solidFill>
                <a:srgbClr val="008D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45028" y="38676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Đếm rồi nêu số.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03278"/>
            <a:ext cx="714375" cy="7143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419119" y="499890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32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2681170" y="4947737"/>
            <a:ext cx="644007" cy="64400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extBox 150"/>
          <p:cNvSpPr txBox="1"/>
          <p:nvPr/>
        </p:nvSpPr>
        <p:spPr>
          <a:xfrm>
            <a:off x="2798953" y="500696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4452055" y="4953940"/>
            <a:ext cx="644007" cy="64400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Box 152"/>
          <p:cNvSpPr txBox="1"/>
          <p:nvPr/>
        </p:nvSpPr>
        <p:spPr>
          <a:xfrm>
            <a:off x="4569838" y="501317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2686621" y="499890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32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4456143" y="500759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32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4" y="2969686"/>
            <a:ext cx="1370557" cy="2406015"/>
          </a:xfrm>
          <a:prstGeom prst="rect">
            <a:avLst/>
          </a:prstGeom>
        </p:spPr>
      </p:pic>
      <p:sp>
        <p:nvSpPr>
          <p:cNvPr id="511" name="Rectangle 510"/>
          <p:cNvSpPr/>
          <p:nvPr/>
        </p:nvSpPr>
        <p:spPr>
          <a:xfrm>
            <a:off x="7024843" y="4953940"/>
            <a:ext cx="644007" cy="64400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TextBox 511"/>
          <p:cNvSpPr txBox="1"/>
          <p:nvPr/>
        </p:nvSpPr>
        <p:spPr>
          <a:xfrm>
            <a:off x="7142626" y="501317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13" name="TextBox 512"/>
          <p:cNvSpPr txBox="1"/>
          <p:nvPr/>
        </p:nvSpPr>
        <p:spPr>
          <a:xfrm>
            <a:off x="7026886" y="497266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en-US" sz="32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26779" y="1996440"/>
            <a:ext cx="1183862" cy="790375"/>
          </a:xfrm>
          <a:prstGeom prst="wedgeRoundRectCallout">
            <a:avLst>
              <a:gd name="adj1" fmla="val -8384"/>
              <a:gd name="adj2" fmla="val 88134"/>
              <a:gd name="adj3" fmla="val 16667"/>
            </a:avLst>
          </a:prstGeom>
          <a:solidFill>
            <a:schemeClr val="bg1"/>
          </a:solidFill>
          <a:ln w="19050">
            <a:solidFill>
              <a:srgbClr val="079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933" y="2034540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smtClean="0">
                <a:latin typeface="Arial" panose="020B0604020202020204" pitchFamily="34" charset="0"/>
                <a:cs typeface="Arial" panose="020B0604020202020204" pitchFamily="34" charset="0"/>
              </a:rPr>
              <a:t>Hai chục.</a:t>
            </a:r>
            <a:endParaRPr lang="en-US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4" name="TextBox 513"/>
          <p:cNvSpPr txBox="1"/>
          <p:nvPr/>
        </p:nvSpPr>
        <p:spPr>
          <a:xfrm>
            <a:off x="114933" y="2371948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smtClean="0">
                <a:latin typeface="Arial" panose="020B0604020202020204" pitchFamily="34" charset="0"/>
                <a:cs typeface="Arial" panose="020B0604020202020204" pitchFamily="34" charset="0"/>
              </a:rPr>
              <a:t>Hai mươi.</a:t>
            </a:r>
            <a:endParaRPr lang="en-US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00058" y="5777454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8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mươi</a:t>
            </a:r>
            <a:endParaRPr lang="en-US" sz="2400">
              <a:solidFill>
                <a:srgbClr val="008D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5" name="TextBox 514"/>
          <p:cNvSpPr txBox="1"/>
          <p:nvPr/>
        </p:nvSpPr>
        <p:spPr>
          <a:xfrm>
            <a:off x="4103914" y="5777454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8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 mươi</a:t>
            </a:r>
            <a:endParaRPr lang="en-US" sz="2400">
              <a:solidFill>
                <a:srgbClr val="008D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6" name="TextBox 515"/>
          <p:cNvSpPr txBox="1"/>
          <p:nvPr/>
        </p:nvSpPr>
        <p:spPr>
          <a:xfrm>
            <a:off x="6643392" y="5777454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8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Bảy mươi</a:t>
            </a:r>
            <a:endParaRPr lang="en-US" sz="2400">
              <a:solidFill>
                <a:srgbClr val="008D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 animBg="1"/>
      <p:bldP spid="149" grpId="0"/>
      <p:bldP spid="149" grpId="2"/>
      <p:bldP spid="4" grpId="0"/>
      <p:bldP spid="21" grpId="0"/>
      <p:bldP spid="150" grpId="1" animBg="1"/>
      <p:bldP spid="151" grpId="0"/>
      <p:bldP spid="151" grpId="2"/>
      <p:bldP spid="152" grpId="1" animBg="1"/>
      <p:bldP spid="153" grpId="0"/>
      <p:bldP spid="153" grpId="2"/>
      <p:bldP spid="154" grpId="0"/>
      <p:bldP spid="155" grpId="0"/>
      <p:bldP spid="511" grpId="0" animBg="1"/>
      <p:bldP spid="511" grpId="1" animBg="1"/>
      <p:bldP spid="512" grpId="0"/>
      <p:bldP spid="512" grpId="1"/>
      <p:bldP spid="512" grpId="2"/>
      <p:bldP spid="513" grpId="0"/>
      <p:bldP spid="8" grpId="0" animBg="1"/>
      <p:bldP spid="9" grpId="0"/>
      <p:bldP spid="514" grpId="0"/>
      <p:bldP spid="2" grpId="0"/>
      <p:bldP spid="515" grpId="0"/>
      <p:bldP spid="5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235965" y="5007430"/>
            <a:ext cx="644007" cy="64400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2353748" y="506666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5028" y="38676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Đếm rồi nêu số.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03278"/>
            <a:ext cx="714375" cy="7143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30553" y="504304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en-US" sz="32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6272306" y="4945692"/>
            <a:ext cx="644007" cy="64400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Box 152"/>
          <p:cNvSpPr txBox="1"/>
          <p:nvPr/>
        </p:nvSpPr>
        <p:spPr>
          <a:xfrm>
            <a:off x="6390089" y="500492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6282460" y="499872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en-US" sz="32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31766" y="1402803"/>
            <a:ext cx="3009872" cy="3017520"/>
            <a:chOff x="1087473" y="1557923"/>
            <a:chExt cx="3009872" cy="3017520"/>
          </a:xfrm>
        </p:grpSpPr>
        <p:grpSp>
          <p:nvGrpSpPr>
            <p:cNvPr id="305" name="Group 304"/>
            <p:cNvGrpSpPr/>
            <p:nvPr/>
          </p:nvGrpSpPr>
          <p:grpSpPr>
            <a:xfrm>
              <a:off x="1870683" y="1557923"/>
              <a:ext cx="301615" cy="3017520"/>
              <a:chOff x="955897" y="1166758"/>
              <a:chExt cx="301615" cy="3017520"/>
            </a:xfrm>
            <a:solidFill>
              <a:srgbClr val="8BC63F"/>
            </a:solidFill>
          </p:grpSpPr>
          <p:sp>
            <p:nvSpPr>
              <p:cNvPr id="339" name="Rectangle 338"/>
              <p:cNvSpPr/>
              <p:nvPr/>
            </p:nvSpPr>
            <p:spPr>
              <a:xfrm>
                <a:off x="955897" y="3882526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Rectangle 339"/>
              <p:cNvSpPr/>
              <p:nvPr/>
            </p:nvSpPr>
            <p:spPr>
              <a:xfrm>
                <a:off x="955897" y="3580774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Rectangle 340"/>
              <p:cNvSpPr/>
              <p:nvPr/>
            </p:nvSpPr>
            <p:spPr>
              <a:xfrm>
                <a:off x="955897" y="3279022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Rectangle 341"/>
              <p:cNvSpPr/>
              <p:nvPr/>
            </p:nvSpPr>
            <p:spPr>
              <a:xfrm>
                <a:off x="955897" y="2977270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Rectangle 342"/>
              <p:cNvSpPr/>
              <p:nvPr/>
            </p:nvSpPr>
            <p:spPr>
              <a:xfrm>
                <a:off x="955897" y="2675518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Rectangle 343"/>
              <p:cNvSpPr/>
              <p:nvPr/>
            </p:nvSpPr>
            <p:spPr>
              <a:xfrm>
                <a:off x="955897" y="2373766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Rectangle 344"/>
              <p:cNvSpPr/>
              <p:nvPr/>
            </p:nvSpPr>
            <p:spPr>
              <a:xfrm>
                <a:off x="955897" y="2072014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Rectangle 345"/>
              <p:cNvSpPr/>
              <p:nvPr/>
            </p:nvSpPr>
            <p:spPr>
              <a:xfrm>
                <a:off x="955897" y="1770262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Rectangle 346"/>
              <p:cNvSpPr/>
              <p:nvPr/>
            </p:nvSpPr>
            <p:spPr>
              <a:xfrm>
                <a:off x="955897" y="1468510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Rectangle 347"/>
              <p:cNvSpPr/>
              <p:nvPr/>
            </p:nvSpPr>
            <p:spPr>
              <a:xfrm>
                <a:off x="955897" y="1166758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6" name="Group 305"/>
            <p:cNvGrpSpPr/>
            <p:nvPr/>
          </p:nvGrpSpPr>
          <p:grpSpPr>
            <a:xfrm>
              <a:off x="1087473" y="1557923"/>
              <a:ext cx="301615" cy="3017520"/>
              <a:chOff x="2868597" y="1168660"/>
              <a:chExt cx="301615" cy="3017520"/>
            </a:xfrm>
            <a:solidFill>
              <a:srgbClr val="8BC63F"/>
            </a:solidFill>
          </p:grpSpPr>
          <p:sp>
            <p:nvSpPr>
              <p:cNvPr id="329" name="Rectangle 328"/>
              <p:cNvSpPr/>
              <p:nvPr/>
            </p:nvSpPr>
            <p:spPr>
              <a:xfrm>
                <a:off x="2868597" y="3884428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Rectangle 329"/>
              <p:cNvSpPr/>
              <p:nvPr/>
            </p:nvSpPr>
            <p:spPr>
              <a:xfrm>
                <a:off x="2868597" y="3582676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Rectangle 330"/>
              <p:cNvSpPr/>
              <p:nvPr/>
            </p:nvSpPr>
            <p:spPr>
              <a:xfrm>
                <a:off x="2868597" y="3280924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Rectangle 331"/>
              <p:cNvSpPr/>
              <p:nvPr/>
            </p:nvSpPr>
            <p:spPr>
              <a:xfrm>
                <a:off x="2868597" y="2979172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Rectangle 332"/>
              <p:cNvSpPr/>
              <p:nvPr/>
            </p:nvSpPr>
            <p:spPr>
              <a:xfrm>
                <a:off x="2868597" y="2677420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Rectangle 333"/>
              <p:cNvSpPr/>
              <p:nvPr/>
            </p:nvSpPr>
            <p:spPr>
              <a:xfrm>
                <a:off x="2868597" y="2375668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Rectangle 334"/>
              <p:cNvSpPr/>
              <p:nvPr/>
            </p:nvSpPr>
            <p:spPr>
              <a:xfrm>
                <a:off x="2868597" y="2073916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Rectangle 335"/>
              <p:cNvSpPr/>
              <p:nvPr/>
            </p:nvSpPr>
            <p:spPr>
              <a:xfrm>
                <a:off x="2868597" y="1772164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Rectangle 336"/>
              <p:cNvSpPr/>
              <p:nvPr/>
            </p:nvSpPr>
            <p:spPr>
              <a:xfrm>
                <a:off x="2868597" y="1470412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Rectangle 337"/>
              <p:cNvSpPr/>
              <p:nvPr/>
            </p:nvSpPr>
            <p:spPr>
              <a:xfrm>
                <a:off x="2868597" y="1168660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7" name="Group 306"/>
            <p:cNvGrpSpPr/>
            <p:nvPr/>
          </p:nvGrpSpPr>
          <p:grpSpPr>
            <a:xfrm>
              <a:off x="1479078" y="1557923"/>
              <a:ext cx="301615" cy="3017520"/>
              <a:chOff x="3298502" y="1168660"/>
              <a:chExt cx="301615" cy="3017520"/>
            </a:xfrm>
            <a:solidFill>
              <a:srgbClr val="8BC63F"/>
            </a:solidFill>
          </p:grpSpPr>
          <p:sp>
            <p:nvSpPr>
              <p:cNvPr id="319" name="Rectangle 318"/>
              <p:cNvSpPr/>
              <p:nvPr/>
            </p:nvSpPr>
            <p:spPr>
              <a:xfrm>
                <a:off x="3298502" y="3884428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Rectangle 319"/>
              <p:cNvSpPr/>
              <p:nvPr/>
            </p:nvSpPr>
            <p:spPr>
              <a:xfrm>
                <a:off x="3298502" y="3582676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Rectangle 320"/>
              <p:cNvSpPr/>
              <p:nvPr/>
            </p:nvSpPr>
            <p:spPr>
              <a:xfrm>
                <a:off x="3298502" y="3280924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Rectangle 321"/>
              <p:cNvSpPr/>
              <p:nvPr/>
            </p:nvSpPr>
            <p:spPr>
              <a:xfrm>
                <a:off x="3298502" y="2979172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ectangle 322"/>
              <p:cNvSpPr/>
              <p:nvPr/>
            </p:nvSpPr>
            <p:spPr>
              <a:xfrm>
                <a:off x="3298502" y="2677420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Rectangle 323"/>
              <p:cNvSpPr/>
              <p:nvPr/>
            </p:nvSpPr>
            <p:spPr>
              <a:xfrm>
                <a:off x="3298502" y="2375668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Rectangle 324"/>
              <p:cNvSpPr/>
              <p:nvPr/>
            </p:nvSpPr>
            <p:spPr>
              <a:xfrm>
                <a:off x="3298502" y="2073916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Rectangle 325"/>
              <p:cNvSpPr/>
              <p:nvPr/>
            </p:nvSpPr>
            <p:spPr>
              <a:xfrm>
                <a:off x="3298502" y="1772164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Rectangle 326"/>
              <p:cNvSpPr/>
              <p:nvPr/>
            </p:nvSpPr>
            <p:spPr>
              <a:xfrm>
                <a:off x="3298502" y="1470412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Rectangle 327"/>
              <p:cNvSpPr/>
              <p:nvPr/>
            </p:nvSpPr>
            <p:spPr>
              <a:xfrm>
                <a:off x="3298502" y="1168660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8" name="Group 307"/>
            <p:cNvGrpSpPr/>
            <p:nvPr/>
          </p:nvGrpSpPr>
          <p:grpSpPr>
            <a:xfrm>
              <a:off x="2254313" y="1557923"/>
              <a:ext cx="301615" cy="3017520"/>
              <a:chOff x="955897" y="1166758"/>
              <a:chExt cx="301615" cy="3017520"/>
            </a:xfrm>
            <a:solidFill>
              <a:srgbClr val="8BC63F"/>
            </a:solidFill>
          </p:grpSpPr>
          <p:sp>
            <p:nvSpPr>
              <p:cNvPr id="309" name="Rectangle 308"/>
              <p:cNvSpPr/>
              <p:nvPr/>
            </p:nvSpPr>
            <p:spPr>
              <a:xfrm>
                <a:off x="955897" y="3882526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Rectangle 309"/>
              <p:cNvSpPr/>
              <p:nvPr/>
            </p:nvSpPr>
            <p:spPr>
              <a:xfrm>
                <a:off x="955897" y="3580774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Rectangle 310"/>
              <p:cNvSpPr/>
              <p:nvPr/>
            </p:nvSpPr>
            <p:spPr>
              <a:xfrm>
                <a:off x="955897" y="3279022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Rectangle 311"/>
              <p:cNvSpPr/>
              <p:nvPr/>
            </p:nvSpPr>
            <p:spPr>
              <a:xfrm>
                <a:off x="955897" y="2977270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955897" y="2675518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955897" y="2373766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Rectangle 314"/>
              <p:cNvSpPr/>
              <p:nvPr/>
            </p:nvSpPr>
            <p:spPr>
              <a:xfrm>
                <a:off x="955897" y="2072014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Rectangle 315"/>
              <p:cNvSpPr/>
              <p:nvPr/>
            </p:nvSpPr>
            <p:spPr>
              <a:xfrm>
                <a:off x="955897" y="1770262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ectangle 316"/>
              <p:cNvSpPr/>
              <p:nvPr/>
            </p:nvSpPr>
            <p:spPr>
              <a:xfrm>
                <a:off x="955897" y="1468510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Rectangle 317"/>
              <p:cNvSpPr/>
              <p:nvPr/>
            </p:nvSpPr>
            <p:spPr>
              <a:xfrm>
                <a:off x="955897" y="1166758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9" name="Group 348"/>
            <p:cNvGrpSpPr/>
            <p:nvPr/>
          </p:nvGrpSpPr>
          <p:grpSpPr>
            <a:xfrm>
              <a:off x="3412100" y="1557923"/>
              <a:ext cx="301615" cy="3017520"/>
              <a:chOff x="955897" y="1166758"/>
              <a:chExt cx="301615" cy="3017520"/>
            </a:xfrm>
            <a:solidFill>
              <a:srgbClr val="8BC63F"/>
            </a:solidFill>
          </p:grpSpPr>
          <p:sp>
            <p:nvSpPr>
              <p:cNvPr id="350" name="Rectangle 349"/>
              <p:cNvSpPr/>
              <p:nvPr/>
            </p:nvSpPr>
            <p:spPr>
              <a:xfrm>
                <a:off x="955897" y="3882526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Rectangle 350"/>
              <p:cNvSpPr/>
              <p:nvPr/>
            </p:nvSpPr>
            <p:spPr>
              <a:xfrm>
                <a:off x="955897" y="3580774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Rectangle 351"/>
              <p:cNvSpPr/>
              <p:nvPr/>
            </p:nvSpPr>
            <p:spPr>
              <a:xfrm>
                <a:off x="955897" y="3279022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Rectangle 352"/>
              <p:cNvSpPr/>
              <p:nvPr/>
            </p:nvSpPr>
            <p:spPr>
              <a:xfrm>
                <a:off x="955897" y="2977270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Rectangle 353"/>
              <p:cNvSpPr/>
              <p:nvPr/>
            </p:nvSpPr>
            <p:spPr>
              <a:xfrm>
                <a:off x="955897" y="2675518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Rectangle 354"/>
              <p:cNvSpPr/>
              <p:nvPr/>
            </p:nvSpPr>
            <p:spPr>
              <a:xfrm>
                <a:off x="955897" y="2373766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Rectangle 355"/>
              <p:cNvSpPr/>
              <p:nvPr/>
            </p:nvSpPr>
            <p:spPr>
              <a:xfrm>
                <a:off x="955897" y="2072014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Rectangle 356"/>
              <p:cNvSpPr/>
              <p:nvPr/>
            </p:nvSpPr>
            <p:spPr>
              <a:xfrm>
                <a:off x="955897" y="1770262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Rectangle 357"/>
              <p:cNvSpPr/>
              <p:nvPr/>
            </p:nvSpPr>
            <p:spPr>
              <a:xfrm>
                <a:off x="955897" y="1468510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Rectangle 358"/>
              <p:cNvSpPr/>
              <p:nvPr/>
            </p:nvSpPr>
            <p:spPr>
              <a:xfrm>
                <a:off x="955897" y="1166758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0" name="Group 359"/>
            <p:cNvGrpSpPr/>
            <p:nvPr/>
          </p:nvGrpSpPr>
          <p:grpSpPr>
            <a:xfrm>
              <a:off x="2628890" y="1557923"/>
              <a:ext cx="301615" cy="3017520"/>
              <a:chOff x="2868597" y="1168660"/>
              <a:chExt cx="301615" cy="3017520"/>
            </a:xfrm>
            <a:solidFill>
              <a:srgbClr val="8BC63F"/>
            </a:solidFill>
          </p:grpSpPr>
          <p:sp>
            <p:nvSpPr>
              <p:cNvPr id="361" name="Rectangle 360"/>
              <p:cNvSpPr/>
              <p:nvPr/>
            </p:nvSpPr>
            <p:spPr>
              <a:xfrm>
                <a:off x="2868597" y="3884428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Rectangle 361"/>
              <p:cNvSpPr/>
              <p:nvPr/>
            </p:nvSpPr>
            <p:spPr>
              <a:xfrm>
                <a:off x="2868597" y="3582676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Rectangle 362"/>
              <p:cNvSpPr/>
              <p:nvPr/>
            </p:nvSpPr>
            <p:spPr>
              <a:xfrm>
                <a:off x="2868597" y="3280924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Rectangle 363"/>
              <p:cNvSpPr/>
              <p:nvPr/>
            </p:nvSpPr>
            <p:spPr>
              <a:xfrm>
                <a:off x="2868597" y="2979172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Rectangle 364"/>
              <p:cNvSpPr/>
              <p:nvPr/>
            </p:nvSpPr>
            <p:spPr>
              <a:xfrm>
                <a:off x="2868597" y="2677420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Rectangle 365"/>
              <p:cNvSpPr/>
              <p:nvPr/>
            </p:nvSpPr>
            <p:spPr>
              <a:xfrm>
                <a:off x="2868597" y="2375668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Rectangle 366"/>
              <p:cNvSpPr/>
              <p:nvPr/>
            </p:nvSpPr>
            <p:spPr>
              <a:xfrm>
                <a:off x="2868597" y="2073916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Rectangle 367"/>
              <p:cNvSpPr/>
              <p:nvPr/>
            </p:nvSpPr>
            <p:spPr>
              <a:xfrm>
                <a:off x="2868597" y="1772164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Rectangle 368"/>
              <p:cNvSpPr/>
              <p:nvPr/>
            </p:nvSpPr>
            <p:spPr>
              <a:xfrm>
                <a:off x="2868597" y="1470412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Rectangle 369"/>
              <p:cNvSpPr/>
              <p:nvPr/>
            </p:nvSpPr>
            <p:spPr>
              <a:xfrm>
                <a:off x="2868597" y="1168660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1" name="Group 370"/>
            <p:cNvGrpSpPr/>
            <p:nvPr/>
          </p:nvGrpSpPr>
          <p:grpSpPr>
            <a:xfrm>
              <a:off x="3020495" y="1557923"/>
              <a:ext cx="301615" cy="3017520"/>
              <a:chOff x="3298502" y="1168660"/>
              <a:chExt cx="301615" cy="3017520"/>
            </a:xfrm>
            <a:solidFill>
              <a:srgbClr val="8BC63F"/>
            </a:solidFill>
          </p:grpSpPr>
          <p:sp>
            <p:nvSpPr>
              <p:cNvPr id="372" name="Rectangle 371"/>
              <p:cNvSpPr/>
              <p:nvPr/>
            </p:nvSpPr>
            <p:spPr>
              <a:xfrm>
                <a:off x="3298502" y="3884428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Rectangle 372"/>
              <p:cNvSpPr/>
              <p:nvPr/>
            </p:nvSpPr>
            <p:spPr>
              <a:xfrm>
                <a:off x="3298502" y="3582676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Rectangle 373"/>
              <p:cNvSpPr/>
              <p:nvPr/>
            </p:nvSpPr>
            <p:spPr>
              <a:xfrm>
                <a:off x="3298502" y="3280924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Rectangle 374"/>
              <p:cNvSpPr/>
              <p:nvPr/>
            </p:nvSpPr>
            <p:spPr>
              <a:xfrm>
                <a:off x="3298502" y="2979172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Rectangle 375"/>
              <p:cNvSpPr/>
              <p:nvPr/>
            </p:nvSpPr>
            <p:spPr>
              <a:xfrm>
                <a:off x="3298502" y="2677420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Rectangle 376"/>
              <p:cNvSpPr/>
              <p:nvPr/>
            </p:nvSpPr>
            <p:spPr>
              <a:xfrm>
                <a:off x="3298502" y="2375668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Rectangle 377"/>
              <p:cNvSpPr/>
              <p:nvPr/>
            </p:nvSpPr>
            <p:spPr>
              <a:xfrm>
                <a:off x="3298502" y="2073916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Rectangle 378"/>
              <p:cNvSpPr/>
              <p:nvPr/>
            </p:nvSpPr>
            <p:spPr>
              <a:xfrm>
                <a:off x="3298502" y="1772164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Rectangle 379"/>
              <p:cNvSpPr/>
              <p:nvPr/>
            </p:nvSpPr>
            <p:spPr>
              <a:xfrm>
                <a:off x="3298502" y="1470412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Rectangle 380"/>
              <p:cNvSpPr/>
              <p:nvPr/>
            </p:nvSpPr>
            <p:spPr>
              <a:xfrm>
                <a:off x="3298502" y="1168660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2" name="Group 381"/>
            <p:cNvGrpSpPr/>
            <p:nvPr/>
          </p:nvGrpSpPr>
          <p:grpSpPr>
            <a:xfrm>
              <a:off x="3795730" y="1557923"/>
              <a:ext cx="301615" cy="3017520"/>
              <a:chOff x="955897" y="1166758"/>
              <a:chExt cx="301615" cy="3017520"/>
            </a:xfrm>
            <a:solidFill>
              <a:srgbClr val="8BC63F"/>
            </a:solidFill>
          </p:grpSpPr>
          <p:sp>
            <p:nvSpPr>
              <p:cNvPr id="383" name="Rectangle 382"/>
              <p:cNvSpPr/>
              <p:nvPr/>
            </p:nvSpPr>
            <p:spPr>
              <a:xfrm>
                <a:off x="955897" y="3882526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Rectangle 383"/>
              <p:cNvSpPr/>
              <p:nvPr/>
            </p:nvSpPr>
            <p:spPr>
              <a:xfrm>
                <a:off x="955897" y="3580774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Rectangle 384"/>
              <p:cNvSpPr/>
              <p:nvPr/>
            </p:nvSpPr>
            <p:spPr>
              <a:xfrm>
                <a:off x="955897" y="3279022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Rectangle 385"/>
              <p:cNvSpPr/>
              <p:nvPr/>
            </p:nvSpPr>
            <p:spPr>
              <a:xfrm>
                <a:off x="955897" y="2977270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Rectangle 386"/>
              <p:cNvSpPr/>
              <p:nvPr/>
            </p:nvSpPr>
            <p:spPr>
              <a:xfrm>
                <a:off x="955897" y="2675518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Rectangle 387"/>
              <p:cNvSpPr/>
              <p:nvPr/>
            </p:nvSpPr>
            <p:spPr>
              <a:xfrm>
                <a:off x="955897" y="2373766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Rectangle 388"/>
              <p:cNvSpPr/>
              <p:nvPr/>
            </p:nvSpPr>
            <p:spPr>
              <a:xfrm>
                <a:off x="955897" y="2072014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Rectangle 389"/>
              <p:cNvSpPr/>
              <p:nvPr/>
            </p:nvSpPr>
            <p:spPr>
              <a:xfrm>
                <a:off x="955897" y="1770262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Rectangle 390"/>
              <p:cNvSpPr/>
              <p:nvPr/>
            </p:nvSpPr>
            <p:spPr>
              <a:xfrm>
                <a:off x="955897" y="1468510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Rectangle 391"/>
              <p:cNvSpPr/>
              <p:nvPr/>
            </p:nvSpPr>
            <p:spPr>
              <a:xfrm>
                <a:off x="955897" y="1166758"/>
                <a:ext cx="301615" cy="301752"/>
              </a:xfrm>
              <a:prstGeom prst="rect">
                <a:avLst/>
              </a:prstGeom>
              <a:grpFill/>
              <a:ln w="28575">
                <a:solidFill>
                  <a:srgbClr val="008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801621" y="1402142"/>
            <a:ext cx="3437529" cy="3017520"/>
            <a:chOff x="5162553" y="1584594"/>
            <a:chExt cx="3437529" cy="3017520"/>
          </a:xfrm>
        </p:grpSpPr>
        <p:grpSp>
          <p:nvGrpSpPr>
            <p:cNvPr id="134" name="Group 133"/>
            <p:cNvGrpSpPr/>
            <p:nvPr/>
          </p:nvGrpSpPr>
          <p:grpSpPr>
            <a:xfrm>
              <a:off x="7124987" y="1584594"/>
              <a:ext cx="301615" cy="3017520"/>
              <a:chOff x="955897" y="1166758"/>
              <a:chExt cx="301615" cy="3017520"/>
            </a:xfrm>
          </p:grpSpPr>
          <p:sp>
            <p:nvSpPr>
              <p:cNvPr id="294" name="Rectangle 293"/>
              <p:cNvSpPr/>
              <p:nvPr/>
            </p:nvSpPr>
            <p:spPr>
              <a:xfrm>
                <a:off x="955897" y="388252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Rectangle 294"/>
              <p:cNvSpPr/>
              <p:nvPr/>
            </p:nvSpPr>
            <p:spPr>
              <a:xfrm>
                <a:off x="955897" y="358077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Rectangle 295"/>
              <p:cNvSpPr/>
              <p:nvPr/>
            </p:nvSpPr>
            <p:spPr>
              <a:xfrm>
                <a:off x="955897" y="327902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Rectangle 296"/>
              <p:cNvSpPr/>
              <p:nvPr/>
            </p:nvSpPr>
            <p:spPr>
              <a:xfrm>
                <a:off x="955897" y="297727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Rectangle 297"/>
              <p:cNvSpPr/>
              <p:nvPr/>
            </p:nvSpPr>
            <p:spPr>
              <a:xfrm>
                <a:off x="955897" y="267551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Rectangle 298"/>
              <p:cNvSpPr/>
              <p:nvPr/>
            </p:nvSpPr>
            <p:spPr>
              <a:xfrm>
                <a:off x="955897" y="237376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ectangle 299"/>
              <p:cNvSpPr/>
              <p:nvPr/>
            </p:nvSpPr>
            <p:spPr>
              <a:xfrm>
                <a:off x="955897" y="207201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Rectangle 300"/>
              <p:cNvSpPr/>
              <p:nvPr/>
            </p:nvSpPr>
            <p:spPr>
              <a:xfrm>
                <a:off x="955897" y="177026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ectangle 301"/>
              <p:cNvSpPr/>
              <p:nvPr/>
            </p:nvSpPr>
            <p:spPr>
              <a:xfrm>
                <a:off x="955897" y="146851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Rectangle 302"/>
              <p:cNvSpPr/>
              <p:nvPr/>
            </p:nvSpPr>
            <p:spPr>
              <a:xfrm>
                <a:off x="955897" y="116675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6341777" y="1584594"/>
              <a:ext cx="301615" cy="3017520"/>
              <a:chOff x="2868597" y="1168660"/>
              <a:chExt cx="301615" cy="3017520"/>
            </a:xfrm>
          </p:grpSpPr>
          <p:sp>
            <p:nvSpPr>
              <p:cNvPr id="284" name="Rectangle 283"/>
              <p:cNvSpPr/>
              <p:nvPr/>
            </p:nvSpPr>
            <p:spPr>
              <a:xfrm>
                <a:off x="2868597" y="388442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Rectangle 284"/>
              <p:cNvSpPr/>
              <p:nvPr/>
            </p:nvSpPr>
            <p:spPr>
              <a:xfrm>
                <a:off x="2868597" y="358267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Rectangle 285"/>
              <p:cNvSpPr/>
              <p:nvPr/>
            </p:nvSpPr>
            <p:spPr>
              <a:xfrm>
                <a:off x="2868597" y="328092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Rectangle 286"/>
              <p:cNvSpPr/>
              <p:nvPr/>
            </p:nvSpPr>
            <p:spPr>
              <a:xfrm>
                <a:off x="2868597" y="297917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Rectangle 287"/>
              <p:cNvSpPr/>
              <p:nvPr/>
            </p:nvSpPr>
            <p:spPr>
              <a:xfrm>
                <a:off x="2868597" y="267742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Rectangle 288"/>
              <p:cNvSpPr/>
              <p:nvPr/>
            </p:nvSpPr>
            <p:spPr>
              <a:xfrm>
                <a:off x="2868597" y="237566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Rectangle 289"/>
              <p:cNvSpPr/>
              <p:nvPr/>
            </p:nvSpPr>
            <p:spPr>
              <a:xfrm>
                <a:off x="2868597" y="207391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Rectangle 290"/>
              <p:cNvSpPr/>
              <p:nvPr/>
            </p:nvSpPr>
            <p:spPr>
              <a:xfrm>
                <a:off x="2868597" y="177216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Rectangle 291"/>
              <p:cNvSpPr/>
              <p:nvPr/>
            </p:nvSpPr>
            <p:spPr>
              <a:xfrm>
                <a:off x="2868597" y="147041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Rectangle 292"/>
              <p:cNvSpPr/>
              <p:nvPr/>
            </p:nvSpPr>
            <p:spPr>
              <a:xfrm>
                <a:off x="2868597" y="116866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6733382" y="1584594"/>
              <a:ext cx="301615" cy="3017520"/>
              <a:chOff x="3298502" y="1168660"/>
              <a:chExt cx="301615" cy="3017520"/>
            </a:xfrm>
          </p:grpSpPr>
          <p:sp>
            <p:nvSpPr>
              <p:cNvPr id="225" name="Rectangle 224"/>
              <p:cNvSpPr/>
              <p:nvPr/>
            </p:nvSpPr>
            <p:spPr>
              <a:xfrm>
                <a:off x="3298502" y="388442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3298502" y="358267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3298502" y="328092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3298502" y="297917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3298502" y="267742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3298502" y="237566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3298502" y="207391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Rectangle 280"/>
              <p:cNvSpPr/>
              <p:nvPr/>
            </p:nvSpPr>
            <p:spPr>
              <a:xfrm>
                <a:off x="3298502" y="177216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Rectangle 281"/>
              <p:cNvSpPr/>
              <p:nvPr/>
            </p:nvSpPr>
            <p:spPr>
              <a:xfrm>
                <a:off x="3298502" y="147041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/>
              <p:cNvSpPr/>
              <p:nvPr/>
            </p:nvSpPr>
            <p:spPr>
              <a:xfrm>
                <a:off x="3298502" y="116866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8298467" y="1584594"/>
              <a:ext cx="301615" cy="3017520"/>
              <a:chOff x="955897" y="1166758"/>
              <a:chExt cx="301615" cy="3017520"/>
            </a:xfrm>
          </p:grpSpPr>
          <p:sp>
            <p:nvSpPr>
              <p:cNvPr id="215" name="Rectangle 214"/>
              <p:cNvSpPr/>
              <p:nvPr/>
            </p:nvSpPr>
            <p:spPr>
              <a:xfrm>
                <a:off x="955897" y="388252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955897" y="358077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955897" y="327902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955897" y="297727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955897" y="267551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955897" y="237376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955897" y="207201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955897" y="177026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955897" y="146851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955897" y="116675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7515257" y="1584594"/>
              <a:ext cx="301615" cy="3017520"/>
              <a:chOff x="2868597" y="1168660"/>
              <a:chExt cx="301615" cy="3017520"/>
            </a:xfrm>
          </p:grpSpPr>
          <p:sp>
            <p:nvSpPr>
              <p:cNvPr id="205" name="Rectangle 204"/>
              <p:cNvSpPr/>
              <p:nvPr/>
            </p:nvSpPr>
            <p:spPr>
              <a:xfrm>
                <a:off x="2868597" y="388442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2868597" y="358267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2868597" y="328092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2868597" y="297917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2868597" y="267742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2868597" y="237566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2868597" y="207391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2868597" y="177216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2868597" y="147041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2868597" y="116866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>
              <a:off x="7906862" y="1584594"/>
              <a:ext cx="301615" cy="3017520"/>
              <a:chOff x="3298502" y="1168660"/>
              <a:chExt cx="301615" cy="3017520"/>
            </a:xfrm>
          </p:grpSpPr>
          <p:sp>
            <p:nvSpPr>
              <p:cNvPr id="195" name="Rectangle 194"/>
              <p:cNvSpPr/>
              <p:nvPr/>
            </p:nvSpPr>
            <p:spPr>
              <a:xfrm>
                <a:off x="3298502" y="388442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3298502" y="358267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3298502" y="328092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3298502" y="297917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3298502" y="267742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3298502" y="237566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3298502" y="207391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3298502" y="177216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3298502" y="147041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3298502" y="116866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5953157" y="1584594"/>
              <a:ext cx="301615" cy="3017520"/>
              <a:chOff x="2868597" y="1168660"/>
              <a:chExt cx="301615" cy="3017520"/>
            </a:xfrm>
          </p:grpSpPr>
          <p:sp>
            <p:nvSpPr>
              <p:cNvPr id="141" name="Rectangle 140"/>
              <p:cNvSpPr/>
              <p:nvPr/>
            </p:nvSpPr>
            <p:spPr>
              <a:xfrm>
                <a:off x="2868597" y="388442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2868597" y="358267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2868597" y="328092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2868597" y="297917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2868597" y="267742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2868597" y="237566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868597" y="207391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2868597" y="177216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2868597" y="147041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2868597" y="116866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3" name="Group 392"/>
            <p:cNvGrpSpPr/>
            <p:nvPr/>
          </p:nvGrpSpPr>
          <p:grpSpPr>
            <a:xfrm>
              <a:off x="5551173" y="1584594"/>
              <a:ext cx="301615" cy="3017520"/>
              <a:chOff x="2868597" y="1168660"/>
              <a:chExt cx="301615" cy="3017520"/>
            </a:xfrm>
          </p:grpSpPr>
          <p:sp>
            <p:nvSpPr>
              <p:cNvPr id="394" name="Rectangle 393"/>
              <p:cNvSpPr/>
              <p:nvPr/>
            </p:nvSpPr>
            <p:spPr>
              <a:xfrm>
                <a:off x="2868597" y="388442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Rectangle 394"/>
              <p:cNvSpPr/>
              <p:nvPr/>
            </p:nvSpPr>
            <p:spPr>
              <a:xfrm>
                <a:off x="2868597" y="358267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Rectangle 395"/>
              <p:cNvSpPr/>
              <p:nvPr/>
            </p:nvSpPr>
            <p:spPr>
              <a:xfrm>
                <a:off x="2868597" y="328092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Rectangle 396"/>
              <p:cNvSpPr/>
              <p:nvPr/>
            </p:nvSpPr>
            <p:spPr>
              <a:xfrm>
                <a:off x="2868597" y="297917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Rectangle 397"/>
              <p:cNvSpPr/>
              <p:nvPr/>
            </p:nvSpPr>
            <p:spPr>
              <a:xfrm>
                <a:off x="2868597" y="267742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Rectangle 398"/>
              <p:cNvSpPr/>
              <p:nvPr/>
            </p:nvSpPr>
            <p:spPr>
              <a:xfrm>
                <a:off x="2868597" y="237566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Rectangle 399"/>
              <p:cNvSpPr/>
              <p:nvPr/>
            </p:nvSpPr>
            <p:spPr>
              <a:xfrm>
                <a:off x="2868597" y="207391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Rectangle 400"/>
              <p:cNvSpPr/>
              <p:nvPr/>
            </p:nvSpPr>
            <p:spPr>
              <a:xfrm>
                <a:off x="2868597" y="177216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Rectangle 401"/>
              <p:cNvSpPr/>
              <p:nvPr/>
            </p:nvSpPr>
            <p:spPr>
              <a:xfrm>
                <a:off x="2868597" y="147041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Rectangle 402"/>
              <p:cNvSpPr/>
              <p:nvPr/>
            </p:nvSpPr>
            <p:spPr>
              <a:xfrm>
                <a:off x="2868597" y="116866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4" name="Group 403"/>
            <p:cNvGrpSpPr/>
            <p:nvPr/>
          </p:nvGrpSpPr>
          <p:grpSpPr>
            <a:xfrm>
              <a:off x="5162553" y="1584594"/>
              <a:ext cx="301615" cy="3017520"/>
              <a:chOff x="2868597" y="1168660"/>
              <a:chExt cx="301615" cy="3017520"/>
            </a:xfrm>
          </p:grpSpPr>
          <p:sp>
            <p:nvSpPr>
              <p:cNvPr id="405" name="Rectangle 404"/>
              <p:cNvSpPr/>
              <p:nvPr/>
            </p:nvSpPr>
            <p:spPr>
              <a:xfrm>
                <a:off x="2868597" y="388442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Rectangle 405"/>
              <p:cNvSpPr/>
              <p:nvPr/>
            </p:nvSpPr>
            <p:spPr>
              <a:xfrm>
                <a:off x="2868597" y="358267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Rectangle 406"/>
              <p:cNvSpPr/>
              <p:nvPr/>
            </p:nvSpPr>
            <p:spPr>
              <a:xfrm>
                <a:off x="2868597" y="328092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Rectangle 407"/>
              <p:cNvSpPr/>
              <p:nvPr/>
            </p:nvSpPr>
            <p:spPr>
              <a:xfrm>
                <a:off x="2868597" y="297917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Rectangle 408"/>
              <p:cNvSpPr/>
              <p:nvPr/>
            </p:nvSpPr>
            <p:spPr>
              <a:xfrm>
                <a:off x="2868597" y="267742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Rectangle 409"/>
              <p:cNvSpPr/>
              <p:nvPr/>
            </p:nvSpPr>
            <p:spPr>
              <a:xfrm>
                <a:off x="2868597" y="2375668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Rectangle 410"/>
              <p:cNvSpPr/>
              <p:nvPr/>
            </p:nvSpPr>
            <p:spPr>
              <a:xfrm>
                <a:off x="2868597" y="2073916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Rectangle 411"/>
              <p:cNvSpPr/>
              <p:nvPr/>
            </p:nvSpPr>
            <p:spPr>
              <a:xfrm>
                <a:off x="2868597" y="1772164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Rectangle 412"/>
              <p:cNvSpPr/>
              <p:nvPr/>
            </p:nvSpPr>
            <p:spPr>
              <a:xfrm>
                <a:off x="2868597" y="1470412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Rectangle 413"/>
              <p:cNvSpPr/>
              <p:nvPr/>
            </p:nvSpPr>
            <p:spPr>
              <a:xfrm>
                <a:off x="2868597" y="1168660"/>
                <a:ext cx="301615" cy="301752"/>
              </a:xfrm>
              <a:prstGeom prst="rect">
                <a:avLst/>
              </a:prstGeom>
              <a:solidFill>
                <a:srgbClr val="FECA07"/>
              </a:solidFill>
              <a:ln w="28575">
                <a:solidFill>
                  <a:srgbClr val="CB7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5" name="TextBox 414"/>
          <p:cNvSpPr txBox="1"/>
          <p:nvPr/>
        </p:nvSpPr>
        <p:spPr>
          <a:xfrm>
            <a:off x="1905980" y="5812490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8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 mươi</a:t>
            </a:r>
            <a:endParaRPr lang="en-US" sz="2400">
              <a:solidFill>
                <a:srgbClr val="008D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6" name="TextBox 415"/>
          <p:cNvSpPr txBox="1"/>
          <p:nvPr/>
        </p:nvSpPr>
        <p:spPr>
          <a:xfrm>
            <a:off x="5895290" y="5809436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8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 mươi</a:t>
            </a:r>
            <a:endParaRPr lang="en-US" sz="2400">
              <a:solidFill>
                <a:srgbClr val="008D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43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21" grpId="0"/>
      <p:bldP spid="153" grpId="0"/>
      <p:bldP spid="155" grpId="0"/>
      <p:bldP spid="415" grpId="0"/>
      <p:bldP spid="4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Nêu số.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6035" y="1169051"/>
            <a:ext cx="8816376" cy="4356274"/>
            <a:chOff x="136035" y="1169051"/>
            <a:chExt cx="8816376" cy="43562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035" y="1169051"/>
              <a:ext cx="8816376" cy="3546886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554183" y="3944983"/>
              <a:ext cx="992777" cy="9927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965108" y="4532548"/>
              <a:ext cx="992777" cy="9927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481777" y="3944983"/>
              <a:ext cx="992777" cy="9927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831742" y="4532548"/>
              <a:ext cx="992777" cy="9927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409371" y="3944983"/>
              <a:ext cx="992777" cy="9927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725192" y="4532548"/>
              <a:ext cx="992777" cy="9927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94199" y="411820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40923" y="47297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67070" y="411820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83163" y="471228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99660" y="411820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98335" y="471228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63617" y="4724132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en-US" sz="360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9594" y="4125964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60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360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59591" y="410487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360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10229" y="470577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en-US" sz="360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65654" y="410487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360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70094" y="4705769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en-US" sz="360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58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9120</TotalTime>
  <Words>227</Words>
  <Application>Microsoft Office PowerPoint</Application>
  <PresentationFormat>On-screen Show (4:3)</PresentationFormat>
  <Paragraphs>74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1023</cp:revision>
  <dcterms:created xsi:type="dcterms:W3CDTF">2018-11-09T03:14:06Z</dcterms:created>
  <dcterms:modified xsi:type="dcterms:W3CDTF">2020-04-13T09:41:44Z</dcterms:modified>
</cp:coreProperties>
</file>