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6" r:id="rId3"/>
    <p:sldId id="285" r:id="rId4"/>
    <p:sldId id="308" r:id="rId5"/>
    <p:sldId id="307" r:id="rId6"/>
    <p:sldId id="311" r:id="rId7"/>
    <p:sldId id="261" r:id="rId8"/>
    <p:sldId id="300" r:id="rId9"/>
    <p:sldId id="302" r:id="rId10"/>
    <p:sldId id="315" r:id="rId11"/>
    <p:sldId id="312" r:id="rId12"/>
    <p:sldId id="313" r:id="rId13"/>
    <p:sldId id="30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8F4"/>
    <a:srgbClr val="0071BB"/>
    <a:srgbClr val="CB7A16"/>
    <a:srgbClr val="FECA07"/>
    <a:srgbClr val="E6E6E6"/>
    <a:srgbClr val="0071BC"/>
    <a:srgbClr val="AFDFDC"/>
    <a:srgbClr val="A6CE39"/>
    <a:srgbClr val="589230"/>
    <a:srgbClr val="C97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1262" y="6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Box 377"/>
          <p:cNvSpPr txBox="1"/>
          <p:nvPr/>
        </p:nvSpPr>
        <p:spPr>
          <a:xfrm>
            <a:off x="6691787" y="5287607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5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mươi lăm</a:t>
            </a:r>
            <a:endParaRPr lang="en-US" sz="2400" spc="-5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295" y="1418027"/>
            <a:ext cx="301615" cy="3017520"/>
            <a:chOff x="955897" y="1166758"/>
            <a:chExt cx="301615" cy="3017520"/>
          </a:xfrm>
        </p:grpSpPr>
        <p:sp>
          <p:nvSpPr>
            <p:cNvPr id="80" name="Rectangle 79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4085" y="1418027"/>
            <a:ext cx="301615" cy="3017520"/>
            <a:chOff x="2868597" y="1168660"/>
            <a:chExt cx="301615" cy="3017520"/>
          </a:xfrm>
        </p:grpSpPr>
        <p:sp>
          <p:nvSpPr>
            <p:cNvPr id="93" name="Rectangle 92"/>
            <p:cNvSpPr/>
            <p:nvPr/>
          </p:nvSpPr>
          <p:spPr>
            <a:xfrm>
              <a:off x="2868597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868597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868597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868597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68597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868597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868597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868597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868597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868597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925690" y="1418027"/>
            <a:ext cx="301615" cy="3017520"/>
            <a:chOff x="3298502" y="1168660"/>
            <a:chExt cx="301615" cy="3017520"/>
          </a:xfrm>
        </p:grpSpPr>
        <p:sp>
          <p:nvSpPr>
            <p:cNvPr id="103" name="Rectangle 102"/>
            <p:cNvSpPr/>
            <p:nvPr/>
          </p:nvSpPr>
          <p:spPr>
            <a:xfrm>
              <a:off x="3298502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298502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298502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298502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298502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298502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298502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298502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298502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298502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6" name="Group 535"/>
          <p:cNvGrpSpPr/>
          <p:nvPr/>
        </p:nvGrpSpPr>
        <p:grpSpPr>
          <a:xfrm>
            <a:off x="3251962" y="1413372"/>
            <a:ext cx="301615" cy="3017520"/>
            <a:chOff x="955897" y="1166758"/>
            <a:chExt cx="301615" cy="3017520"/>
          </a:xfrm>
        </p:grpSpPr>
        <p:sp>
          <p:nvSpPr>
            <p:cNvPr id="537" name="Rectangle 536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ectangle 538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ectangle 540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Rectangle 542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Rectangle 543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/>
          <p:cNvGrpSpPr/>
          <p:nvPr/>
        </p:nvGrpSpPr>
        <p:grpSpPr>
          <a:xfrm>
            <a:off x="2468752" y="1413372"/>
            <a:ext cx="301615" cy="3017520"/>
            <a:chOff x="2868597" y="1168660"/>
            <a:chExt cx="301615" cy="3017520"/>
          </a:xfrm>
        </p:grpSpPr>
        <p:sp>
          <p:nvSpPr>
            <p:cNvPr id="548" name="Rectangle 547"/>
            <p:cNvSpPr/>
            <p:nvPr/>
          </p:nvSpPr>
          <p:spPr>
            <a:xfrm>
              <a:off x="2868597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Rectangle 548"/>
            <p:cNvSpPr/>
            <p:nvPr/>
          </p:nvSpPr>
          <p:spPr>
            <a:xfrm>
              <a:off x="2868597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2868597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2868597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2868597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Rectangle 552"/>
            <p:cNvSpPr/>
            <p:nvPr/>
          </p:nvSpPr>
          <p:spPr>
            <a:xfrm>
              <a:off x="2868597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2868597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Rectangle 554"/>
            <p:cNvSpPr/>
            <p:nvPr/>
          </p:nvSpPr>
          <p:spPr>
            <a:xfrm>
              <a:off x="2868597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Rectangle 555"/>
            <p:cNvSpPr/>
            <p:nvPr/>
          </p:nvSpPr>
          <p:spPr>
            <a:xfrm>
              <a:off x="2868597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Rectangle 556"/>
            <p:cNvSpPr/>
            <p:nvPr/>
          </p:nvSpPr>
          <p:spPr>
            <a:xfrm>
              <a:off x="2868597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8" name="Group 557"/>
          <p:cNvGrpSpPr/>
          <p:nvPr/>
        </p:nvGrpSpPr>
        <p:grpSpPr>
          <a:xfrm>
            <a:off x="2860357" y="1413372"/>
            <a:ext cx="301615" cy="3017520"/>
            <a:chOff x="3298502" y="1168660"/>
            <a:chExt cx="301615" cy="3017520"/>
          </a:xfrm>
        </p:grpSpPr>
        <p:sp>
          <p:nvSpPr>
            <p:cNvPr id="559" name="Rectangle 558"/>
            <p:cNvSpPr/>
            <p:nvPr/>
          </p:nvSpPr>
          <p:spPr>
            <a:xfrm>
              <a:off x="3298502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Rectangle 559"/>
            <p:cNvSpPr/>
            <p:nvPr/>
          </p:nvSpPr>
          <p:spPr>
            <a:xfrm>
              <a:off x="3298502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ectangle 560"/>
            <p:cNvSpPr/>
            <p:nvPr/>
          </p:nvSpPr>
          <p:spPr>
            <a:xfrm>
              <a:off x="3298502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/>
            <p:cNvSpPr/>
            <p:nvPr/>
          </p:nvSpPr>
          <p:spPr>
            <a:xfrm>
              <a:off x="3298502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/>
            <p:cNvSpPr/>
            <p:nvPr/>
          </p:nvSpPr>
          <p:spPr>
            <a:xfrm>
              <a:off x="3298502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/>
            <p:cNvSpPr/>
            <p:nvPr/>
          </p:nvSpPr>
          <p:spPr>
            <a:xfrm>
              <a:off x="3298502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/>
            <p:cNvSpPr/>
            <p:nvPr/>
          </p:nvSpPr>
          <p:spPr>
            <a:xfrm>
              <a:off x="3298502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/>
            <p:cNvSpPr/>
            <p:nvPr/>
          </p:nvSpPr>
          <p:spPr>
            <a:xfrm>
              <a:off x="3298502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/>
            <p:cNvSpPr/>
            <p:nvPr/>
          </p:nvSpPr>
          <p:spPr>
            <a:xfrm>
              <a:off x="3298502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 567"/>
            <p:cNvSpPr/>
            <p:nvPr/>
          </p:nvSpPr>
          <p:spPr>
            <a:xfrm>
              <a:off x="3298502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2" name="Group 601"/>
          <p:cNvGrpSpPr/>
          <p:nvPr/>
        </p:nvGrpSpPr>
        <p:grpSpPr>
          <a:xfrm>
            <a:off x="5489214" y="1437472"/>
            <a:ext cx="301615" cy="3017520"/>
            <a:chOff x="955897" y="1166758"/>
            <a:chExt cx="301615" cy="3017520"/>
          </a:xfrm>
        </p:grpSpPr>
        <p:sp>
          <p:nvSpPr>
            <p:cNvPr id="603" name="Rectangle 602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Rectangle 604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3" name="Group 612"/>
          <p:cNvGrpSpPr/>
          <p:nvPr/>
        </p:nvGrpSpPr>
        <p:grpSpPr>
          <a:xfrm>
            <a:off x="4706004" y="1437472"/>
            <a:ext cx="301615" cy="3017520"/>
            <a:chOff x="2868597" y="1168660"/>
            <a:chExt cx="301615" cy="3017520"/>
          </a:xfrm>
        </p:grpSpPr>
        <p:sp>
          <p:nvSpPr>
            <p:cNvPr id="614" name="Rectangle 613"/>
            <p:cNvSpPr/>
            <p:nvPr/>
          </p:nvSpPr>
          <p:spPr>
            <a:xfrm>
              <a:off x="2868597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2868597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2868597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2868597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2868597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2868597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2868597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2868597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2868597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2868597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5097609" y="1437472"/>
            <a:ext cx="301615" cy="3017520"/>
            <a:chOff x="3298502" y="1168660"/>
            <a:chExt cx="301615" cy="3017520"/>
          </a:xfrm>
        </p:grpSpPr>
        <p:sp>
          <p:nvSpPr>
            <p:cNvPr id="625" name="Rectangle 624"/>
            <p:cNvSpPr/>
            <p:nvPr/>
          </p:nvSpPr>
          <p:spPr>
            <a:xfrm>
              <a:off x="3298502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3298502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3298502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3298502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3298502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3298502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3298502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3298502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3298502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3298502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8" name="Group 667"/>
          <p:cNvGrpSpPr/>
          <p:nvPr/>
        </p:nvGrpSpPr>
        <p:grpSpPr>
          <a:xfrm>
            <a:off x="7794068" y="1437472"/>
            <a:ext cx="301615" cy="3017520"/>
            <a:chOff x="955897" y="1166758"/>
            <a:chExt cx="301615" cy="3017520"/>
          </a:xfrm>
        </p:grpSpPr>
        <p:sp>
          <p:nvSpPr>
            <p:cNvPr id="669" name="Rectangle 668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Rectangle 669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Rectangle 671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Rectangle 672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Rectangle 673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Rectangle 674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Rectangle 676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Rectangle 677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9" name="Group 678"/>
          <p:cNvGrpSpPr/>
          <p:nvPr/>
        </p:nvGrpSpPr>
        <p:grpSpPr>
          <a:xfrm>
            <a:off x="7010858" y="1437472"/>
            <a:ext cx="301615" cy="3017520"/>
            <a:chOff x="2868597" y="1168660"/>
            <a:chExt cx="301615" cy="3017520"/>
          </a:xfrm>
        </p:grpSpPr>
        <p:sp>
          <p:nvSpPr>
            <p:cNvPr id="680" name="Rectangle 679"/>
            <p:cNvSpPr/>
            <p:nvPr/>
          </p:nvSpPr>
          <p:spPr>
            <a:xfrm>
              <a:off x="2868597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Rectangle 680"/>
            <p:cNvSpPr/>
            <p:nvPr/>
          </p:nvSpPr>
          <p:spPr>
            <a:xfrm>
              <a:off x="2868597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/>
            <p:cNvSpPr/>
            <p:nvPr/>
          </p:nvSpPr>
          <p:spPr>
            <a:xfrm>
              <a:off x="2868597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Rectangle 682"/>
            <p:cNvSpPr/>
            <p:nvPr/>
          </p:nvSpPr>
          <p:spPr>
            <a:xfrm>
              <a:off x="2868597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Rectangle 683"/>
            <p:cNvSpPr/>
            <p:nvPr/>
          </p:nvSpPr>
          <p:spPr>
            <a:xfrm>
              <a:off x="2868597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/>
            <p:cNvSpPr/>
            <p:nvPr/>
          </p:nvSpPr>
          <p:spPr>
            <a:xfrm>
              <a:off x="2868597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Rectangle 685"/>
            <p:cNvSpPr/>
            <p:nvPr/>
          </p:nvSpPr>
          <p:spPr>
            <a:xfrm>
              <a:off x="2868597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Rectangle 686"/>
            <p:cNvSpPr/>
            <p:nvPr/>
          </p:nvSpPr>
          <p:spPr>
            <a:xfrm>
              <a:off x="2868597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Rectangle 687"/>
            <p:cNvSpPr/>
            <p:nvPr/>
          </p:nvSpPr>
          <p:spPr>
            <a:xfrm>
              <a:off x="2868597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Rectangle 688"/>
            <p:cNvSpPr/>
            <p:nvPr/>
          </p:nvSpPr>
          <p:spPr>
            <a:xfrm>
              <a:off x="2868597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0" name="Group 689"/>
          <p:cNvGrpSpPr/>
          <p:nvPr/>
        </p:nvGrpSpPr>
        <p:grpSpPr>
          <a:xfrm>
            <a:off x="7402463" y="1437472"/>
            <a:ext cx="301615" cy="3017520"/>
            <a:chOff x="3298502" y="1168660"/>
            <a:chExt cx="301615" cy="3017520"/>
          </a:xfrm>
        </p:grpSpPr>
        <p:sp>
          <p:nvSpPr>
            <p:cNvPr id="691" name="Rectangle 690"/>
            <p:cNvSpPr/>
            <p:nvPr/>
          </p:nvSpPr>
          <p:spPr>
            <a:xfrm>
              <a:off x="3298502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Rectangle 691"/>
            <p:cNvSpPr/>
            <p:nvPr/>
          </p:nvSpPr>
          <p:spPr>
            <a:xfrm>
              <a:off x="3298502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Rectangle 692"/>
            <p:cNvSpPr/>
            <p:nvPr/>
          </p:nvSpPr>
          <p:spPr>
            <a:xfrm>
              <a:off x="3298502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Rectangle 693"/>
            <p:cNvSpPr/>
            <p:nvPr/>
          </p:nvSpPr>
          <p:spPr>
            <a:xfrm>
              <a:off x="3298502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Rectangle 694"/>
            <p:cNvSpPr/>
            <p:nvPr/>
          </p:nvSpPr>
          <p:spPr>
            <a:xfrm>
              <a:off x="3298502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3298502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3298502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3298502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3298502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Rectangle 699"/>
            <p:cNvSpPr/>
            <p:nvPr/>
          </p:nvSpPr>
          <p:spPr>
            <a:xfrm>
              <a:off x="3298502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3" name="Rectangle 702"/>
          <p:cNvSpPr/>
          <p:nvPr/>
        </p:nvSpPr>
        <p:spPr>
          <a:xfrm>
            <a:off x="1708900" y="4129844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4" name="Rectangle 703"/>
          <p:cNvSpPr/>
          <p:nvPr/>
        </p:nvSpPr>
        <p:spPr>
          <a:xfrm>
            <a:off x="1708900" y="3733231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Rectangle 704"/>
          <p:cNvSpPr/>
          <p:nvPr/>
        </p:nvSpPr>
        <p:spPr>
          <a:xfrm>
            <a:off x="3643567" y="4142716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Rectangle 705"/>
          <p:cNvSpPr/>
          <p:nvPr/>
        </p:nvSpPr>
        <p:spPr>
          <a:xfrm>
            <a:off x="3643567" y="3746103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Rectangle 706"/>
          <p:cNvSpPr/>
          <p:nvPr/>
        </p:nvSpPr>
        <p:spPr>
          <a:xfrm>
            <a:off x="3643567" y="3340134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Rectangle 707"/>
          <p:cNvSpPr/>
          <p:nvPr/>
        </p:nvSpPr>
        <p:spPr>
          <a:xfrm>
            <a:off x="3643567" y="2943521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Rectangle 708"/>
          <p:cNvSpPr/>
          <p:nvPr/>
        </p:nvSpPr>
        <p:spPr>
          <a:xfrm>
            <a:off x="3643567" y="2517527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Rectangle 709"/>
          <p:cNvSpPr/>
          <p:nvPr/>
        </p:nvSpPr>
        <p:spPr>
          <a:xfrm>
            <a:off x="3643567" y="2120914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Rectangle 710"/>
          <p:cNvSpPr/>
          <p:nvPr/>
        </p:nvSpPr>
        <p:spPr>
          <a:xfrm>
            <a:off x="3643567" y="1703954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Rectangle 711"/>
          <p:cNvSpPr/>
          <p:nvPr/>
        </p:nvSpPr>
        <p:spPr>
          <a:xfrm>
            <a:off x="5911932" y="4142716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Rectangle 712"/>
          <p:cNvSpPr/>
          <p:nvPr/>
        </p:nvSpPr>
        <p:spPr>
          <a:xfrm>
            <a:off x="5911932" y="3746103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Rectangle 713"/>
          <p:cNvSpPr/>
          <p:nvPr/>
        </p:nvSpPr>
        <p:spPr>
          <a:xfrm>
            <a:off x="5911932" y="3340134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Rectangle 714"/>
          <p:cNvSpPr/>
          <p:nvPr/>
        </p:nvSpPr>
        <p:spPr>
          <a:xfrm>
            <a:off x="5911932" y="2943521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Rectangle 715"/>
          <p:cNvSpPr/>
          <p:nvPr/>
        </p:nvSpPr>
        <p:spPr>
          <a:xfrm>
            <a:off x="8203850" y="4142716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Rectangle 716"/>
          <p:cNvSpPr/>
          <p:nvPr/>
        </p:nvSpPr>
        <p:spPr>
          <a:xfrm>
            <a:off x="8203850" y="3746103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Rectangle 717"/>
          <p:cNvSpPr/>
          <p:nvPr/>
        </p:nvSpPr>
        <p:spPr>
          <a:xfrm>
            <a:off x="8203850" y="3340134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" name="Rectangle 718"/>
          <p:cNvSpPr/>
          <p:nvPr/>
        </p:nvSpPr>
        <p:spPr>
          <a:xfrm>
            <a:off x="8203850" y="2943521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Rectangle 719"/>
          <p:cNvSpPr/>
          <p:nvPr/>
        </p:nvSpPr>
        <p:spPr>
          <a:xfrm>
            <a:off x="8203850" y="2517527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/>
          <p:cNvGrpSpPr/>
          <p:nvPr/>
        </p:nvGrpSpPr>
        <p:grpSpPr>
          <a:xfrm>
            <a:off x="1317295" y="1415316"/>
            <a:ext cx="301615" cy="3017520"/>
            <a:chOff x="955897" y="1166758"/>
            <a:chExt cx="301615" cy="3017520"/>
          </a:xfrm>
        </p:grpSpPr>
        <p:sp>
          <p:nvSpPr>
            <p:cNvPr id="345" name="Rectangle 344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534085" y="1415316"/>
            <a:ext cx="301615" cy="3017520"/>
            <a:chOff x="2868597" y="1168660"/>
            <a:chExt cx="301615" cy="3017520"/>
          </a:xfrm>
        </p:grpSpPr>
        <p:sp>
          <p:nvSpPr>
            <p:cNvPr id="356" name="Rectangle 355"/>
            <p:cNvSpPr/>
            <p:nvPr/>
          </p:nvSpPr>
          <p:spPr>
            <a:xfrm>
              <a:off x="2868597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2868597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2868597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2868597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2868597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2868597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2868597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2868597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2868597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2868597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925690" y="1415316"/>
            <a:ext cx="301615" cy="3017520"/>
            <a:chOff x="3298502" y="1168660"/>
            <a:chExt cx="301615" cy="3017520"/>
          </a:xfrm>
        </p:grpSpPr>
        <p:sp>
          <p:nvSpPr>
            <p:cNvPr id="367" name="Rectangle 366"/>
            <p:cNvSpPr/>
            <p:nvPr/>
          </p:nvSpPr>
          <p:spPr>
            <a:xfrm>
              <a:off x="3298502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3298502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3298502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3298502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3298502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3298502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3298502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3298502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3298502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3298502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Đếm rồi nêu số.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988609" y="470777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386457" y="5276183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50" smtClean="0">
                <a:latin typeface="Arial" panose="020B0604020202020204" pitchFamily="34" charset="0"/>
                <a:cs typeface="Arial" panose="020B0604020202020204" pitchFamily="34" charset="0"/>
              </a:rPr>
              <a:t>ba mươi hai </a:t>
            </a:r>
            <a:endParaRPr lang="en-US" sz="2400" spc="-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3" name="Group 502"/>
          <p:cNvGrpSpPr/>
          <p:nvPr/>
        </p:nvGrpSpPr>
        <p:grpSpPr>
          <a:xfrm>
            <a:off x="3251962" y="1410661"/>
            <a:ext cx="301615" cy="3017520"/>
            <a:chOff x="955897" y="1166758"/>
            <a:chExt cx="301615" cy="3017520"/>
          </a:xfrm>
        </p:grpSpPr>
        <p:sp>
          <p:nvSpPr>
            <p:cNvPr id="504" name="Rectangle 503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Group 513"/>
          <p:cNvGrpSpPr/>
          <p:nvPr/>
        </p:nvGrpSpPr>
        <p:grpSpPr>
          <a:xfrm>
            <a:off x="2468752" y="1410661"/>
            <a:ext cx="301615" cy="3017520"/>
            <a:chOff x="2868597" y="1168660"/>
            <a:chExt cx="301615" cy="3017520"/>
          </a:xfrm>
        </p:grpSpPr>
        <p:sp>
          <p:nvSpPr>
            <p:cNvPr id="515" name="Rectangle 514"/>
            <p:cNvSpPr/>
            <p:nvPr/>
          </p:nvSpPr>
          <p:spPr>
            <a:xfrm>
              <a:off x="2868597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2868597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2868597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2868597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2868597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2868597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/>
            <p:cNvSpPr/>
            <p:nvPr/>
          </p:nvSpPr>
          <p:spPr>
            <a:xfrm>
              <a:off x="2868597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2868597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/>
            <p:cNvSpPr/>
            <p:nvPr/>
          </p:nvSpPr>
          <p:spPr>
            <a:xfrm>
              <a:off x="2868597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2868597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5" name="Group 524"/>
          <p:cNvGrpSpPr/>
          <p:nvPr/>
        </p:nvGrpSpPr>
        <p:grpSpPr>
          <a:xfrm>
            <a:off x="2860357" y="1410661"/>
            <a:ext cx="301615" cy="3017520"/>
            <a:chOff x="3298502" y="1168660"/>
            <a:chExt cx="301615" cy="3017520"/>
          </a:xfrm>
        </p:grpSpPr>
        <p:sp>
          <p:nvSpPr>
            <p:cNvPr id="526" name="Rectangle 525"/>
            <p:cNvSpPr/>
            <p:nvPr/>
          </p:nvSpPr>
          <p:spPr>
            <a:xfrm>
              <a:off x="3298502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/>
            <p:cNvSpPr/>
            <p:nvPr/>
          </p:nvSpPr>
          <p:spPr>
            <a:xfrm>
              <a:off x="3298502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/>
            <p:cNvSpPr/>
            <p:nvPr/>
          </p:nvSpPr>
          <p:spPr>
            <a:xfrm>
              <a:off x="3298502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/>
            <p:cNvSpPr/>
            <p:nvPr/>
          </p:nvSpPr>
          <p:spPr>
            <a:xfrm>
              <a:off x="3298502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/>
            <p:cNvSpPr/>
            <p:nvPr/>
          </p:nvSpPr>
          <p:spPr>
            <a:xfrm>
              <a:off x="3298502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3298502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/>
            <p:cNvSpPr/>
            <p:nvPr/>
          </p:nvSpPr>
          <p:spPr>
            <a:xfrm>
              <a:off x="3298502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Rectangle 532"/>
            <p:cNvSpPr/>
            <p:nvPr/>
          </p:nvSpPr>
          <p:spPr>
            <a:xfrm>
              <a:off x="3298502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ectangle 533"/>
            <p:cNvSpPr/>
            <p:nvPr/>
          </p:nvSpPr>
          <p:spPr>
            <a:xfrm>
              <a:off x="3298502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ectangle 534"/>
            <p:cNvSpPr/>
            <p:nvPr/>
          </p:nvSpPr>
          <p:spPr>
            <a:xfrm>
              <a:off x="3298502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9" name="Group 568"/>
          <p:cNvGrpSpPr/>
          <p:nvPr/>
        </p:nvGrpSpPr>
        <p:grpSpPr>
          <a:xfrm>
            <a:off x="5489214" y="1434761"/>
            <a:ext cx="301615" cy="3017520"/>
            <a:chOff x="955897" y="1166758"/>
            <a:chExt cx="301615" cy="3017520"/>
          </a:xfrm>
        </p:grpSpPr>
        <p:sp>
          <p:nvSpPr>
            <p:cNvPr id="570" name="Rectangle 569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ectangle 573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0" name="Group 579"/>
          <p:cNvGrpSpPr/>
          <p:nvPr/>
        </p:nvGrpSpPr>
        <p:grpSpPr>
          <a:xfrm>
            <a:off x="4706004" y="1434761"/>
            <a:ext cx="301615" cy="3017520"/>
            <a:chOff x="2868597" y="1168660"/>
            <a:chExt cx="301615" cy="3017520"/>
          </a:xfrm>
        </p:grpSpPr>
        <p:sp>
          <p:nvSpPr>
            <p:cNvPr id="581" name="Rectangle 580"/>
            <p:cNvSpPr/>
            <p:nvPr/>
          </p:nvSpPr>
          <p:spPr>
            <a:xfrm>
              <a:off x="2868597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/>
            <p:cNvSpPr/>
            <p:nvPr/>
          </p:nvSpPr>
          <p:spPr>
            <a:xfrm>
              <a:off x="2868597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/>
            <p:cNvSpPr/>
            <p:nvPr/>
          </p:nvSpPr>
          <p:spPr>
            <a:xfrm>
              <a:off x="2868597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/>
            <p:cNvSpPr/>
            <p:nvPr/>
          </p:nvSpPr>
          <p:spPr>
            <a:xfrm>
              <a:off x="2868597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/>
            <p:cNvSpPr/>
            <p:nvPr/>
          </p:nvSpPr>
          <p:spPr>
            <a:xfrm>
              <a:off x="2868597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/>
            <p:cNvSpPr/>
            <p:nvPr/>
          </p:nvSpPr>
          <p:spPr>
            <a:xfrm>
              <a:off x="2868597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/>
            <p:cNvSpPr/>
            <p:nvPr/>
          </p:nvSpPr>
          <p:spPr>
            <a:xfrm>
              <a:off x="2868597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 587"/>
            <p:cNvSpPr/>
            <p:nvPr/>
          </p:nvSpPr>
          <p:spPr>
            <a:xfrm>
              <a:off x="2868597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 588"/>
            <p:cNvSpPr/>
            <p:nvPr/>
          </p:nvSpPr>
          <p:spPr>
            <a:xfrm>
              <a:off x="2868597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 589"/>
            <p:cNvSpPr/>
            <p:nvPr/>
          </p:nvSpPr>
          <p:spPr>
            <a:xfrm>
              <a:off x="2868597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1" name="Group 590"/>
          <p:cNvGrpSpPr/>
          <p:nvPr/>
        </p:nvGrpSpPr>
        <p:grpSpPr>
          <a:xfrm>
            <a:off x="5097609" y="1434761"/>
            <a:ext cx="301615" cy="3017520"/>
            <a:chOff x="3298502" y="1168660"/>
            <a:chExt cx="301615" cy="3017520"/>
          </a:xfrm>
        </p:grpSpPr>
        <p:sp>
          <p:nvSpPr>
            <p:cNvPr id="592" name="Rectangle 591"/>
            <p:cNvSpPr/>
            <p:nvPr/>
          </p:nvSpPr>
          <p:spPr>
            <a:xfrm>
              <a:off x="3298502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3298502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3298502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3298502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/>
            <p:cNvSpPr/>
            <p:nvPr/>
          </p:nvSpPr>
          <p:spPr>
            <a:xfrm>
              <a:off x="3298502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3298502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 597"/>
            <p:cNvSpPr/>
            <p:nvPr/>
          </p:nvSpPr>
          <p:spPr>
            <a:xfrm>
              <a:off x="3298502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/>
            <p:cNvSpPr/>
            <p:nvPr/>
          </p:nvSpPr>
          <p:spPr>
            <a:xfrm>
              <a:off x="3298502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3298502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3298502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5" name="Group 634"/>
          <p:cNvGrpSpPr/>
          <p:nvPr/>
        </p:nvGrpSpPr>
        <p:grpSpPr>
          <a:xfrm>
            <a:off x="7794068" y="1434761"/>
            <a:ext cx="301615" cy="3017520"/>
            <a:chOff x="955897" y="1166758"/>
            <a:chExt cx="301615" cy="3017520"/>
          </a:xfrm>
        </p:grpSpPr>
        <p:sp>
          <p:nvSpPr>
            <p:cNvPr id="636" name="Rectangle 635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6" name="Group 645"/>
          <p:cNvGrpSpPr/>
          <p:nvPr/>
        </p:nvGrpSpPr>
        <p:grpSpPr>
          <a:xfrm>
            <a:off x="7010858" y="1434761"/>
            <a:ext cx="301615" cy="3017520"/>
            <a:chOff x="2868597" y="1168660"/>
            <a:chExt cx="301615" cy="3017520"/>
          </a:xfrm>
        </p:grpSpPr>
        <p:sp>
          <p:nvSpPr>
            <p:cNvPr id="647" name="Rectangle 646"/>
            <p:cNvSpPr/>
            <p:nvPr/>
          </p:nvSpPr>
          <p:spPr>
            <a:xfrm>
              <a:off x="2868597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2868597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2868597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2868597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2868597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2868597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2868597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2868597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2868597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2868597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7" name="Group 656"/>
          <p:cNvGrpSpPr/>
          <p:nvPr/>
        </p:nvGrpSpPr>
        <p:grpSpPr>
          <a:xfrm>
            <a:off x="7402463" y="1434761"/>
            <a:ext cx="301615" cy="3017520"/>
            <a:chOff x="3298502" y="1168660"/>
            <a:chExt cx="301615" cy="3017520"/>
          </a:xfrm>
        </p:grpSpPr>
        <p:sp>
          <p:nvSpPr>
            <p:cNvPr id="658" name="Rectangle 657"/>
            <p:cNvSpPr/>
            <p:nvPr/>
          </p:nvSpPr>
          <p:spPr>
            <a:xfrm>
              <a:off x="3298502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3298502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3298502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3298502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3298502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3298502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3298502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3298502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3298502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3298502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3" name="Rectangle 722"/>
          <p:cNvSpPr/>
          <p:nvPr/>
        </p:nvSpPr>
        <p:spPr>
          <a:xfrm>
            <a:off x="1705790" y="4129140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Rectangle 723"/>
          <p:cNvSpPr/>
          <p:nvPr/>
        </p:nvSpPr>
        <p:spPr>
          <a:xfrm>
            <a:off x="1705790" y="3732527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Rectangle 724"/>
          <p:cNvSpPr/>
          <p:nvPr/>
        </p:nvSpPr>
        <p:spPr>
          <a:xfrm>
            <a:off x="3643567" y="4139668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Rectangle 725"/>
          <p:cNvSpPr/>
          <p:nvPr/>
        </p:nvSpPr>
        <p:spPr>
          <a:xfrm>
            <a:off x="3643567" y="3743055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/>
          <p:cNvSpPr/>
          <p:nvPr/>
        </p:nvSpPr>
        <p:spPr>
          <a:xfrm>
            <a:off x="3643567" y="3337086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" name="Rectangle 727"/>
          <p:cNvSpPr/>
          <p:nvPr/>
        </p:nvSpPr>
        <p:spPr>
          <a:xfrm>
            <a:off x="3643567" y="2940473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Rectangle 728"/>
          <p:cNvSpPr/>
          <p:nvPr/>
        </p:nvSpPr>
        <p:spPr>
          <a:xfrm>
            <a:off x="3643567" y="2514479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Rectangle 729"/>
          <p:cNvSpPr/>
          <p:nvPr/>
        </p:nvSpPr>
        <p:spPr>
          <a:xfrm>
            <a:off x="3643567" y="2117866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Rectangle 730"/>
          <p:cNvSpPr/>
          <p:nvPr/>
        </p:nvSpPr>
        <p:spPr>
          <a:xfrm>
            <a:off x="3643567" y="1700906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Rectangle 731"/>
          <p:cNvSpPr/>
          <p:nvPr/>
        </p:nvSpPr>
        <p:spPr>
          <a:xfrm>
            <a:off x="5911932" y="4144019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Rectangle 732"/>
          <p:cNvSpPr/>
          <p:nvPr/>
        </p:nvSpPr>
        <p:spPr>
          <a:xfrm>
            <a:off x="5911932" y="3747406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4" name="Rectangle 733"/>
          <p:cNvSpPr/>
          <p:nvPr/>
        </p:nvSpPr>
        <p:spPr>
          <a:xfrm>
            <a:off x="5911932" y="3341437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Rectangle 734"/>
          <p:cNvSpPr/>
          <p:nvPr/>
        </p:nvSpPr>
        <p:spPr>
          <a:xfrm>
            <a:off x="5911932" y="2944824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Rectangle 735"/>
          <p:cNvSpPr/>
          <p:nvPr/>
        </p:nvSpPr>
        <p:spPr>
          <a:xfrm>
            <a:off x="8197754" y="4140430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Rectangle 736"/>
          <p:cNvSpPr/>
          <p:nvPr/>
        </p:nvSpPr>
        <p:spPr>
          <a:xfrm>
            <a:off x="8197754" y="3743817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Rectangle 737"/>
          <p:cNvSpPr/>
          <p:nvPr/>
        </p:nvSpPr>
        <p:spPr>
          <a:xfrm>
            <a:off x="8197754" y="3337848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Rectangle 738"/>
          <p:cNvSpPr/>
          <p:nvPr/>
        </p:nvSpPr>
        <p:spPr>
          <a:xfrm>
            <a:off x="8197754" y="2941235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0" name="Rectangle 739"/>
          <p:cNvSpPr/>
          <p:nvPr/>
        </p:nvSpPr>
        <p:spPr>
          <a:xfrm>
            <a:off x="8197754" y="2515241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TextBox 740"/>
          <p:cNvSpPr txBox="1"/>
          <p:nvPr/>
        </p:nvSpPr>
        <p:spPr>
          <a:xfrm>
            <a:off x="1037408" y="848431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8" name="Group 327"/>
          <p:cNvGrpSpPr/>
          <p:nvPr/>
        </p:nvGrpSpPr>
        <p:grpSpPr>
          <a:xfrm>
            <a:off x="2898110" y="5256620"/>
            <a:ext cx="493143" cy="539470"/>
            <a:chOff x="3094440" y="5306373"/>
            <a:chExt cx="493143" cy="539470"/>
          </a:xfrm>
        </p:grpSpPr>
        <p:sp>
          <p:nvSpPr>
            <p:cNvPr id="329" name="Rounded Rectangular Callout 328"/>
            <p:cNvSpPr/>
            <p:nvPr/>
          </p:nvSpPr>
          <p:spPr>
            <a:xfrm>
              <a:off x="3094440" y="5313355"/>
              <a:ext cx="493143" cy="532488"/>
            </a:xfrm>
            <a:prstGeom prst="wedgeRoundRectCallout">
              <a:avLst>
                <a:gd name="adj1" fmla="val 2614"/>
                <a:gd name="adj2" fmla="val 7323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3139974" y="530637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42C8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>
                <a:solidFill>
                  <a:srgbClr val="42C8F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5159321" y="5288961"/>
            <a:ext cx="493143" cy="543972"/>
            <a:chOff x="5106256" y="5313355"/>
            <a:chExt cx="493143" cy="543972"/>
          </a:xfrm>
        </p:grpSpPr>
        <p:sp>
          <p:nvSpPr>
            <p:cNvPr id="332" name="Rounded Rectangular Callout 331"/>
            <p:cNvSpPr/>
            <p:nvPr/>
          </p:nvSpPr>
          <p:spPr>
            <a:xfrm>
              <a:off x="5106256" y="5313355"/>
              <a:ext cx="493143" cy="532488"/>
            </a:xfrm>
            <a:prstGeom prst="wedgeRoundRectCallout">
              <a:avLst>
                <a:gd name="adj1" fmla="val 2614"/>
                <a:gd name="adj2" fmla="val 7323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5165572" y="53341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42C8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>
                <a:solidFill>
                  <a:srgbClr val="42C8F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7474789" y="5258236"/>
            <a:ext cx="493143" cy="547628"/>
            <a:chOff x="7458477" y="5274776"/>
            <a:chExt cx="493143" cy="547628"/>
          </a:xfrm>
        </p:grpSpPr>
        <p:sp>
          <p:nvSpPr>
            <p:cNvPr id="335" name="Rounded Rectangular Callout 334"/>
            <p:cNvSpPr/>
            <p:nvPr/>
          </p:nvSpPr>
          <p:spPr>
            <a:xfrm>
              <a:off x="7458477" y="5274776"/>
              <a:ext cx="493143" cy="532488"/>
            </a:xfrm>
            <a:prstGeom prst="wedgeRoundRectCallout">
              <a:avLst>
                <a:gd name="adj1" fmla="val 2614"/>
                <a:gd name="adj2" fmla="val 7323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7502076" y="529918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42C8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>
                <a:solidFill>
                  <a:srgbClr val="42C8F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7" name="Rectangle 336"/>
          <p:cNvSpPr/>
          <p:nvPr/>
        </p:nvSpPr>
        <p:spPr>
          <a:xfrm>
            <a:off x="2898117" y="4661178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5135369" y="4661178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7440223" y="4673079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TextBox 339"/>
          <p:cNvSpPr txBox="1"/>
          <p:nvPr/>
        </p:nvSpPr>
        <p:spPr>
          <a:xfrm>
            <a:off x="2898117" y="470239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2360311" y="5304407"/>
            <a:ext cx="193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5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mươi bảy </a:t>
            </a:r>
            <a:endParaRPr lang="en-US" sz="2400" spc="-5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2" name="TextBox 341"/>
          <p:cNvSpPr txBox="1"/>
          <p:nvPr/>
        </p:nvSpPr>
        <p:spPr>
          <a:xfrm>
            <a:off x="5159321" y="469172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4629261" y="530243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5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mươi tư</a:t>
            </a:r>
            <a:endParaRPr lang="en-US" sz="2400" spc="-5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7455380" y="469533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2969450" y="46710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TextBox 379"/>
          <p:cNvSpPr txBox="1"/>
          <p:nvPr/>
        </p:nvSpPr>
        <p:spPr>
          <a:xfrm>
            <a:off x="5206702" y="466566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7508725" y="46452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2465724" y="4502723"/>
            <a:ext cx="5971139" cy="1417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" grpId="0"/>
      <p:bldP spid="703" grpId="0" animBg="1"/>
      <p:bldP spid="704" grpId="0" animBg="1"/>
      <p:bldP spid="705" grpId="0" animBg="1"/>
      <p:bldP spid="706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  <p:bldP spid="720" grpId="0" animBg="1"/>
      <p:bldP spid="314" grpId="0"/>
      <p:bldP spid="315" grpId="0"/>
      <p:bldP spid="723" grpId="0" animBg="1"/>
      <p:bldP spid="724" grpId="0" animBg="1"/>
      <p:bldP spid="725" grpId="0" animBg="1"/>
      <p:bldP spid="726" grpId="0" animBg="1"/>
      <p:bldP spid="727" grpId="0" animBg="1"/>
      <p:bldP spid="728" grpId="0" animBg="1"/>
      <p:bldP spid="729" grpId="0" animBg="1"/>
      <p:bldP spid="730" grpId="0" animBg="1"/>
      <p:bldP spid="731" grpId="0" animBg="1"/>
      <p:bldP spid="732" grpId="0" animBg="1"/>
      <p:bldP spid="733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 animBg="1"/>
      <p:bldP spid="740" grpId="0" animBg="1"/>
      <p:bldP spid="741" grpId="0"/>
      <p:bldP spid="340" grpId="0"/>
      <p:bldP spid="341" grpId="0"/>
      <p:bldP spid="342" grpId="0"/>
      <p:bldP spid="343" grpId="0"/>
      <p:bldP spid="377" grpId="0"/>
      <p:bldP spid="379" grpId="0"/>
      <p:bldP spid="380" grpId="0"/>
      <p:bldP spid="381" grpId="0"/>
      <p:bldP spid="3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1534371"/>
            <a:ext cx="8061960" cy="36413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55" y="3064778"/>
            <a:ext cx="555308" cy="6262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63" y="3099068"/>
            <a:ext cx="555308" cy="6262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71" y="3099068"/>
            <a:ext cx="555308" cy="6262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39" y="3116580"/>
            <a:ext cx="571314" cy="64434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98" y="3032892"/>
            <a:ext cx="571314" cy="6443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1" y="3963033"/>
            <a:ext cx="555308" cy="62628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15" y="3948301"/>
            <a:ext cx="555308" cy="62628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38" y="3944491"/>
            <a:ext cx="555308" cy="62628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19" y="3954007"/>
            <a:ext cx="571314" cy="6443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156" y="3903292"/>
            <a:ext cx="571314" cy="64434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35" y="3519210"/>
            <a:ext cx="555308" cy="6262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25" y="3496953"/>
            <a:ext cx="555308" cy="62628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78" y="3508027"/>
            <a:ext cx="555308" cy="62628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59" y="3509936"/>
            <a:ext cx="571314" cy="6443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83" y="3469284"/>
            <a:ext cx="571314" cy="644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Đếm và trả lời câu hỏi.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7408" y="848431"/>
            <a:ext cx="4483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bao nhiêu con gấu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bông?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7220" y="1534371"/>
            <a:ext cx="3619500" cy="919401"/>
          </a:xfrm>
          <a:prstGeom prst="wedgeRoundRectCallout">
            <a:avLst>
              <a:gd name="adj1" fmla="val 67035"/>
              <a:gd name="adj2" fmla="val 71617"/>
              <a:gd name="adj3" fmla="val 16667"/>
            </a:avLst>
          </a:prstGeom>
          <a:noFill/>
          <a:ln>
            <a:solidFill>
              <a:srgbClr val="0071B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Xếp được 30 (ba mươi) con vào hộp rồi.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3" y="4369773"/>
            <a:ext cx="555308" cy="62628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30" y="4379255"/>
            <a:ext cx="555308" cy="62628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82" y="4360057"/>
            <a:ext cx="555308" cy="62628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69" y="4342005"/>
            <a:ext cx="571314" cy="64434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49" y="4355145"/>
            <a:ext cx="571314" cy="64434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92" y="3069690"/>
            <a:ext cx="555308" cy="62628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8" y="3079172"/>
            <a:ext cx="555308" cy="62628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32" y="3079172"/>
            <a:ext cx="555308" cy="62628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50" y="3089385"/>
            <a:ext cx="571314" cy="64434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68" y="3081765"/>
            <a:ext cx="571314" cy="64434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35" y="3489085"/>
            <a:ext cx="555308" cy="62628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97" y="3490527"/>
            <a:ext cx="555308" cy="62628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83" y="3435046"/>
            <a:ext cx="555308" cy="62628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01" y="3405906"/>
            <a:ext cx="571314" cy="6443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36" y="3426020"/>
            <a:ext cx="571314" cy="64434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153" y="3121902"/>
            <a:ext cx="555308" cy="62628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59" y="3256255"/>
            <a:ext cx="555308" cy="62628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677" y="3156140"/>
            <a:ext cx="555308" cy="62628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92" y="3733725"/>
            <a:ext cx="571314" cy="64434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8" y="3739164"/>
            <a:ext cx="571314" cy="64434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08" y="4145498"/>
            <a:ext cx="571314" cy="64434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79" y="4285609"/>
            <a:ext cx="571314" cy="64434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67" y="4494366"/>
            <a:ext cx="571314" cy="644340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3049789" y="5694182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38 con gấu bông.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0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Đếm và trả lời câu hỏi.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7408" y="848431"/>
            <a:ext cx="395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bao nhiêu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chiếc ô tô?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2" y="1661739"/>
            <a:ext cx="8066018" cy="3334877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595748" y="1549746"/>
            <a:ext cx="3732412" cy="919401"/>
          </a:xfrm>
          <a:prstGeom prst="wedgeRoundRectCallout">
            <a:avLst>
              <a:gd name="adj1" fmla="val 67035"/>
              <a:gd name="adj2" fmla="val 71617"/>
              <a:gd name="adj3" fmla="val 16667"/>
            </a:avLst>
          </a:prstGeom>
          <a:noFill/>
          <a:ln>
            <a:solidFill>
              <a:srgbClr val="0071B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Xếp được 40 (bốn mươi) chiếc ôtô vào hộp rồi.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4" y="3467100"/>
            <a:ext cx="440698" cy="32956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42" y="3467099"/>
            <a:ext cx="440698" cy="32956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9" y="3729990"/>
            <a:ext cx="440698" cy="32956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7" y="3729989"/>
            <a:ext cx="440698" cy="32956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4" y="4004860"/>
            <a:ext cx="440698" cy="32956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52" y="4004859"/>
            <a:ext cx="440698" cy="32956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9" y="4267750"/>
            <a:ext cx="440698" cy="32956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37" y="4267749"/>
            <a:ext cx="440698" cy="32956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0" y="4544525"/>
            <a:ext cx="440698" cy="32956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78" y="4544524"/>
            <a:ext cx="440698" cy="32956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05" y="3465196"/>
            <a:ext cx="440698" cy="32956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03" y="3465195"/>
            <a:ext cx="440698" cy="32956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90" y="3728086"/>
            <a:ext cx="440698" cy="32956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88" y="3728085"/>
            <a:ext cx="440698" cy="32956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15" y="4002956"/>
            <a:ext cx="440698" cy="32956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13" y="4002955"/>
            <a:ext cx="440698" cy="329565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00" y="4265846"/>
            <a:ext cx="440698" cy="329565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98" y="4265845"/>
            <a:ext cx="440698" cy="32956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41" y="4542621"/>
            <a:ext cx="440698" cy="32956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39" y="4542620"/>
            <a:ext cx="440698" cy="32956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24" y="3465195"/>
            <a:ext cx="440698" cy="32956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22" y="3465194"/>
            <a:ext cx="440698" cy="32956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09" y="3728085"/>
            <a:ext cx="440698" cy="329565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07" y="3728084"/>
            <a:ext cx="440698" cy="329565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34" y="4002955"/>
            <a:ext cx="440698" cy="32956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32" y="4002954"/>
            <a:ext cx="440698" cy="329565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19" y="4265845"/>
            <a:ext cx="440698" cy="32956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17" y="4265844"/>
            <a:ext cx="440698" cy="32956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60" y="4542620"/>
            <a:ext cx="440698" cy="32956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158" y="4542619"/>
            <a:ext cx="440698" cy="32956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85" y="3465194"/>
            <a:ext cx="440698" cy="32956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83" y="3465193"/>
            <a:ext cx="440698" cy="32956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70" y="3728084"/>
            <a:ext cx="440698" cy="32956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068" y="3728083"/>
            <a:ext cx="440698" cy="32956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95" y="4002954"/>
            <a:ext cx="440698" cy="32956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93" y="4002953"/>
            <a:ext cx="440698" cy="329565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80" y="4265844"/>
            <a:ext cx="440698" cy="329565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78" y="4265843"/>
            <a:ext cx="440698" cy="32956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21" y="4542619"/>
            <a:ext cx="440698" cy="32956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19" y="4542618"/>
            <a:ext cx="440698" cy="329565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31" y="3866513"/>
            <a:ext cx="440698" cy="329565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28" y="3357708"/>
            <a:ext cx="440698" cy="329565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44" y="3264044"/>
            <a:ext cx="440698" cy="329565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41" y="4364671"/>
            <a:ext cx="440698" cy="32956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39" y="3447010"/>
            <a:ext cx="440698" cy="32956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6" y="4099155"/>
            <a:ext cx="440698" cy="32956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99" y="3866513"/>
            <a:ext cx="440698" cy="32956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45" y="4517048"/>
            <a:ext cx="440698" cy="329565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162" y="4258413"/>
            <a:ext cx="440698" cy="329565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904" y="3664599"/>
            <a:ext cx="440698" cy="329565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3049788" y="5530998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50 chiếc ôtô.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70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90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9164364" cy="6854944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" y="9525"/>
            <a:ext cx="9142101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422" y="2921169"/>
            <a:ext cx="4503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 đến 50</a:t>
            </a:r>
            <a:endParaRPr lang="en-US" sz="60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6775115" y="4835412"/>
            <a:ext cx="1000661" cy="991296"/>
            <a:chOff x="6677140" y="4285707"/>
            <a:chExt cx="1000661" cy="99129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140" y="4304757"/>
              <a:ext cx="461281" cy="46128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601" y="4285707"/>
              <a:ext cx="457200" cy="46112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9205" y="4788898"/>
              <a:ext cx="458596" cy="45859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90" y="4819803"/>
              <a:ext cx="484432" cy="45720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3775895" y="4820172"/>
            <a:ext cx="2009775" cy="1471798"/>
            <a:chOff x="3601720" y="4318873"/>
            <a:chExt cx="2009775" cy="147179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883" y="4337923"/>
              <a:ext cx="461281" cy="46128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344" y="4318873"/>
              <a:ext cx="457200" cy="46112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420" y="4342004"/>
              <a:ext cx="484432" cy="457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1948" y="4822064"/>
              <a:ext cx="458596" cy="45859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8933" y="4852969"/>
              <a:ext cx="484432" cy="457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355" y="4831830"/>
              <a:ext cx="457200" cy="46112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720" y="5310169"/>
              <a:ext cx="457200" cy="46112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7655" y="5306359"/>
              <a:ext cx="457200" cy="46112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63" y="5329390"/>
              <a:ext cx="484432" cy="4572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883" y="5329390"/>
              <a:ext cx="461281" cy="461281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1129693" y="4809139"/>
            <a:ext cx="2009775" cy="1471798"/>
            <a:chOff x="946357" y="4315063"/>
            <a:chExt cx="2009775" cy="147179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520" y="4334113"/>
              <a:ext cx="461281" cy="46128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981" y="4315063"/>
              <a:ext cx="457200" cy="461124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057" y="4338194"/>
              <a:ext cx="484432" cy="45720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585" y="4818254"/>
              <a:ext cx="458596" cy="45859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570" y="4849159"/>
              <a:ext cx="484432" cy="45720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992" y="4828020"/>
              <a:ext cx="457200" cy="46112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357" y="5306359"/>
              <a:ext cx="457200" cy="46112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292" y="5302549"/>
              <a:ext cx="457200" cy="46112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700" y="5325580"/>
              <a:ext cx="484432" cy="45720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520" y="5325580"/>
              <a:ext cx="461281" cy="461281"/>
            </a:xfrm>
            <a:prstGeom prst="rect">
              <a:avLst/>
            </a:prstGeom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95" y="4829669"/>
            <a:ext cx="461281" cy="46128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34" y="4824118"/>
            <a:ext cx="461281" cy="461281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70" y="4844106"/>
            <a:ext cx="461281" cy="4612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35" y="2370541"/>
            <a:ext cx="1448371" cy="2381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34" y="2525383"/>
            <a:ext cx="1373720" cy="2283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95" y="2482885"/>
            <a:ext cx="2087880" cy="215673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56" y="4810619"/>
            <a:ext cx="457200" cy="46112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32" y="4833750"/>
            <a:ext cx="484432" cy="4572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60" y="5313810"/>
            <a:ext cx="458596" cy="45859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45" y="5344715"/>
            <a:ext cx="484432" cy="4572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67" y="5323576"/>
            <a:ext cx="457200" cy="46112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32" y="5801915"/>
            <a:ext cx="457200" cy="46112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67" y="5798105"/>
            <a:ext cx="457200" cy="46112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75" y="5821136"/>
            <a:ext cx="484432" cy="4572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95" y="5821136"/>
            <a:ext cx="461281" cy="46128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77" y="4810959"/>
            <a:ext cx="457200" cy="461124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53" y="4834090"/>
            <a:ext cx="484432" cy="45720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81" y="5314150"/>
            <a:ext cx="458596" cy="45859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66" y="5345055"/>
            <a:ext cx="484432" cy="4572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88" y="5323916"/>
            <a:ext cx="457200" cy="461124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53" y="5802255"/>
            <a:ext cx="457200" cy="46112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88" y="5798445"/>
            <a:ext cx="457200" cy="461124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96" y="5821476"/>
            <a:ext cx="484432" cy="4572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5821476"/>
            <a:ext cx="461281" cy="461281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47" y="4812973"/>
            <a:ext cx="457200" cy="461124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51" y="5316164"/>
            <a:ext cx="458596" cy="458596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97" y="5355387"/>
            <a:ext cx="484432" cy="457200"/>
          </a:xfrm>
          <a:prstGeom prst="rect">
            <a:avLst/>
          </a:prstGeom>
        </p:spPr>
      </p:pic>
      <p:sp>
        <p:nvSpPr>
          <p:cNvPr id="117" name="Rounded Rectangular Callout 116"/>
          <p:cNvSpPr/>
          <p:nvPr/>
        </p:nvSpPr>
        <p:spPr>
          <a:xfrm>
            <a:off x="594200" y="1057638"/>
            <a:ext cx="2697510" cy="1287204"/>
          </a:xfrm>
          <a:prstGeom prst="wedgeRoundRectCallout">
            <a:avLst>
              <a:gd name="adj1" fmla="val -1467"/>
              <a:gd name="adj2" fmla="val 647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550250" y="1047293"/>
            <a:ext cx="2737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Chúng mình cùng</a:t>
            </a:r>
          </a:p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đếm nào!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922626" y="1405388"/>
            <a:ext cx="48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281245" y="1405388"/>
            <a:ext cx="48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591843" y="1405388"/>
            <a:ext cx="48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950462" y="1405388"/>
            <a:ext cx="48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43938" y="1808691"/>
            <a:ext cx="48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002557" y="1808691"/>
            <a:ext cx="48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6,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313155" y="1808691"/>
            <a:ext cx="48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671774" y="1808691"/>
            <a:ext cx="48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8,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026485" y="1808691"/>
            <a:ext cx="48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385104" y="1808691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ounded Rectangular Callout 128"/>
          <p:cNvSpPr/>
          <p:nvPr/>
        </p:nvSpPr>
        <p:spPr>
          <a:xfrm>
            <a:off x="3645832" y="1374016"/>
            <a:ext cx="2648288" cy="894021"/>
          </a:xfrm>
          <a:prstGeom prst="wedgeRoundRectCallout">
            <a:avLst>
              <a:gd name="adj1" fmla="val -3656"/>
              <a:gd name="adj2" fmla="val 894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3741540" y="1374039"/>
            <a:ext cx="6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11,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162248" y="1373840"/>
            <a:ext cx="6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12,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615595" y="1363896"/>
            <a:ext cx="6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13,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071112" y="1375891"/>
            <a:ext cx="6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14,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568232" y="1359037"/>
            <a:ext cx="68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15,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649844" y="1792446"/>
            <a:ext cx="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16,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100536" y="1792270"/>
            <a:ext cx="7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17,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606808" y="1778712"/>
            <a:ext cx="77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18,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122903" y="1792626"/>
            <a:ext cx="77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19,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659014" y="1779447"/>
            <a:ext cx="71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ular Callout 79"/>
          <p:cNvSpPr/>
          <p:nvPr/>
        </p:nvSpPr>
        <p:spPr>
          <a:xfrm>
            <a:off x="6521001" y="1374016"/>
            <a:ext cx="2144024" cy="894021"/>
          </a:xfrm>
          <a:prstGeom prst="wedgeRoundRectCallout">
            <a:avLst>
              <a:gd name="adj1" fmla="val -25622"/>
              <a:gd name="adj2" fmla="val 875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608185" y="1374039"/>
            <a:ext cx="6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11,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028893" y="1373840"/>
            <a:ext cx="6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12,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482240" y="1363896"/>
            <a:ext cx="6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13,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937757" y="1375891"/>
            <a:ext cx="6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14,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05133" y="1761489"/>
            <a:ext cx="2737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Có 24 viên bi.</a:t>
            </a:r>
            <a:endParaRPr lang="en-US" sz="24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9099" y="416082"/>
            <a:ext cx="3376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Có bao nhiêu viên bi?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 animBg="1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80" grpId="0" animBg="1"/>
      <p:bldP spid="81" grpId="0"/>
      <p:bldP spid="82" grpId="0"/>
      <p:bldP spid="83" grpId="0"/>
      <p:bldP spid="84" grpId="0"/>
      <p:bldP spid="8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6775115" y="4835412"/>
            <a:ext cx="1000661" cy="991296"/>
            <a:chOff x="6677140" y="4285707"/>
            <a:chExt cx="1000661" cy="99129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140" y="4304757"/>
              <a:ext cx="461281" cy="46128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601" y="4285707"/>
              <a:ext cx="457200" cy="46112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9205" y="4788898"/>
              <a:ext cx="458596" cy="45859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90" y="4819803"/>
              <a:ext cx="484432" cy="45720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3775895" y="4820172"/>
            <a:ext cx="2009775" cy="1471798"/>
            <a:chOff x="3601720" y="4318873"/>
            <a:chExt cx="2009775" cy="147179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883" y="4337923"/>
              <a:ext cx="461281" cy="46128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344" y="4318873"/>
              <a:ext cx="457200" cy="46112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420" y="4342004"/>
              <a:ext cx="484432" cy="457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1948" y="4822064"/>
              <a:ext cx="458596" cy="45859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8933" y="4852969"/>
              <a:ext cx="484432" cy="457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355" y="4831830"/>
              <a:ext cx="457200" cy="46112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720" y="5310169"/>
              <a:ext cx="457200" cy="46112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7655" y="5306359"/>
              <a:ext cx="457200" cy="46112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63" y="5329390"/>
              <a:ext cx="484432" cy="4572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883" y="5329390"/>
              <a:ext cx="461281" cy="461281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1129693" y="4809139"/>
            <a:ext cx="2009775" cy="1471798"/>
            <a:chOff x="946357" y="4315063"/>
            <a:chExt cx="2009775" cy="147179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520" y="4334113"/>
              <a:ext cx="461281" cy="46128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981" y="4315063"/>
              <a:ext cx="457200" cy="461124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057" y="4338194"/>
              <a:ext cx="484432" cy="45720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585" y="4818254"/>
              <a:ext cx="458596" cy="45859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570" y="4849159"/>
              <a:ext cx="484432" cy="45720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992" y="4828020"/>
              <a:ext cx="457200" cy="46112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357" y="5306359"/>
              <a:ext cx="457200" cy="46112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292" y="5302549"/>
              <a:ext cx="457200" cy="46112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700" y="5325580"/>
              <a:ext cx="484432" cy="45720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520" y="5325580"/>
              <a:ext cx="461281" cy="461281"/>
            </a:xfrm>
            <a:prstGeom prst="rect">
              <a:avLst/>
            </a:prstGeom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95" y="4829669"/>
            <a:ext cx="461281" cy="46128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34" y="4824118"/>
            <a:ext cx="461281" cy="461281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70" y="4844106"/>
            <a:ext cx="461281" cy="4612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35" y="2370541"/>
            <a:ext cx="1448371" cy="2381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34" y="2525383"/>
            <a:ext cx="1373720" cy="2283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95" y="2482885"/>
            <a:ext cx="2087880" cy="215673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56" y="4810619"/>
            <a:ext cx="457200" cy="46112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32" y="4833750"/>
            <a:ext cx="484432" cy="4572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60" y="5313810"/>
            <a:ext cx="458596" cy="45859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45" y="5344715"/>
            <a:ext cx="484432" cy="4572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67" y="5323576"/>
            <a:ext cx="457200" cy="46112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32" y="5801915"/>
            <a:ext cx="457200" cy="46112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67" y="5798105"/>
            <a:ext cx="457200" cy="46112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75" y="5821136"/>
            <a:ext cx="484432" cy="4572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95" y="5821136"/>
            <a:ext cx="461281" cy="46128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77" y="4810959"/>
            <a:ext cx="457200" cy="461124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53" y="4834090"/>
            <a:ext cx="484432" cy="45720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81" y="5314150"/>
            <a:ext cx="458596" cy="45859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66" y="5345055"/>
            <a:ext cx="484432" cy="4572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88" y="5323916"/>
            <a:ext cx="457200" cy="461124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53" y="5802255"/>
            <a:ext cx="457200" cy="46112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88" y="5798445"/>
            <a:ext cx="457200" cy="461124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96" y="5821476"/>
            <a:ext cx="484432" cy="4572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5821476"/>
            <a:ext cx="461281" cy="461281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47" y="4812973"/>
            <a:ext cx="457200" cy="461124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51" y="5316164"/>
            <a:ext cx="458596" cy="458596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97" y="5355387"/>
            <a:ext cx="484432" cy="457200"/>
          </a:xfrm>
          <a:prstGeom prst="rect">
            <a:avLst/>
          </a:prstGeom>
        </p:spPr>
      </p:pic>
      <p:sp>
        <p:nvSpPr>
          <p:cNvPr id="117" name="Rounded Rectangular Callout 116"/>
          <p:cNvSpPr/>
          <p:nvPr/>
        </p:nvSpPr>
        <p:spPr>
          <a:xfrm>
            <a:off x="594200" y="1057638"/>
            <a:ext cx="2697510" cy="1287204"/>
          </a:xfrm>
          <a:prstGeom prst="wedgeRoundRectCallout">
            <a:avLst>
              <a:gd name="adj1" fmla="val -1467"/>
              <a:gd name="adj2" fmla="val 647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550250" y="1047293"/>
            <a:ext cx="2737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Chúng mình cùng</a:t>
            </a:r>
          </a:p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đếm nào!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922626" y="1405388"/>
            <a:ext cx="48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281245" y="1405388"/>
            <a:ext cx="48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591843" y="1405388"/>
            <a:ext cx="48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950462" y="1405388"/>
            <a:ext cx="48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43938" y="1808691"/>
            <a:ext cx="48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002557" y="1808691"/>
            <a:ext cx="48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6,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313155" y="1808691"/>
            <a:ext cx="48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671774" y="1808691"/>
            <a:ext cx="48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8,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026485" y="1808691"/>
            <a:ext cx="48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385104" y="1808691"/>
            <a:ext cx="58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ounded Rectangular Callout 128"/>
          <p:cNvSpPr/>
          <p:nvPr/>
        </p:nvSpPr>
        <p:spPr>
          <a:xfrm>
            <a:off x="3645832" y="1374016"/>
            <a:ext cx="2648288" cy="894021"/>
          </a:xfrm>
          <a:prstGeom prst="wedgeRoundRectCallout">
            <a:avLst>
              <a:gd name="adj1" fmla="val -3656"/>
              <a:gd name="adj2" fmla="val 894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3741540" y="1374039"/>
            <a:ext cx="6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11,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162248" y="1373840"/>
            <a:ext cx="6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12,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615595" y="1363896"/>
            <a:ext cx="6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13,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071112" y="1375891"/>
            <a:ext cx="6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14,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568232" y="1359037"/>
            <a:ext cx="68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15,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649844" y="1792446"/>
            <a:ext cx="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16,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100536" y="1792270"/>
            <a:ext cx="7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17,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606808" y="1778712"/>
            <a:ext cx="77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18,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122903" y="1792626"/>
            <a:ext cx="77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19,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659014" y="1779447"/>
            <a:ext cx="71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ular Callout 79"/>
          <p:cNvSpPr/>
          <p:nvPr/>
        </p:nvSpPr>
        <p:spPr>
          <a:xfrm>
            <a:off x="6521001" y="1374016"/>
            <a:ext cx="2144024" cy="894021"/>
          </a:xfrm>
          <a:prstGeom prst="wedgeRoundRectCallout">
            <a:avLst>
              <a:gd name="adj1" fmla="val -25622"/>
              <a:gd name="adj2" fmla="val 875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608185" y="1374039"/>
            <a:ext cx="6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046311" y="1373840"/>
            <a:ext cx="6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499658" y="1363896"/>
            <a:ext cx="6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3,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963884" y="1375891"/>
            <a:ext cx="6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4,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05133" y="1761489"/>
            <a:ext cx="2737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Có 24 viên bi.</a:t>
            </a:r>
            <a:endParaRPr lang="en-US" sz="24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69099" y="416082"/>
            <a:ext cx="3376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Có bao nhiêu viên bi?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1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uiExpand="1" build="p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 animBg="1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80" grpId="0" animBg="1"/>
      <p:bldP spid="81" grpId="0"/>
      <p:bldP spid="82" grpId="0"/>
      <p:bldP spid="83" grpId="0"/>
      <p:bldP spid="84" grpId="0"/>
      <p:bldP spid="8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5992" y="1166758"/>
            <a:ext cx="731520" cy="3017520"/>
            <a:chOff x="525992" y="1166758"/>
            <a:chExt cx="731520" cy="3017520"/>
          </a:xfrm>
        </p:grpSpPr>
        <p:sp>
          <p:nvSpPr>
            <p:cNvPr id="5" name="Rectangle 4"/>
            <p:cNvSpPr/>
            <p:nvPr/>
          </p:nvSpPr>
          <p:spPr>
            <a:xfrm>
              <a:off x="525992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25992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5992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5992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5992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5992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5992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5992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5992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5992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25643" y="1166758"/>
            <a:ext cx="1188720" cy="3017520"/>
            <a:chOff x="2025643" y="1166758"/>
            <a:chExt cx="1188720" cy="3017520"/>
          </a:xfrm>
        </p:grpSpPr>
        <p:sp>
          <p:nvSpPr>
            <p:cNvPr id="31" name="Rectangle 30"/>
            <p:cNvSpPr/>
            <p:nvPr/>
          </p:nvSpPr>
          <p:spPr>
            <a:xfrm>
              <a:off x="2025643" y="3882526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25643" y="3580774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25643" y="3279022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25643" y="2977270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25643" y="2675518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25643" y="2373766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25643" y="2072014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025643" y="1770262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25643" y="1468510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025643" y="1166758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65408" y="3882526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465408" y="3580774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465408" y="3279022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65408" y="2977270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465408" y="2675518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465408" y="2373766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65408" y="2072014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465408" y="1770262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465408" y="1468510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465408" y="1166758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905830" y="3882526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81837" y="1166758"/>
            <a:ext cx="1188720" cy="3017520"/>
            <a:chOff x="3981837" y="1166758"/>
            <a:chExt cx="1188720" cy="3017520"/>
          </a:xfrm>
        </p:grpSpPr>
        <p:sp>
          <p:nvSpPr>
            <p:cNvPr id="89" name="Rectangle 88"/>
            <p:cNvSpPr/>
            <p:nvPr/>
          </p:nvSpPr>
          <p:spPr>
            <a:xfrm>
              <a:off x="3981837" y="3882526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981837" y="3580774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981837" y="3279022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981837" y="2977270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981837" y="2675518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981837" y="2373766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981837" y="2072014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981837" y="1770262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981837" y="1468510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981837" y="1166758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428117" y="3882526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428117" y="3580774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428117" y="3279022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428117" y="2977270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428117" y="2675518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428117" y="2373766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428117" y="2072014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428117" y="1770262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428117" y="1468510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428117" y="1166758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857453" y="3882526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857452" y="3580774"/>
              <a:ext cx="3131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45977" y="1166758"/>
            <a:ext cx="1188720" cy="3017520"/>
            <a:chOff x="5845977" y="1166758"/>
            <a:chExt cx="1188720" cy="3017520"/>
          </a:xfrm>
        </p:grpSpPr>
        <p:sp>
          <p:nvSpPr>
            <p:cNvPr id="112" name="Rectangle 111"/>
            <p:cNvSpPr/>
            <p:nvPr/>
          </p:nvSpPr>
          <p:spPr>
            <a:xfrm>
              <a:off x="5845977" y="3882526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845977" y="3580774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845977" y="3279022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845977" y="2977270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845977" y="2675518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845977" y="2373766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845977" y="2072014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845977" y="1770262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845977" y="1468510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845977" y="1166758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285985" y="3882526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285985" y="3580774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285985" y="3279022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285985" y="2977270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85985" y="2675518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285985" y="2373766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285985" y="2072014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285985" y="1770262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285985" y="1468510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285985" y="1166758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6725993" y="3882526"/>
              <a:ext cx="308704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725993" y="3580774"/>
              <a:ext cx="30870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725993" y="3279022"/>
              <a:ext cx="30870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65754" y="1166758"/>
            <a:ext cx="1188720" cy="3017520"/>
            <a:chOff x="7565754" y="1166758"/>
            <a:chExt cx="1188720" cy="3017520"/>
          </a:xfrm>
        </p:grpSpPr>
        <p:sp>
          <p:nvSpPr>
            <p:cNvPr id="135" name="Rectangle 134"/>
            <p:cNvSpPr/>
            <p:nvPr/>
          </p:nvSpPr>
          <p:spPr>
            <a:xfrm>
              <a:off x="7565754" y="3882526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565754" y="3580774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565754" y="3279022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565754" y="2977270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565754" y="2675518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565754" y="2373766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565754" y="2072014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565754" y="1770262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565754" y="1468510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565754" y="1166758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005762" y="3882526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8005762" y="3580774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005762" y="3279022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005762" y="2977270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005762" y="2675518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005762" y="2373766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8005762" y="2072014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8005762" y="1770262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8005762" y="1468510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8005762" y="1166758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8445770" y="3882526"/>
              <a:ext cx="308704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445770" y="3580774"/>
              <a:ext cx="30870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8445770" y="3279022"/>
              <a:ext cx="30870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8445770" y="2977270"/>
              <a:ext cx="30870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525992" y="3882526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525992" y="3580774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525992" y="3279022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525992" y="2977270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525992" y="2675518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525992" y="2373766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525992" y="2072014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525992" y="1770262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525992" y="1468510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525992" y="1166758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955897" y="3882526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955897" y="3580774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955897" y="3279022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955897" y="2977270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955897" y="2675518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955897" y="2373766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955897" y="2072014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955897" y="1770262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955897" y="1468510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955897" y="1166758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025643" y="3882526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2025643" y="3580774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2025643" y="3279022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2025643" y="2977270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2025643" y="2675518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2025643" y="2373766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2025643" y="2072014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2025643" y="1770262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2025643" y="1468510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2025643" y="1166758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2465408" y="3882526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2465408" y="3580774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2465408" y="3279022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2465408" y="2977270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2465408" y="2675518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2465408" y="2373766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2465408" y="2072014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2465408" y="1770262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2465408" y="1468510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2465408" y="1166758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2905830" y="3882526"/>
            <a:ext cx="30853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3981837" y="3882526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3981837" y="3580774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3981837" y="3279022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3981837" y="2977270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3981837" y="2675518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3981837" y="2373766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3981837" y="2072014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3981837" y="1770262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3981837" y="1468510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3981837" y="1166758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4428117" y="3882526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4428117" y="3580774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4428117" y="3279022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428117" y="2977270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4428117" y="2675518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4428117" y="2373766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4428117" y="2072014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4428117" y="1770262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4428117" y="1468510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4428117" y="1166758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857453" y="3882526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857452" y="3580774"/>
            <a:ext cx="3131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845977" y="3882526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845977" y="3580774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5845977" y="3279022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5845977" y="2977270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5845977" y="2675518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5845977" y="2373766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5845977" y="2072014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5845977" y="1770262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5845977" y="1468510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5845977" y="1166758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6285985" y="3882526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6285985" y="3580774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6285985" y="3279022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6285985" y="2977270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6285985" y="2675518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6285985" y="2373766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6285985" y="2072014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6285985" y="1770262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6285985" y="1468510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6285985" y="1166758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725993" y="3882526"/>
            <a:ext cx="308704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725993" y="3580774"/>
            <a:ext cx="30870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6725993" y="3279022"/>
            <a:ext cx="308703" cy="301752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7565754" y="3882526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7565754" y="3580774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7565754" y="3279022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565754" y="2977270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7565754" y="2675518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7565754" y="2373766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7565754" y="2072014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7565754" y="1770262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7565754" y="1468510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7565754" y="1166758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8005762" y="3882526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8005762" y="3580774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8005762" y="3279022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8005762" y="2977270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8005762" y="2675518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8005762" y="2373766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8005762" y="2072014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8005762" y="1770262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8005762" y="1468510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8005762" y="1166758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8445770" y="3882526"/>
            <a:ext cx="308704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8445770" y="3580774"/>
            <a:ext cx="308703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8445770" y="3279022"/>
            <a:ext cx="308703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8445770" y="2977270"/>
            <a:ext cx="308703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TextBox 274"/>
          <p:cNvSpPr txBox="1"/>
          <p:nvPr/>
        </p:nvSpPr>
        <p:spPr>
          <a:xfrm>
            <a:off x="4334014" y="430035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3673914" y="4762020"/>
            <a:ext cx="183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5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spc="-50" smtClean="0">
                <a:latin typeface="Arial" panose="020B0604020202020204" pitchFamily="34" charset="0"/>
                <a:cs typeface="Arial" panose="020B0604020202020204" pitchFamily="34" charset="0"/>
              </a:rPr>
              <a:t>ai mươi hai</a:t>
            </a:r>
            <a:endParaRPr lang="en-US" sz="2400" spc="-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6211700" y="430035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5519203" y="4762020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5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spc="-50" smtClean="0">
                <a:latin typeface="Arial" panose="020B0604020202020204" pitchFamily="34" charset="0"/>
                <a:cs typeface="Arial" panose="020B0604020202020204" pitchFamily="34" charset="0"/>
              </a:rPr>
              <a:t>ai mươi ba</a:t>
            </a:r>
            <a:endParaRPr lang="en-US" sz="2400" spc="-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7867067" y="430035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7245801" y="4762020"/>
            <a:ext cx="1609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3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spc="-130" smtClean="0">
                <a:latin typeface="Arial" panose="020B0604020202020204" pitchFamily="34" charset="0"/>
                <a:cs typeface="Arial" panose="020B0604020202020204" pitchFamily="34" charset="0"/>
              </a:rPr>
              <a:t>ai mươi tư</a:t>
            </a:r>
            <a:endParaRPr lang="en-US" sz="2400" spc="-13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676799" y="429541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273497" y="4762020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5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spc="-50" smtClean="0">
                <a:latin typeface="Arial" panose="020B0604020202020204" pitchFamily="34" charset="0"/>
                <a:cs typeface="Arial" panose="020B0604020202020204" pitchFamily="34" charset="0"/>
              </a:rPr>
              <a:t>ai mươi </a:t>
            </a:r>
            <a:endParaRPr lang="en-US" sz="2400" spc="-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2403488" y="430035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1691923" y="4762020"/>
            <a:ext cx="193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5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spc="-50" smtClean="0">
                <a:latin typeface="Arial" panose="020B0604020202020204" pitchFamily="34" charset="0"/>
                <a:cs typeface="Arial" panose="020B0604020202020204" pitchFamily="34" charset="0"/>
              </a:rPr>
              <a:t>ai mươi mốt</a:t>
            </a:r>
            <a:endParaRPr lang="en-US" sz="2400" spc="-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0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000"/>
                            </p:stCondLst>
                            <p:childTnLst>
                              <p:par>
                                <p:cTn id="2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80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000"/>
                            </p:stCondLst>
                            <p:childTnLst>
                              <p:par>
                                <p:cTn id="3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0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4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"/>
                            </p:stCondLst>
                            <p:childTnLst>
                              <p:par>
                                <p:cTn id="3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9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7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000"/>
                            </p:stCondLst>
                            <p:childTnLst>
                              <p:par>
                                <p:cTn id="4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2000"/>
                            </p:stCondLst>
                            <p:childTnLst>
                              <p:par>
                                <p:cTn id="4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000"/>
                            </p:stCondLst>
                            <p:childTnLst>
                              <p:par>
                                <p:cTn id="4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5000"/>
                            </p:stCondLst>
                            <p:childTnLst>
                              <p:par>
                                <p:cTn id="4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6000"/>
                            </p:stCondLst>
                            <p:childTnLst>
                              <p:par>
                                <p:cTn id="4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7000"/>
                            </p:stCondLst>
                            <p:childTnLst>
                              <p:par>
                                <p:cTn id="4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23000"/>
                            </p:stCondLst>
                            <p:childTnLst>
                              <p:par>
                                <p:cTn id="5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4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92" grpId="0" animBg="1"/>
      <p:bldP spid="19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/>
      <p:bldP spid="276" grpId="0"/>
      <p:bldP spid="277" grpId="0"/>
      <p:bldP spid="278" grpId="0"/>
      <p:bldP spid="279" grpId="0"/>
      <p:bldP spid="280" grpId="0"/>
      <p:bldP spid="281" grpId="0"/>
      <p:bldP spid="282" grpId="0"/>
      <p:bldP spid="2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220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Đếm và trả lời câu hỏi.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7408" y="848431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 bao nhiêu con búp bê?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87" y="1270616"/>
            <a:ext cx="5991756" cy="5292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09">
            <a:off x="2390786" y="3424468"/>
            <a:ext cx="430725" cy="845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09">
            <a:off x="2784536" y="3424467"/>
            <a:ext cx="430725" cy="845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09">
            <a:off x="3153551" y="3427970"/>
            <a:ext cx="430725" cy="845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09">
            <a:off x="3566386" y="3424466"/>
            <a:ext cx="430725" cy="845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09">
            <a:off x="2273877" y="3859424"/>
            <a:ext cx="430725" cy="845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09">
            <a:off x="2616426" y="3859425"/>
            <a:ext cx="430725" cy="8451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09">
            <a:off x="2981791" y="3855922"/>
            <a:ext cx="430725" cy="845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09">
            <a:off x="3343656" y="3822472"/>
            <a:ext cx="430725" cy="845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09">
            <a:off x="3725766" y="3796787"/>
            <a:ext cx="430725" cy="8451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09">
            <a:off x="4620563" y="3444776"/>
            <a:ext cx="430725" cy="8451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09">
            <a:off x="4994502" y="3458200"/>
            <a:ext cx="430725" cy="8451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09">
            <a:off x="5374377" y="3449549"/>
            <a:ext cx="430725" cy="8451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09">
            <a:off x="5764322" y="3449694"/>
            <a:ext cx="430725" cy="8451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09">
            <a:off x="6154267" y="3429592"/>
            <a:ext cx="430725" cy="84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09">
            <a:off x="4597113" y="3866560"/>
            <a:ext cx="430725" cy="845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09">
            <a:off x="4965428" y="3861075"/>
            <a:ext cx="430725" cy="8451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09">
            <a:off x="5315192" y="3863817"/>
            <a:ext cx="430725" cy="84513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09">
            <a:off x="5666092" y="3859424"/>
            <a:ext cx="430725" cy="8451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09">
            <a:off x="6041798" y="3815907"/>
            <a:ext cx="430725" cy="8451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158">
            <a:off x="3826687" y="2724142"/>
            <a:ext cx="408526" cy="80157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158">
            <a:off x="4730750" y="5492108"/>
            <a:ext cx="407681" cy="7999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77" y="5419057"/>
            <a:ext cx="412258" cy="8089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631">
            <a:off x="5131622" y="5238495"/>
            <a:ext cx="411404" cy="8072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986">
            <a:off x="6207767" y="5304315"/>
            <a:ext cx="406020" cy="79665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753">
            <a:off x="4844639" y="4624095"/>
            <a:ext cx="430725" cy="84513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753">
            <a:off x="4414462" y="4916631"/>
            <a:ext cx="430725" cy="8451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773">
            <a:off x="5478649" y="4638109"/>
            <a:ext cx="430725" cy="84513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272">
            <a:off x="5973162" y="4630530"/>
            <a:ext cx="418412" cy="8209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5322">
            <a:off x="6495389" y="4826673"/>
            <a:ext cx="414623" cy="813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6773" y="1781251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29 con búp bê.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5748" y="1549746"/>
            <a:ext cx="2636324" cy="919401"/>
          </a:xfrm>
          <a:prstGeom prst="wedgeRoundRectCallout">
            <a:avLst>
              <a:gd name="adj1" fmla="val 67035"/>
              <a:gd name="adj2" fmla="val 71617"/>
              <a:gd name="adj3" fmla="val 16667"/>
            </a:avLst>
          </a:prstGeom>
          <a:noFill/>
          <a:ln>
            <a:solidFill>
              <a:srgbClr val="0071B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Xếp được 20 con vào hộp rồi.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roup 498"/>
          <p:cNvGrpSpPr/>
          <p:nvPr/>
        </p:nvGrpSpPr>
        <p:grpSpPr>
          <a:xfrm>
            <a:off x="3094440" y="5306373"/>
            <a:ext cx="493143" cy="539470"/>
            <a:chOff x="3094440" y="5306373"/>
            <a:chExt cx="493143" cy="539470"/>
          </a:xfrm>
        </p:grpSpPr>
        <p:sp>
          <p:nvSpPr>
            <p:cNvPr id="496" name="Rounded Rectangular Callout 495"/>
            <p:cNvSpPr/>
            <p:nvPr/>
          </p:nvSpPr>
          <p:spPr>
            <a:xfrm>
              <a:off x="3094440" y="5313355"/>
              <a:ext cx="493143" cy="532488"/>
            </a:xfrm>
            <a:prstGeom prst="wedgeRoundRectCallout">
              <a:avLst>
                <a:gd name="adj1" fmla="val 2614"/>
                <a:gd name="adj2" fmla="val 7323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TextBox 492"/>
            <p:cNvSpPr txBox="1"/>
            <p:nvPr/>
          </p:nvSpPr>
          <p:spPr>
            <a:xfrm>
              <a:off x="3139974" y="530637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42C8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>
                <a:solidFill>
                  <a:srgbClr val="42C8F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0" name="Group 499"/>
          <p:cNvGrpSpPr/>
          <p:nvPr/>
        </p:nvGrpSpPr>
        <p:grpSpPr>
          <a:xfrm>
            <a:off x="5106256" y="5313355"/>
            <a:ext cx="493143" cy="543972"/>
            <a:chOff x="5106256" y="5313355"/>
            <a:chExt cx="493143" cy="543972"/>
          </a:xfrm>
        </p:grpSpPr>
        <p:sp>
          <p:nvSpPr>
            <p:cNvPr id="497" name="Rounded Rectangular Callout 496"/>
            <p:cNvSpPr/>
            <p:nvPr/>
          </p:nvSpPr>
          <p:spPr>
            <a:xfrm>
              <a:off x="5106256" y="5313355"/>
              <a:ext cx="493143" cy="532488"/>
            </a:xfrm>
            <a:prstGeom prst="wedgeRoundRectCallout">
              <a:avLst>
                <a:gd name="adj1" fmla="val 2614"/>
                <a:gd name="adj2" fmla="val 7323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TextBox 493"/>
            <p:cNvSpPr txBox="1"/>
            <p:nvPr/>
          </p:nvSpPr>
          <p:spPr>
            <a:xfrm>
              <a:off x="5165572" y="53341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42C8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>
                <a:solidFill>
                  <a:srgbClr val="42C8F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1" name="Group 500"/>
          <p:cNvGrpSpPr/>
          <p:nvPr/>
        </p:nvGrpSpPr>
        <p:grpSpPr>
          <a:xfrm>
            <a:off x="7191170" y="5313355"/>
            <a:ext cx="493143" cy="532488"/>
            <a:chOff x="7191170" y="5313355"/>
            <a:chExt cx="493143" cy="532488"/>
          </a:xfrm>
        </p:grpSpPr>
        <p:sp>
          <p:nvSpPr>
            <p:cNvPr id="498" name="Rounded Rectangular Callout 497"/>
            <p:cNvSpPr/>
            <p:nvPr/>
          </p:nvSpPr>
          <p:spPr>
            <a:xfrm>
              <a:off x="7191170" y="5313355"/>
              <a:ext cx="493143" cy="532488"/>
            </a:xfrm>
            <a:prstGeom prst="wedgeRoundRectCallout">
              <a:avLst>
                <a:gd name="adj1" fmla="val 2614"/>
                <a:gd name="adj2" fmla="val 7323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TextBox 494"/>
            <p:cNvSpPr txBox="1"/>
            <p:nvPr/>
          </p:nvSpPr>
          <p:spPr>
            <a:xfrm>
              <a:off x="7229150" y="53226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42C8F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>
                <a:solidFill>
                  <a:srgbClr val="42C8F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7" name="Rectangle 486"/>
          <p:cNvSpPr/>
          <p:nvPr/>
        </p:nvSpPr>
        <p:spPr>
          <a:xfrm>
            <a:off x="3094440" y="4744426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Rectangle 488"/>
          <p:cNvSpPr/>
          <p:nvPr/>
        </p:nvSpPr>
        <p:spPr>
          <a:xfrm>
            <a:off x="5059525" y="4744426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Rectangle 490"/>
          <p:cNvSpPr/>
          <p:nvPr/>
        </p:nvSpPr>
        <p:spPr>
          <a:xfrm>
            <a:off x="7145919" y="4744426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6" name="Group 475"/>
          <p:cNvGrpSpPr/>
          <p:nvPr/>
        </p:nvGrpSpPr>
        <p:grpSpPr>
          <a:xfrm>
            <a:off x="743413" y="1529616"/>
            <a:ext cx="301615" cy="3017520"/>
            <a:chOff x="1597146" y="1168660"/>
            <a:chExt cx="301615" cy="3017520"/>
          </a:xfrm>
        </p:grpSpPr>
        <p:sp>
          <p:nvSpPr>
            <p:cNvPr id="477" name="Rectangle 476"/>
            <p:cNvSpPr/>
            <p:nvPr/>
          </p:nvSpPr>
          <p:spPr>
            <a:xfrm>
              <a:off x="1597146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1597146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1597146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1597146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1597146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1597146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1597146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1597146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1597146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1597146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1552305" y="1514376"/>
            <a:ext cx="301615" cy="3017520"/>
            <a:chOff x="1597146" y="1168660"/>
            <a:chExt cx="301615" cy="3017520"/>
          </a:xfrm>
        </p:grpSpPr>
        <p:sp>
          <p:nvSpPr>
            <p:cNvPr id="323" name="Rectangle 322"/>
            <p:cNvSpPr/>
            <p:nvPr/>
          </p:nvSpPr>
          <p:spPr>
            <a:xfrm>
              <a:off x="1597146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1597146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1597146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1597146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1597146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1597146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1597146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1597146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1597146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1597146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933716" y="1514376"/>
            <a:ext cx="301615" cy="3017520"/>
            <a:chOff x="2027051" y="1168660"/>
            <a:chExt cx="301615" cy="3017520"/>
          </a:xfrm>
        </p:grpSpPr>
        <p:sp>
          <p:nvSpPr>
            <p:cNvPr id="334" name="Rectangle 333"/>
            <p:cNvSpPr/>
            <p:nvPr/>
          </p:nvSpPr>
          <p:spPr>
            <a:xfrm>
              <a:off x="2027051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2027051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2027051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2027051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2027051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2027051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2027051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2027051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2027051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2027051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3615006" y="1514376"/>
            <a:ext cx="301615" cy="3017520"/>
            <a:chOff x="955897" y="1166758"/>
            <a:chExt cx="301615" cy="3017520"/>
          </a:xfrm>
        </p:grpSpPr>
        <p:sp>
          <p:nvSpPr>
            <p:cNvPr id="345" name="Rectangle 344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2831796" y="1514376"/>
            <a:ext cx="301615" cy="3017520"/>
            <a:chOff x="2868597" y="1168660"/>
            <a:chExt cx="301615" cy="3017520"/>
          </a:xfrm>
        </p:grpSpPr>
        <p:sp>
          <p:nvSpPr>
            <p:cNvPr id="356" name="Rectangle 355"/>
            <p:cNvSpPr/>
            <p:nvPr/>
          </p:nvSpPr>
          <p:spPr>
            <a:xfrm>
              <a:off x="2868597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2868597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2868597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2868597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2868597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2868597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2868597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2868597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2868597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2868597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3223401" y="1514376"/>
            <a:ext cx="301615" cy="3017520"/>
            <a:chOff x="3298502" y="1168660"/>
            <a:chExt cx="301615" cy="3017520"/>
          </a:xfrm>
        </p:grpSpPr>
        <p:sp>
          <p:nvSpPr>
            <p:cNvPr id="367" name="Rectangle 366"/>
            <p:cNvSpPr/>
            <p:nvPr/>
          </p:nvSpPr>
          <p:spPr>
            <a:xfrm>
              <a:off x="3298502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3298502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3298502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3298502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3298502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3298502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3298502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3298502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3298502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3298502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Group 376"/>
          <p:cNvGrpSpPr/>
          <p:nvPr/>
        </p:nvGrpSpPr>
        <p:grpSpPr>
          <a:xfrm>
            <a:off x="5324053" y="1502991"/>
            <a:ext cx="301615" cy="3017520"/>
            <a:chOff x="955897" y="1166758"/>
            <a:chExt cx="301615" cy="3017520"/>
          </a:xfrm>
        </p:grpSpPr>
        <p:sp>
          <p:nvSpPr>
            <p:cNvPr id="378" name="Rectangle 377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4540843" y="1502991"/>
            <a:ext cx="301615" cy="3017520"/>
            <a:chOff x="2868597" y="1168660"/>
            <a:chExt cx="301615" cy="3017520"/>
          </a:xfrm>
        </p:grpSpPr>
        <p:sp>
          <p:nvSpPr>
            <p:cNvPr id="389" name="Rectangle 388"/>
            <p:cNvSpPr/>
            <p:nvPr/>
          </p:nvSpPr>
          <p:spPr>
            <a:xfrm>
              <a:off x="2868597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2868597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2868597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2868597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2868597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2868597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2868597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2868597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2868597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2868597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Group 398"/>
          <p:cNvGrpSpPr/>
          <p:nvPr/>
        </p:nvGrpSpPr>
        <p:grpSpPr>
          <a:xfrm>
            <a:off x="4932448" y="1502991"/>
            <a:ext cx="301615" cy="3017520"/>
            <a:chOff x="3298502" y="1168660"/>
            <a:chExt cx="301615" cy="3017520"/>
          </a:xfrm>
        </p:grpSpPr>
        <p:sp>
          <p:nvSpPr>
            <p:cNvPr id="400" name="Rectangle 399"/>
            <p:cNvSpPr/>
            <p:nvPr/>
          </p:nvSpPr>
          <p:spPr>
            <a:xfrm>
              <a:off x="3298502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3298502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3298502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3298502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3298502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3298502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3298502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3298502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3298502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3298502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698521" y="1502991"/>
            <a:ext cx="301615" cy="3017520"/>
            <a:chOff x="955897" y="1166758"/>
            <a:chExt cx="301615" cy="3017520"/>
          </a:xfrm>
        </p:grpSpPr>
        <p:sp>
          <p:nvSpPr>
            <p:cNvPr id="411" name="Rectangle 410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7308589" y="1514376"/>
            <a:ext cx="301615" cy="3017520"/>
            <a:chOff x="955897" y="1166758"/>
            <a:chExt cx="301615" cy="3017520"/>
          </a:xfrm>
        </p:grpSpPr>
        <p:sp>
          <p:nvSpPr>
            <p:cNvPr id="422" name="Rectangle 421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Group 431"/>
          <p:cNvGrpSpPr/>
          <p:nvPr/>
        </p:nvGrpSpPr>
        <p:grpSpPr>
          <a:xfrm>
            <a:off x="6525379" y="1514376"/>
            <a:ext cx="301615" cy="3017520"/>
            <a:chOff x="2868597" y="1168660"/>
            <a:chExt cx="301615" cy="3017520"/>
          </a:xfrm>
        </p:grpSpPr>
        <p:sp>
          <p:nvSpPr>
            <p:cNvPr id="433" name="Rectangle 432"/>
            <p:cNvSpPr/>
            <p:nvPr/>
          </p:nvSpPr>
          <p:spPr>
            <a:xfrm>
              <a:off x="2868597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2868597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2868597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2868597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2868597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2868597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2868597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2868597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2868597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2868597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3" name="Group 442"/>
          <p:cNvGrpSpPr/>
          <p:nvPr/>
        </p:nvGrpSpPr>
        <p:grpSpPr>
          <a:xfrm>
            <a:off x="6916984" y="1514376"/>
            <a:ext cx="301615" cy="3017520"/>
            <a:chOff x="3298502" y="1168660"/>
            <a:chExt cx="301615" cy="3017520"/>
          </a:xfrm>
        </p:grpSpPr>
        <p:sp>
          <p:nvSpPr>
            <p:cNvPr id="444" name="Rectangle 443"/>
            <p:cNvSpPr/>
            <p:nvPr/>
          </p:nvSpPr>
          <p:spPr>
            <a:xfrm>
              <a:off x="3298502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3298502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3298502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3298502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3298502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3298502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3298502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3298502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3298502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3298502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4" name="Group 453"/>
          <p:cNvGrpSpPr/>
          <p:nvPr/>
        </p:nvGrpSpPr>
        <p:grpSpPr>
          <a:xfrm>
            <a:off x="7683057" y="1514376"/>
            <a:ext cx="301615" cy="3017520"/>
            <a:chOff x="955897" y="1166758"/>
            <a:chExt cx="301615" cy="3017520"/>
          </a:xfrm>
        </p:grpSpPr>
        <p:sp>
          <p:nvSpPr>
            <p:cNvPr id="455" name="Rectangle 454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8083651" y="1514376"/>
            <a:ext cx="301615" cy="3017520"/>
            <a:chOff x="955897" y="1166758"/>
            <a:chExt cx="301615" cy="3017520"/>
          </a:xfrm>
        </p:grpSpPr>
        <p:sp>
          <p:nvSpPr>
            <p:cNvPr id="466" name="Rectangle 465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742776" y="1517087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Đếm rồi nêu số.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552305" y="1517087"/>
            <a:ext cx="301615" cy="3017520"/>
            <a:chOff x="1597146" y="1168660"/>
            <a:chExt cx="301615" cy="3017520"/>
          </a:xfrm>
        </p:grpSpPr>
        <p:sp>
          <p:nvSpPr>
            <p:cNvPr id="50" name="Rectangle 49"/>
            <p:cNvSpPr/>
            <p:nvPr/>
          </p:nvSpPr>
          <p:spPr>
            <a:xfrm>
              <a:off x="1597146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97146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597146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97146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97146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97146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97146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597146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597146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597146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933716" y="1517087"/>
            <a:ext cx="301615" cy="3017520"/>
            <a:chOff x="2027051" y="1168660"/>
            <a:chExt cx="301615" cy="3017520"/>
          </a:xfrm>
        </p:grpSpPr>
        <p:sp>
          <p:nvSpPr>
            <p:cNvPr id="60" name="Rectangle 59"/>
            <p:cNvSpPr/>
            <p:nvPr/>
          </p:nvSpPr>
          <p:spPr>
            <a:xfrm>
              <a:off x="2027051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027051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027051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027051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027051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027051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027051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027051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27051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027051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742776" y="4232855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42776" y="3931103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42776" y="3629351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42776" y="3327599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42776" y="3025847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42776" y="2724095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42776" y="2422343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42776" y="2120591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42776" y="1818839"/>
            <a:ext cx="301615" cy="301752"/>
          </a:xfrm>
          <a:prstGeom prst="rect">
            <a:avLst/>
          </a:prstGeom>
          <a:solidFill>
            <a:srgbClr val="FECA07"/>
          </a:solidFill>
          <a:ln w="28575">
            <a:solidFill>
              <a:srgbClr val="CB7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615006" y="1517087"/>
            <a:ext cx="301615" cy="3017520"/>
            <a:chOff x="955897" y="1166758"/>
            <a:chExt cx="301615" cy="3017520"/>
          </a:xfrm>
        </p:grpSpPr>
        <p:sp>
          <p:nvSpPr>
            <p:cNvPr id="80" name="Rectangle 79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89376" y="481047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45554" y="5334107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5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pc="-50" smtClean="0">
                <a:latin typeface="Arial" panose="020B0604020202020204" pitchFamily="34" charset="0"/>
                <a:cs typeface="Arial" panose="020B0604020202020204" pitchFamily="34" charset="0"/>
              </a:rPr>
              <a:t>ười </a:t>
            </a:r>
            <a:endParaRPr lang="en-US" sz="2400" spc="-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31796" y="1517087"/>
            <a:ext cx="301615" cy="3017520"/>
            <a:chOff x="2868597" y="1168660"/>
            <a:chExt cx="301615" cy="3017520"/>
          </a:xfrm>
        </p:grpSpPr>
        <p:sp>
          <p:nvSpPr>
            <p:cNvPr id="93" name="Rectangle 92"/>
            <p:cNvSpPr/>
            <p:nvPr/>
          </p:nvSpPr>
          <p:spPr>
            <a:xfrm>
              <a:off x="2868597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868597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868597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868597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68597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868597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868597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868597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868597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868597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223401" y="1517087"/>
            <a:ext cx="301615" cy="3017520"/>
            <a:chOff x="3298502" y="1168660"/>
            <a:chExt cx="301615" cy="3017520"/>
          </a:xfrm>
        </p:grpSpPr>
        <p:sp>
          <p:nvSpPr>
            <p:cNvPr id="103" name="Rectangle 102"/>
            <p:cNvSpPr/>
            <p:nvPr/>
          </p:nvSpPr>
          <p:spPr>
            <a:xfrm>
              <a:off x="3298502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298502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298502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298502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298502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298502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298502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298502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298502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298502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5324053" y="1505702"/>
            <a:ext cx="301615" cy="3017520"/>
            <a:chOff x="955897" y="1166758"/>
            <a:chExt cx="301615" cy="3017520"/>
          </a:xfrm>
        </p:grpSpPr>
        <p:sp>
          <p:nvSpPr>
            <p:cNvPr id="216" name="Rectangle 215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4540843" y="1505702"/>
            <a:ext cx="301615" cy="3017520"/>
            <a:chOff x="2868597" y="1168660"/>
            <a:chExt cx="301615" cy="3017520"/>
          </a:xfrm>
        </p:grpSpPr>
        <p:sp>
          <p:nvSpPr>
            <p:cNvPr id="227" name="Rectangle 226"/>
            <p:cNvSpPr/>
            <p:nvPr/>
          </p:nvSpPr>
          <p:spPr>
            <a:xfrm>
              <a:off x="2868597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868597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2868597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2868597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2868597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2868597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2868597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2868597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2868597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2868597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4932448" y="1505702"/>
            <a:ext cx="301615" cy="3017520"/>
            <a:chOff x="3298502" y="1168660"/>
            <a:chExt cx="301615" cy="3017520"/>
          </a:xfrm>
        </p:grpSpPr>
        <p:sp>
          <p:nvSpPr>
            <p:cNvPr id="238" name="Rectangle 237"/>
            <p:cNvSpPr/>
            <p:nvPr/>
          </p:nvSpPr>
          <p:spPr>
            <a:xfrm>
              <a:off x="3298502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298502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298502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298502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3298502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3298502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298502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298502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298502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3298502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5698521" y="1505702"/>
            <a:ext cx="301615" cy="3017520"/>
            <a:chOff x="955897" y="1166758"/>
            <a:chExt cx="301615" cy="3017520"/>
          </a:xfrm>
        </p:grpSpPr>
        <p:sp>
          <p:nvSpPr>
            <p:cNvPr id="249" name="Rectangle 248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7308589" y="1517087"/>
            <a:ext cx="301615" cy="3017520"/>
            <a:chOff x="955897" y="1166758"/>
            <a:chExt cx="301615" cy="3017520"/>
          </a:xfrm>
        </p:grpSpPr>
        <p:sp>
          <p:nvSpPr>
            <p:cNvPr id="260" name="Rectangle 259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6525379" y="1517087"/>
            <a:ext cx="301615" cy="3017520"/>
            <a:chOff x="2868597" y="1168660"/>
            <a:chExt cx="301615" cy="3017520"/>
          </a:xfrm>
        </p:grpSpPr>
        <p:sp>
          <p:nvSpPr>
            <p:cNvPr id="271" name="Rectangle 270"/>
            <p:cNvSpPr/>
            <p:nvPr/>
          </p:nvSpPr>
          <p:spPr>
            <a:xfrm>
              <a:off x="2868597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2868597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2868597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2868597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2868597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2868597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2868597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2868597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2868597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2868597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6916984" y="1517087"/>
            <a:ext cx="301615" cy="3017520"/>
            <a:chOff x="3298502" y="1168660"/>
            <a:chExt cx="301615" cy="3017520"/>
          </a:xfrm>
        </p:grpSpPr>
        <p:sp>
          <p:nvSpPr>
            <p:cNvPr id="282" name="Rectangle 281"/>
            <p:cNvSpPr/>
            <p:nvPr/>
          </p:nvSpPr>
          <p:spPr>
            <a:xfrm>
              <a:off x="3298502" y="388442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298502" y="358267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3298502" y="328092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3298502" y="297917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3298502" y="267742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3298502" y="237566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298502" y="207391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3298502" y="177216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3298502" y="147041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298502" y="116866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7683057" y="1517087"/>
            <a:ext cx="301615" cy="3017520"/>
            <a:chOff x="955897" y="1166758"/>
            <a:chExt cx="301615" cy="3017520"/>
          </a:xfrm>
        </p:grpSpPr>
        <p:sp>
          <p:nvSpPr>
            <p:cNvPr id="293" name="Rectangle 292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8083651" y="1517087"/>
            <a:ext cx="301615" cy="3017520"/>
            <a:chOff x="955897" y="1166758"/>
            <a:chExt cx="301615" cy="3017520"/>
          </a:xfrm>
        </p:grpSpPr>
        <p:sp>
          <p:nvSpPr>
            <p:cNvPr id="304" name="Rectangle 303"/>
            <p:cNvSpPr/>
            <p:nvPr/>
          </p:nvSpPr>
          <p:spPr>
            <a:xfrm>
              <a:off x="955897" y="388252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955897" y="358077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955897" y="327902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955897" y="297727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955897" y="267551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955897" y="2373766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955897" y="2072014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955897" y="1770262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955897" y="1468510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955897" y="1166758"/>
              <a:ext cx="301615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4" name="TextBox 313"/>
          <p:cNvSpPr txBox="1"/>
          <p:nvPr/>
        </p:nvSpPr>
        <p:spPr>
          <a:xfrm>
            <a:off x="1590065" y="481047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1233026" y="5334107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5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spc="-50" smtClean="0">
                <a:latin typeface="Arial" panose="020B0604020202020204" pitchFamily="34" charset="0"/>
                <a:cs typeface="Arial" panose="020B0604020202020204" pitchFamily="34" charset="0"/>
              </a:rPr>
              <a:t>ai mươi </a:t>
            </a:r>
            <a:endParaRPr lang="en-US" sz="2400" spc="-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3094440" y="478564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2730258" y="5334107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5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mươi </a:t>
            </a:r>
            <a:endParaRPr lang="en-US" sz="2400" spc="-5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5060198" y="476983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4703159" y="5334107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5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pc="-5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ốn mươi </a:t>
            </a:r>
            <a:endParaRPr lang="en-US" sz="2400" spc="-5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7173888" y="47783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667165" y="5334107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5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mươi </a:t>
            </a:r>
            <a:endParaRPr lang="en-US" sz="2400" spc="-5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8" name="TextBox 487"/>
          <p:cNvSpPr txBox="1"/>
          <p:nvPr/>
        </p:nvSpPr>
        <p:spPr>
          <a:xfrm>
            <a:off x="3139974" y="47548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0" name="TextBox 489"/>
          <p:cNvSpPr txBox="1"/>
          <p:nvPr/>
        </p:nvSpPr>
        <p:spPr>
          <a:xfrm>
            <a:off x="5130858" y="47548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2" name="TextBox 491"/>
          <p:cNvSpPr txBox="1"/>
          <p:nvPr/>
        </p:nvSpPr>
        <p:spPr>
          <a:xfrm>
            <a:off x="7225162" y="47435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3" name="TextBox 502"/>
          <p:cNvSpPr txBox="1"/>
          <p:nvPr/>
        </p:nvSpPr>
        <p:spPr>
          <a:xfrm>
            <a:off x="1037408" y="84843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" name="Rectangle 501"/>
          <p:cNvSpPr/>
          <p:nvPr/>
        </p:nvSpPr>
        <p:spPr>
          <a:xfrm>
            <a:off x="2730258" y="4625447"/>
            <a:ext cx="5504200" cy="1417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37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90" grpId="0"/>
      <p:bldP spid="91" grpId="0"/>
      <p:bldP spid="314" grpId="0"/>
      <p:bldP spid="315" grpId="0"/>
      <p:bldP spid="316" grpId="0"/>
      <p:bldP spid="317" grpId="0"/>
      <p:bldP spid="318" grpId="0"/>
      <p:bldP spid="319" grpId="0"/>
      <p:bldP spid="320" grpId="0"/>
      <p:bldP spid="321" grpId="0"/>
      <p:bldP spid="488" grpId="0"/>
      <p:bldP spid="490" grpId="0"/>
      <p:bldP spid="492" grpId="0"/>
      <p:bldP spid="503" grpId="0"/>
      <p:bldP spid="50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6610</TotalTime>
  <Words>305</Words>
  <Application>Microsoft Office PowerPoint</Application>
  <PresentationFormat>On-screen Show (4:3)</PresentationFormat>
  <Paragraphs>116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881</cp:revision>
  <dcterms:created xsi:type="dcterms:W3CDTF">2018-11-09T03:14:06Z</dcterms:created>
  <dcterms:modified xsi:type="dcterms:W3CDTF">2020-04-15T10:48:06Z</dcterms:modified>
</cp:coreProperties>
</file>