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4" r:id="rId5"/>
    <p:sldId id="285" r:id="rId6"/>
    <p:sldId id="289" r:id="rId7"/>
    <p:sldId id="290" r:id="rId8"/>
    <p:sldId id="292" r:id="rId9"/>
    <p:sldId id="293" r:id="rId10"/>
    <p:sldId id="291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320"/>
    <a:srgbClr val="B07BD7"/>
    <a:srgbClr val="8A3CC4"/>
    <a:srgbClr val="00B050"/>
    <a:srgbClr val="F27024"/>
    <a:srgbClr val="51241B"/>
    <a:srgbClr val="ED2024"/>
    <a:srgbClr val="2F89C9"/>
    <a:srgbClr val="6CAD44"/>
    <a:srgbClr val="4B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3" y="294768"/>
            <a:ext cx="75467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tháp hình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tiếp.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88" y="1162948"/>
            <a:ext cx="3107778" cy="2097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41" y="4145585"/>
            <a:ext cx="1474491" cy="2093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14" y="4067477"/>
            <a:ext cx="1406698" cy="2093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11075" y="2685548"/>
            <a:ext cx="574726" cy="574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0283" y="273705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4849" y="3888875"/>
            <a:ext cx="5155325" cy="2606518"/>
          </a:xfrm>
          <a:prstGeom prst="roundRect">
            <a:avLst/>
          </a:prstGeom>
          <a:noFill/>
          <a:ln w="28575">
            <a:solidFill>
              <a:srgbClr val="F27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91" y="5269735"/>
            <a:ext cx="984482" cy="984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0861" y="250088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089" y="186554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Xanh lá cây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089" y="124895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Xanh da trời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4632" y="33607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5392" y="336853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Xanh lá cây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0585" y="336853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Xanh da trời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" y="9526"/>
            <a:ext cx="9138906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" y="12249"/>
            <a:ext cx="9095618" cy="68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585" y="2607661"/>
            <a:ext cx="5184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Ôn tập chung</a:t>
            </a:r>
            <a:endParaRPr lang="en-US" sz="6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264330" y="1813611"/>
            <a:ext cx="2473235" cy="2473235"/>
          </a:xfrm>
          <a:prstGeom prst="ellipse">
            <a:avLst/>
          </a:prstGeom>
          <a:solidFill>
            <a:srgbClr val="4BB747"/>
          </a:solidFill>
          <a:ln>
            <a:solidFill>
              <a:srgbClr val="5FAB4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82788" y="3505653"/>
            <a:ext cx="1036320" cy="250626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rgbClr val="542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72789" y="4054976"/>
            <a:ext cx="740228" cy="190728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542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Ghép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hình cây theo mẫu bằng cách dùng những hình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chữ nhật, hình tam giác, hình tròn. 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314994" y="1709109"/>
            <a:ext cx="2455817" cy="257773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3" y="294768"/>
            <a:ext cx="7546756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Hãy cùng nhóm bạn xếp những khối hộp chữ nhật, khối lập phương thành ngôi nhà. </a:t>
            </a:r>
          </a:p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Cắt giấy dán thành các cửa.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152757" y="2400665"/>
            <a:ext cx="4208678" cy="3736507"/>
            <a:chOff x="2573671" y="2400665"/>
            <a:chExt cx="4208678" cy="3736507"/>
          </a:xfrm>
        </p:grpSpPr>
        <p:sp>
          <p:nvSpPr>
            <p:cNvPr id="8" name="Cube 7"/>
            <p:cNvSpPr/>
            <p:nvPr/>
          </p:nvSpPr>
          <p:spPr>
            <a:xfrm>
              <a:off x="2719176" y="4674132"/>
              <a:ext cx="1554480" cy="1463040"/>
            </a:xfrm>
            <a:prstGeom prst="cube">
              <a:avLst/>
            </a:prstGeom>
            <a:solidFill>
              <a:srgbClr val="6CAD4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3912102" y="4674131"/>
              <a:ext cx="1554480" cy="1463040"/>
            </a:xfrm>
            <a:prstGeom prst="cube">
              <a:avLst/>
            </a:prstGeom>
            <a:solidFill>
              <a:srgbClr val="2F89C9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ube 65"/>
            <p:cNvSpPr/>
            <p:nvPr/>
          </p:nvSpPr>
          <p:spPr>
            <a:xfrm>
              <a:off x="5117346" y="4674131"/>
              <a:ext cx="1554480" cy="1463040"/>
            </a:xfrm>
            <a:prstGeom prst="cube">
              <a:avLst/>
            </a:prstGeom>
            <a:solidFill>
              <a:srgbClr val="6CAD4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be 78"/>
            <p:cNvSpPr/>
            <p:nvPr/>
          </p:nvSpPr>
          <p:spPr>
            <a:xfrm>
              <a:off x="2719176" y="3576356"/>
              <a:ext cx="1554480" cy="1463040"/>
            </a:xfrm>
            <a:prstGeom prst="cube">
              <a:avLst/>
            </a:prstGeom>
            <a:solidFill>
              <a:srgbClr val="6CAD4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ube 79"/>
            <p:cNvSpPr/>
            <p:nvPr/>
          </p:nvSpPr>
          <p:spPr>
            <a:xfrm>
              <a:off x="3912102" y="3576355"/>
              <a:ext cx="1554480" cy="1463040"/>
            </a:xfrm>
            <a:prstGeom prst="cube">
              <a:avLst/>
            </a:prstGeom>
            <a:solidFill>
              <a:srgbClr val="2F89C9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ube 80"/>
            <p:cNvSpPr/>
            <p:nvPr/>
          </p:nvSpPr>
          <p:spPr>
            <a:xfrm>
              <a:off x="5117346" y="3576355"/>
              <a:ext cx="1554480" cy="1463040"/>
            </a:xfrm>
            <a:prstGeom prst="cube">
              <a:avLst/>
            </a:prstGeom>
            <a:solidFill>
              <a:srgbClr val="6CAD4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ube 81"/>
            <p:cNvSpPr/>
            <p:nvPr/>
          </p:nvSpPr>
          <p:spPr>
            <a:xfrm>
              <a:off x="2719176" y="2489090"/>
              <a:ext cx="1554480" cy="1463040"/>
            </a:xfrm>
            <a:prstGeom prst="cube">
              <a:avLst/>
            </a:prstGeom>
            <a:solidFill>
              <a:srgbClr val="6CAD4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/>
            <p:cNvSpPr/>
            <p:nvPr/>
          </p:nvSpPr>
          <p:spPr>
            <a:xfrm>
              <a:off x="3912102" y="2489089"/>
              <a:ext cx="1554480" cy="1463040"/>
            </a:xfrm>
            <a:prstGeom prst="cube">
              <a:avLst/>
            </a:prstGeom>
            <a:solidFill>
              <a:srgbClr val="2F89C9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be 83"/>
            <p:cNvSpPr/>
            <p:nvPr/>
          </p:nvSpPr>
          <p:spPr>
            <a:xfrm>
              <a:off x="5117346" y="2489089"/>
              <a:ext cx="1554480" cy="1463040"/>
            </a:xfrm>
            <a:prstGeom prst="cube">
              <a:avLst/>
            </a:prstGeom>
            <a:solidFill>
              <a:srgbClr val="6CAD4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ube 84"/>
            <p:cNvSpPr/>
            <p:nvPr/>
          </p:nvSpPr>
          <p:spPr>
            <a:xfrm>
              <a:off x="2573671" y="2400665"/>
              <a:ext cx="1568016" cy="447367"/>
            </a:xfrm>
            <a:prstGeom prst="cube">
              <a:avLst>
                <a:gd name="adj" fmla="val 52063"/>
              </a:avLst>
            </a:prstGeom>
            <a:solidFill>
              <a:srgbClr val="ED202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ube 85"/>
            <p:cNvSpPr/>
            <p:nvPr/>
          </p:nvSpPr>
          <p:spPr>
            <a:xfrm>
              <a:off x="3874492" y="2400665"/>
              <a:ext cx="1568016" cy="447367"/>
            </a:xfrm>
            <a:prstGeom prst="cube">
              <a:avLst>
                <a:gd name="adj" fmla="val 52063"/>
              </a:avLst>
            </a:prstGeom>
            <a:solidFill>
              <a:srgbClr val="ED202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be 86"/>
            <p:cNvSpPr/>
            <p:nvPr/>
          </p:nvSpPr>
          <p:spPr>
            <a:xfrm>
              <a:off x="5214333" y="2400665"/>
              <a:ext cx="1568016" cy="447367"/>
            </a:xfrm>
            <a:prstGeom prst="cube">
              <a:avLst>
                <a:gd name="adj" fmla="val 52063"/>
              </a:avLst>
            </a:prstGeom>
            <a:solidFill>
              <a:srgbClr val="ED2024"/>
            </a:solidFill>
            <a:ln w="28575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47128" y="3020123"/>
              <a:ext cx="856343" cy="827314"/>
              <a:chOff x="7515516" y="1797034"/>
              <a:chExt cx="856343" cy="82731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1" idx="0"/>
                <a:endCxn id="11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1"/>
                <a:endCxn id="11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4092712" y="3020123"/>
              <a:ext cx="856343" cy="827314"/>
              <a:chOff x="7515516" y="1797034"/>
              <a:chExt cx="856343" cy="827314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>
                <a:stCxn id="89" idx="0"/>
                <a:endCxn id="89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9" idx="1"/>
                <a:endCxn id="89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5263244" y="3020123"/>
              <a:ext cx="856343" cy="827314"/>
              <a:chOff x="7515516" y="1797034"/>
              <a:chExt cx="856343" cy="827314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stCxn id="93" idx="0"/>
                <a:endCxn id="93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1"/>
                <a:endCxn id="93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2847128" y="4066135"/>
              <a:ext cx="856343" cy="827314"/>
              <a:chOff x="7515516" y="1797034"/>
              <a:chExt cx="856343" cy="827314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>
                <a:stCxn id="97" idx="0"/>
                <a:endCxn id="97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7" idx="1"/>
                <a:endCxn id="97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4092712" y="4066135"/>
              <a:ext cx="856343" cy="827314"/>
              <a:chOff x="7515516" y="1797034"/>
              <a:chExt cx="856343" cy="827314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1" idx="0"/>
                <a:endCxn id="101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1" idx="1"/>
                <a:endCxn id="101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5263244" y="4066135"/>
              <a:ext cx="856343" cy="827314"/>
              <a:chOff x="7515516" y="1797034"/>
              <a:chExt cx="856343" cy="827314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>
                <a:stCxn id="105" idx="0"/>
                <a:endCxn id="105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5" idx="1"/>
                <a:endCxn id="105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2847128" y="5174625"/>
              <a:ext cx="856343" cy="827314"/>
              <a:chOff x="7515516" y="1797034"/>
              <a:chExt cx="856343" cy="827314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/>
              <p:cNvCxnSpPr>
                <a:stCxn id="109" idx="0"/>
                <a:endCxn id="109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09" idx="1"/>
                <a:endCxn id="109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3" name="Rectangle 112"/>
            <p:cNvSpPr/>
            <p:nvPr/>
          </p:nvSpPr>
          <p:spPr>
            <a:xfrm>
              <a:off x="4092712" y="5181970"/>
              <a:ext cx="856343" cy="9552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>
              <a:stCxn id="113" idx="0"/>
              <a:endCxn id="113" idx="2"/>
            </p:cNvCxnSpPr>
            <p:nvPr/>
          </p:nvCxnSpPr>
          <p:spPr>
            <a:xfrm>
              <a:off x="4520884" y="5181970"/>
              <a:ext cx="0" cy="955202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>
              <a:off x="5263244" y="5174625"/>
              <a:ext cx="856343" cy="827314"/>
              <a:chOff x="7515516" y="1797034"/>
              <a:chExt cx="856343" cy="827314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7515516" y="1797034"/>
                <a:ext cx="856343" cy="8273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124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/>
              <p:cNvCxnSpPr>
                <a:stCxn id="117" idx="0"/>
                <a:endCxn id="117" idx="2"/>
              </p:cNvCxnSpPr>
              <p:nvPr/>
            </p:nvCxnSpPr>
            <p:spPr>
              <a:xfrm>
                <a:off x="7943688" y="1797034"/>
                <a:ext cx="0" cy="827314"/>
              </a:xfrm>
              <a:prstGeom prst="line">
                <a:avLst/>
              </a:prstGeom>
              <a:ln w="12700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7" idx="1"/>
                <a:endCxn id="117" idx="3"/>
              </p:cNvCxnSpPr>
              <p:nvPr/>
            </p:nvCxnSpPr>
            <p:spPr>
              <a:xfrm>
                <a:off x="7515516" y="2210691"/>
                <a:ext cx="856343" cy="0"/>
              </a:xfrm>
              <a:prstGeom prst="line">
                <a:avLst/>
              </a:prstGeom>
              <a:ln w="28575">
                <a:solidFill>
                  <a:srgbClr val="51241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25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3" y="294768"/>
            <a:ext cx="7546756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Hãy cùng nhóm bạn xếp những khối hộp chữ nhật, khối lập phương thành ngôi nhà. </a:t>
            </a:r>
          </a:p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Cắt giấy dán thành các cửa.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341805" y="4645104"/>
            <a:ext cx="1554480" cy="1463040"/>
          </a:xfrm>
          <a:prstGeom prst="cube">
            <a:avLst/>
          </a:prstGeom>
          <a:solidFill>
            <a:srgbClr val="6CAD4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534731" y="4645103"/>
            <a:ext cx="1554480" cy="1463040"/>
          </a:xfrm>
          <a:prstGeom prst="cube">
            <a:avLst/>
          </a:prstGeom>
          <a:solidFill>
            <a:srgbClr val="2F89C9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/>
          <p:cNvSpPr/>
          <p:nvPr/>
        </p:nvSpPr>
        <p:spPr>
          <a:xfrm>
            <a:off x="4739975" y="4645103"/>
            <a:ext cx="1554480" cy="1463040"/>
          </a:xfrm>
          <a:prstGeom prst="cube">
            <a:avLst/>
          </a:prstGeom>
          <a:solidFill>
            <a:srgbClr val="6CAD4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/>
          <p:cNvSpPr/>
          <p:nvPr/>
        </p:nvSpPr>
        <p:spPr>
          <a:xfrm>
            <a:off x="2341805" y="3547328"/>
            <a:ext cx="1554480" cy="1463040"/>
          </a:xfrm>
          <a:prstGeom prst="cube">
            <a:avLst/>
          </a:prstGeom>
          <a:solidFill>
            <a:srgbClr val="6CAD4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/>
          <p:cNvSpPr/>
          <p:nvPr/>
        </p:nvSpPr>
        <p:spPr>
          <a:xfrm>
            <a:off x="3534731" y="3547327"/>
            <a:ext cx="1554480" cy="1463040"/>
          </a:xfrm>
          <a:prstGeom prst="cube">
            <a:avLst/>
          </a:prstGeom>
          <a:solidFill>
            <a:srgbClr val="2F89C9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be 80"/>
          <p:cNvSpPr/>
          <p:nvPr/>
        </p:nvSpPr>
        <p:spPr>
          <a:xfrm>
            <a:off x="4739975" y="3547327"/>
            <a:ext cx="1554480" cy="1463040"/>
          </a:xfrm>
          <a:prstGeom prst="cube">
            <a:avLst/>
          </a:prstGeom>
          <a:solidFill>
            <a:srgbClr val="6CAD4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/>
          <p:cNvSpPr/>
          <p:nvPr/>
        </p:nvSpPr>
        <p:spPr>
          <a:xfrm>
            <a:off x="2341805" y="2460062"/>
            <a:ext cx="1554480" cy="1463040"/>
          </a:xfrm>
          <a:prstGeom prst="cube">
            <a:avLst/>
          </a:prstGeom>
          <a:solidFill>
            <a:srgbClr val="6CAD4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/>
          <p:cNvSpPr/>
          <p:nvPr/>
        </p:nvSpPr>
        <p:spPr>
          <a:xfrm>
            <a:off x="3534731" y="2460061"/>
            <a:ext cx="1554480" cy="1463040"/>
          </a:xfrm>
          <a:prstGeom prst="cube">
            <a:avLst/>
          </a:prstGeom>
          <a:solidFill>
            <a:srgbClr val="2F89C9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/>
          <p:cNvSpPr/>
          <p:nvPr/>
        </p:nvSpPr>
        <p:spPr>
          <a:xfrm>
            <a:off x="4739975" y="2460061"/>
            <a:ext cx="1554480" cy="1463040"/>
          </a:xfrm>
          <a:prstGeom prst="cube">
            <a:avLst/>
          </a:prstGeom>
          <a:solidFill>
            <a:srgbClr val="6CAD4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/>
          <p:cNvSpPr/>
          <p:nvPr/>
        </p:nvSpPr>
        <p:spPr>
          <a:xfrm>
            <a:off x="2196300" y="2371637"/>
            <a:ext cx="1568016" cy="447367"/>
          </a:xfrm>
          <a:prstGeom prst="cube">
            <a:avLst>
              <a:gd name="adj" fmla="val 52063"/>
            </a:avLst>
          </a:prstGeom>
          <a:solidFill>
            <a:srgbClr val="ED202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/>
          <p:cNvSpPr/>
          <p:nvPr/>
        </p:nvSpPr>
        <p:spPr>
          <a:xfrm>
            <a:off x="3497121" y="2371637"/>
            <a:ext cx="1568016" cy="447367"/>
          </a:xfrm>
          <a:prstGeom prst="cube">
            <a:avLst>
              <a:gd name="adj" fmla="val 52063"/>
            </a:avLst>
          </a:prstGeom>
          <a:solidFill>
            <a:srgbClr val="ED202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4836962" y="2371637"/>
            <a:ext cx="1568016" cy="447367"/>
          </a:xfrm>
          <a:prstGeom prst="cube">
            <a:avLst>
              <a:gd name="adj" fmla="val 52063"/>
            </a:avLst>
          </a:prstGeom>
          <a:solidFill>
            <a:srgbClr val="ED2024"/>
          </a:solidFill>
          <a:ln w="28575">
            <a:solidFill>
              <a:srgbClr val="512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69757" y="2991095"/>
            <a:ext cx="856343" cy="827314"/>
            <a:chOff x="7515516" y="1797034"/>
            <a:chExt cx="856343" cy="827314"/>
          </a:xfrm>
        </p:grpSpPr>
        <p:sp>
          <p:nvSpPr>
            <p:cNvPr id="11" name="Rectangle 10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0"/>
              <a:endCxn id="11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1"/>
              <a:endCxn id="11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3715341" y="2991095"/>
            <a:ext cx="856343" cy="827314"/>
            <a:chOff x="7515516" y="1797034"/>
            <a:chExt cx="856343" cy="827314"/>
          </a:xfrm>
        </p:grpSpPr>
        <p:sp>
          <p:nvSpPr>
            <p:cNvPr id="89" name="Rectangle 88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9" idx="0"/>
              <a:endCxn id="89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1"/>
              <a:endCxn id="89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885873" y="2991095"/>
            <a:ext cx="856343" cy="827314"/>
            <a:chOff x="7515516" y="1797034"/>
            <a:chExt cx="856343" cy="827314"/>
          </a:xfrm>
        </p:grpSpPr>
        <p:sp>
          <p:nvSpPr>
            <p:cNvPr id="93" name="Rectangle 92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>
              <a:stCxn id="93" idx="0"/>
              <a:endCxn id="93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3" idx="1"/>
              <a:endCxn id="93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2469757" y="4037107"/>
            <a:ext cx="856343" cy="827314"/>
            <a:chOff x="7515516" y="1797034"/>
            <a:chExt cx="856343" cy="827314"/>
          </a:xfrm>
        </p:grpSpPr>
        <p:sp>
          <p:nvSpPr>
            <p:cNvPr id="97" name="Rectangle 96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97" idx="0"/>
              <a:endCxn id="97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7" idx="1"/>
              <a:endCxn id="97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715341" y="4037107"/>
            <a:ext cx="856343" cy="827314"/>
            <a:chOff x="7515516" y="1797034"/>
            <a:chExt cx="856343" cy="827314"/>
          </a:xfrm>
        </p:grpSpPr>
        <p:sp>
          <p:nvSpPr>
            <p:cNvPr id="101" name="Rectangle 100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stCxn id="101" idx="0"/>
              <a:endCxn id="101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1" idx="1"/>
              <a:endCxn id="101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4885873" y="4037107"/>
            <a:ext cx="856343" cy="827314"/>
            <a:chOff x="7515516" y="1797034"/>
            <a:chExt cx="856343" cy="827314"/>
          </a:xfrm>
        </p:grpSpPr>
        <p:sp>
          <p:nvSpPr>
            <p:cNvPr id="105" name="Rectangle 104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105" idx="0"/>
              <a:endCxn id="105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5" idx="1"/>
              <a:endCxn id="105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469757" y="5145597"/>
            <a:ext cx="856343" cy="827314"/>
            <a:chOff x="7515516" y="1797034"/>
            <a:chExt cx="856343" cy="827314"/>
          </a:xfrm>
        </p:grpSpPr>
        <p:sp>
          <p:nvSpPr>
            <p:cNvPr id="109" name="Rectangle 108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9" idx="0"/>
              <a:endCxn id="109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9" idx="1"/>
              <a:endCxn id="109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715341" y="5152942"/>
            <a:ext cx="856343" cy="955202"/>
            <a:chOff x="4092712" y="5181970"/>
            <a:chExt cx="856343" cy="955202"/>
          </a:xfrm>
        </p:grpSpPr>
        <p:sp>
          <p:nvSpPr>
            <p:cNvPr id="113" name="Rectangle 112"/>
            <p:cNvSpPr/>
            <p:nvPr/>
          </p:nvSpPr>
          <p:spPr>
            <a:xfrm>
              <a:off x="4092712" y="5181970"/>
              <a:ext cx="856343" cy="9552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>
              <a:stCxn id="113" idx="0"/>
              <a:endCxn id="113" idx="2"/>
            </p:cNvCxnSpPr>
            <p:nvPr/>
          </p:nvCxnSpPr>
          <p:spPr>
            <a:xfrm>
              <a:off x="4520884" y="5181970"/>
              <a:ext cx="0" cy="955202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4885873" y="5145597"/>
            <a:ext cx="856343" cy="827314"/>
            <a:chOff x="7515516" y="1797034"/>
            <a:chExt cx="856343" cy="827314"/>
          </a:xfrm>
        </p:grpSpPr>
        <p:sp>
          <p:nvSpPr>
            <p:cNvPr id="117" name="Rectangle 116"/>
            <p:cNvSpPr/>
            <p:nvPr/>
          </p:nvSpPr>
          <p:spPr>
            <a:xfrm>
              <a:off x="7515516" y="1797034"/>
              <a:ext cx="856343" cy="827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124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>
              <a:stCxn id="117" idx="0"/>
              <a:endCxn id="117" idx="2"/>
            </p:cNvCxnSpPr>
            <p:nvPr/>
          </p:nvCxnSpPr>
          <p:spPr>
            <a:xfrm>
              <a:off x="7943688" y="1797034"/>
              <a:ext cx="0" cy="827314"/>
            </a:xfrm>
            <a:prstGeom prst="line">
              <a:avLst/>
            </a:prstGeom>
            <a:ln w="12700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1"/>
              <a:endCxn id="117" idx="3"/>
            </p:cNvCxnSpPr>
            <p:nvPr/>
          </p:nvCxnSpPr>
          <p:spPr>
            <a:xfrm>
              <a:off x="7515516" y="2210691"/>
              <a:ext cx="856343" cy="0"/>
            </a:xfrm>
            <a:prstGeom prst="line">
              <a:avLst/>
            </a:prstGeom>
            <a:ln w="28575">
              <a:solidFill>
                <a:srgbClr val="51241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72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5" grpId="0" animBg="1"/>
      <p:bldP spid="6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3" y="294768"/>
            <a:ext cx="754675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Chọn hình để xếp tiếp.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297379" y="1743354"/>
            <a:ext cx="1243740" cy="900605"/>
          </a:xfrm>
          <a:prstGeom prst="triangle">
            <a:avLst>
              <a:gd name="adj" fmla="val 49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2816791">
            <a:off x="2381514" y="1601281"/>
            <a:ext cx="1188720" cy="1184755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5400000">
            <a:off x="3396116" y="1743355"/>
            <a:ext cx="1243740" cy="900605"/>
          </a:xfrm>
          <a:prstGeom prst="triangle">
            <a:avLst>
              <a:gd name="adj" fmla="val 4911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4307103" y="1709803"/>
            <a:ext cx="1243740" cy="900605"/>
          </a:xfrm>
          <a:prstGeom prst="triangle">
            <a:avLst>
              <a:gd name="adj" fmla="val 49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2816791">
            <a:off x="5397583" y="1601282"/>
            <a:ext cx="1188720" cy="1184755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0562" y="2160105"/>
            <a:ext cx="574726" cy="574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19770" y="221161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965687" y="4503345"/>
            <a:ext cx="1243740" cy="900605"/>
          </a:xfrm>
          <a:prstGeom prst="triangle">
            <a:avLst>
              <a:gd name="adj" fmla="val 4911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816791">
            <a:off x="3977640" y="4361270"/>
            <a:ext cx="1188720" cy="1184755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5934573" y="4406892"/>
            <a:ext cx="1243740" cy="900605"/>
          </a:xfrm>
          <a:prstGeom prst="triangle">
            <a:avLst>
              <a:gd name="adj" fmla="val 49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66041" y="3930869"/>
            <a:ext cx="5917325" cy="1954924"/>
          </a:xfrm>
          <a:prstGeom prst="roundRect">
            <a:avLst/>
          </a:prstGeom>
          <a:noFill/>
          <a:ln w="28575">
            <a:solidFill>
              <a:srgbClr val="F27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Down Arrow 15"/>
          <p:cNvSpPr/>
          <p:nvPr/>
        </p:nvSpPr>
        <p:spPr>
          <a:xfrm>
            <a:off x="1891862" y="1116992"/>
            <a:ext cx="3261462" cy="508681"/>
          </a:xfrm>
          <a:prstGeom prst="curvedDownArrow">
            <a:avLst>
              <a:gd name="adj1" fmla="val 25000"/>
              <a:gd name="adj2" fmla="val 58331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3037860" y="1010529"/>
            <a:ext cx="3067194" cy="552850"/>
          </a:xfrm>
          <a:prstGeom prst="curvedDownArrow">
            <a:avLst>
              <a:gd name="adj1" fmla="val 25000"/>
              <a:gd name="adj2" fmla="val 58331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4201593" y="1116992"/>
            <a:ext cx="3101591" cy="552850"/>
          </a:xfrm>
          <a:prstGeom prst="curvedDownArrow">
            <a:avLst>
              <a:gd name="adj1" fmla="val 25000"/>
              <a:gd name="adj2" fmla="val 58331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01" y="3923849"/>
            <a:ext cx="984482" cy="9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6" grpId="0" animBg="1"/>
      <p:bldP spid="58" grpId="0" animBg="1"/>
      <p:bldP spid="59" grpId="0" animBg="1"/>
      <p:bldP spid="4" grpId="0" animBg="1"/>
      <p:bldP spid="6" grpId="0"/>
      <p:bldP spid="11" grpId="0" animBg="1"/>
      <p:bldP spid="14" grpId="0" animBg="1"/>
      <p:bldP spid="15" grpId="0" animBg="1"/>
      <p:bldP spid="5" grpId="0" animBg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rot="2724793">
            <a:off x="6106355" y="4578864"/>
            <a:ext cx="672973" cy="672973"/>
          </a:xfrm>
          <a:prstGeom prst="rect">
            <a:avLst/>
          </a:prstGeom>
          <a:solidFill>
            <a:srgbClr val="EC7320"/>
          </a:solidFill>
          <a:ln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3" y="294768"/>
            <a:ext cx="754675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Chọn hình để xếp tiếp.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41" y="3930869"/>
            <a:ext cx="5917325" cy="1954924"/>
          </a:xfrm>
          <a:prstGeom prst="roundRect">
            <a:avLst/>
          </a:prstGeom>
          <a:noFill/>
          <a:ln w="28575">
            <a:solidFill>
              <a:srgbClr val="F27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65" y="3944264"/>
            <a:ext cx="984482" cy="984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7669" y="1587061"/>
            <a:ext cx="1264732" cy="9459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724793">
            <a:off x="2591766" y="1720655"/>
            <a:ext cx="672973" cy="672973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724793">
            <a:off x="3559858" y="1720654"/>
            <a:ext cx="672973" cy="672973"/>
          </a:xfrm>
          <a:prstGeom prst="rect">
            <a:avLst/>
          </a:prstGeom>
          <a:solidFill>
            <a:srgbClr val="EC7320"/>
          </a:solidFill>
          <a:ln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72196" y="1587061"/>
            <a:ext cx="1264732" cy="9459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724793">
            <a:off x="5792681" y="1720654"/>
            <a:ext cx="672973" cy="672973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28840" y="1958266"/>
            <a:ext cx="574726" cy="574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18048" y="20097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99354" y="4455781"/>
            <a:ext cx="1264732" cy="9459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2724793">
            <a:off x="4235514" y="4578865"/>
            <a:ext cx="672973" cy="672973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2724793">
            <a:off x="4235514" y="4578865"/>
            <a:ext cx="672973" cy="672973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06985" y="4435901"/>
            <a:ext cx="943042" cy="94304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3" y="294768"/>
            <a:ext cx="754675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Chọn hình để xếp tiếp.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41" y="3930869"/>
            <a:ext cx="5917325" cy="1954924"/>
          </a:xfrm>
          <a:prstGeom prst="roundRect">
            <a:avLst/>
          </a:prstGeom>
          <a:noFill/>
          <a:ln w="28575">
            <a:solidFill>
              <a:srgbClr val="F27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88" y="3890720"/>
            <a:ext cx="984482" cy="984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724793">
            <a:off x="1014113" y="1717765"/>
            <a:ext cx="672973" cy="672973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724793">
            <a:off x="2972096" y="1668956"/>
            <a:ext cx="672973" cy="672973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84434" y="1511912"/>
            <a:ext cx="1264732" cy="9459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724793">
            <a:off x="5188531" y="1677616"/>
            <a:ext cx="672973" cy="672973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16120" y="1904989"/>
            <a:ext cx="574726" cy="574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05328" y="195649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99354" y="4455781"/>
            <a:ext cx="1264732" cy="9459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66297" y="1538251"/>
            <a:ext cx="943042" cy="94304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00869" y="1538251"/>
            <a:ext cx="943042" cy="94304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2445</TotalTime>
  <Words>106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211</cp:revision>
  <dcterms:created xsi:type="dcterms:W3CDTF">2020-02-25T01:25:34Z</dcterms:created>
  <dcterms:modified xsi:type="dcterms:W3CDTF">2021-06-04T08:03:07Z</dcterms:modified>
</cp:coreProperties>
</file>