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4" r:id="rId5"/>
    <p:sldId id="286" r:id="rId6"/>
    <p:sldId id="285" r:id="rId7"/>
    <p:sldId id="287" r:id="rId8"/>
    <p:sldId id="28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24"/>
    <a:srgbClr val="F8B028"/>
    <a:srgbClr val="FFCD05"/>
    <a:srgbClr val="542708"/>
    <a:srgbClr val="5FAB45"/>
    <a:srgbClr val="6DA542"/>
    <a:srgbClr val="E4312A"/>
    <a:srgbClr val="E6E6E6"/>
    <a:srgbClr val="ED2024"/>
    <a:srgbClr val="4B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15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6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9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/>
              <a:t>30-May-21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" y="12249"/>
            <a:ext cx="9095618" cy="68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0106" y="2189538"/>
            <a:ext cx="5823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Thực </a:t>
            </a:r>
            <a:r>
              <a:rPr lang="en-US" sz="60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hành xếp, ghép hình</a:t>
            </a:r>
            <a:endParaRPr lang="en-US" sz="60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650201" y="1573973"/>
            <a:ext cx="1863686" cy="2022010"/>
            <a:chOff x="3674188" y="3617249"/>
            <a:chExt cx="1863686" cy="2022010"/>
          </a:xfrm>
        </p:grpSpPr>
        <p:sp>
          <p:nvSpPr>
            <p:cNvPr id="26" name="Rectangle 8"/>
            <p:cNvSpPr/>
            <p:nvPr/>
          </p:nvSpPr>
          <p:spPr>
            <a:xfrm>
              <a:off x="4243529" y="3617249"/>
              <a:ext cx="1294345" cy="2009971"/>
            </a:xfrm>
            <a:custGeom>
              <a:avLst/>
              <a:gdLst>
                <a:gd name="connsiteX0" fmla="*/ 0 w 1593049"/>
                <a:gd name="connsiteY0" fmla="*/ 0 h 1357699"/>
                <a:gd name="connsiteX1" fmla="*/ 1593049 w 1593049"/>
                <a:gd name="connsiteY1" fmla="*/ 0 h 1357699"/>
                <a:gd name="connsiteX2" fmla="*/ 1593049 w 1593049"/>
                <a:gd name="connsiteY2" fmla="*/ 1357699 h 1357699"/>
                <a:gd name="connsiteX3" fmla="*/ 0 w 1593049"/>
                <a:gd name="connsiteY3" fmla="*/ 1357699 h 1357699"/>
                <a:gd name="connsiteX4" fmla="*/ 0 w 1593049"/>
                <a:gd name="connsiteY4" fmla="*/ 0 h 1357699"/>
                <a:gd name="connsiteX0" fmla="*/ 0 w 1641817"/>
                <a:gd name="connsiteY0" fmla="*/ 0 h 1418659"/>
                <a:gd name="connsiteX1" fmla="*/ 1641817 w 1641817"/>
                <a:gd name="connsiteY1" fmla="*/ 60960 h 1418659"/>
                <a:gd name="connsiteX2" fmla="*/ 1641817 w 1641817"/>
                <a:gd name="connsiteY2" fmla="*/ 1418659 h 1418659"/>
                <a:gd name="connsiteX3" fmla="*/ 48768 w 1641817"/>
                <a:gd name="connsiteY3" fmla="*/ 1418659 h 1418659"/>
                <a:gd name="connsiteX4" fmla="*/ 0 w 1641817"/>
                <a:gd name="connsiteY4" fmla="*/ 0 h 1418659"/>
                <a:gd name="connsiteX0" fmla="*/ 0 w 1641817"/>
                <a:gd name="connsiteY0" fmla="*/ 658368 h 2077027"/>
                <a:gd name="connsiteX1" fmla="*/ 1257769 w 1641817"/>
                <a:gd name="connsiteY1" fmla="*/ 0 h 2077027"/>
                <a:gd name="connsiteX2" fmla="*/ 1641817 w 1641817"/>
                <a:gd name="connsiteY2" fmla="*/ 2077027 h 2077027"/>
                <a:gd name="connsiteX3" fmla="*/ 48768 w 1641817"/>
                <a:gd name="connsiteY3" fmla="*/ 2077027 h 2077027"/>
                <a:gd name="connsiteX4" fmla="*/ 0 w 1641817"/>
                <a:gd name="connsiteY4" fmla="*/ 658368 h 2077027"/>
                <a:gd name="connsiteX0" fmla="*/ 30480 w 1672297"/>
                <a:gd name="connsiteY0" fmla="*/ 658368 h 2077027"/>
                <a:gd name="connsiteX1" fmla="*/ 1288249 w 1672297"/>
                <a:gd name="connsiteY1" fmla="*/ 0 h 2077027"/>
                <a:gd name="connsiteX2" fmla="*/ 1672297 w 1672297"/>
                <a:gd name="connsiteY2" fmla="*/ 2077027 h 2077027"/>
                <a:gd name="connsiteX3" fmla="*/ 0 w 1672297"/>
                <a:gd name="connsiteY3" fmla="*/ 1973395 h 2077027"/>
                <a:gd name="connsiteX4" fmla="*/ 30480 w 1672297"/>
                <a:gd name="connsiteY4" fmla="*/ 658368 h 2077027"/>
                <a:gd name="connsiteX0" fmla="*/ 30480 w 1343113"/>
                <a:gd name="connsiteY0" fmla="*/ 658368 h 1973395"/>
                <a:gd name="connsiteX1" fmla="*/ 1288249 w 1343113"/>
                <a:gd name="connsiteY1" fmla="*/ 0 h 1973395"/>
                <a:gd name="connsiteX2" fmla="*/ 1343113 w 1343113"/>
                <a:gd name="connsiteY2" fmla="*/ 1418659 h 1973395"/>
                <a:gd name="connsiteX3" fmla="*/ 0 w 1343113"/>
                <a:gd name="connsiteY3" fmla="*/ 1973395 h 1973395"/>
                <a:gd name="connsiteX4" fmla="*/ 30480 w 1343113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178521 w 1288249"/>
                <a:gd name="connsiteY2" fmla="*/ 13942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282153 w 1288249"/>
                <a:gd name="connsiteY2" fmla="*/ 12418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0 w 1257769"/>
                <a:gd name="connsiteY0" fmla="*/ 658368 h 2016067"/>
                <a:gd name="connsiteX1" fmla="*/ 1257769 w 1257769"/>
                <a:gd name="connsiteY1" fmla="*/ 0 h 2016067"/>
                <a:gd name="connsiteX2" fmla="*/ 1251673 w 1257769"/>
                <a:gd name="connsiteY2" fmla="*/ 1241875 h 2016067"/>
                <a:gd name="connsiteX3" fmla="*/ 6096 w 1257769"/>
                <a:gd name="connsiteY3" fmla="*/ 2016067 h 2016067"/>
                <a:gd name="connsiteX4" fmla="*/ 0 w 1257769"/>
                <a:gd name="connsiteY4" fmla="*/ 658368 h 2016067"/>
                <a:gd name="connsiteX0" fmla="*/ 0 w 1282153"/>
                <a:gd name="connsiteY0" fmla="*/ 658368 h 2016067"/>
                <a:gd name="connsiteX1" fmla="*/ 1257769 w 1282153"/>
                <a:gd name="connsiteY1" fmla="*/ 0 h 2016067"/>
                <a:gd name="connsiteX2" fmla="*/ 1282153 w 1282153"/>
                <a:gd name="connsiteY2" fmla="*/ 1247971 h 2016067"/>
                <a:gd name="connsiteX3" fmla="*/ 6096 w 1282153"/>
                <a:gd name="connsiteY3" fmla="*/ 2016067 h 2016067"/>
                <a:gd name="connsiteX4" fmla="*/ 0 w 1282153"/>
                <a:gd name="connsiteY4" fmla="*/ 658368 h 2016067"/>
                <a:gd name="connsiteX0" fmla="*/ 0 w 1282153"/>
                <a:gd name="connsiteY0" fmla="*/ 627888 h 1985587"/>
                <a:gd name="connsiteX1" fmla="*/ 1276057 w 1282153"/>
                <a:gd name="connsiteY1" fmla="*/ 0 h 1985587"/>
                <a:gd name="connsiteX2" fmla="*/ 1282153 w 1282153"/>
                <a:gd name="connsiteY2" fmla="*/ 1217491 h 1985587"/>
                <a:gd name="connsiteX3" fmla="*/ 6096 w 1282153"/>
                <a:gd name="connsiteY3" fmla="*/ 1985587 h 1985587"/>
                <a:gd name="connsiteX4" fmla="*/ 0 w 1282153"/>
                <a:gd name="connsiteY4" fmla="*/ 627888 h 1985587"/>
                <a:gd name="connsiteX0" fmla="*/ 0 w 1282153"/>
                <a:gd name="connsiteY0" fmla="*/ 640080 h 1997779"/>
                <a:gd name="connsiteX1" fmla="*/ 1257769 w 1282153"/>
                <a:gd name="connsiteY1" fmla="*/ 0 h 1997779"/>
                <a:gd name="connsiteX2" fmla="*/ 1282153 w 1282153"/>
                <a:gd name="connsiteY2" fmla="*/ 1229683 h 1997779"/>
                <a:gd name="connsiteX3" fmla="*/ 6096 w 1282153"/>
                <a:gd name="connsiteY3" fmla="*/ 1997779 h 1997779"/>
                <a:gd name="connsiteX4" fmla="*/ 0 w 1282153"/>
                <a:gd name="connsiteY4" fmla="*/ 640080 h 1997779"/>
                <a:gd name="connsiteX0" fmla="*/ 0 w 1288249"/>
                <a:gd name="connsiteY0" fmla="*/ 621792 h 1979491"/>
                <a:gd name="connsiteX1" fmla="*/ 1288249 w 1288249"/>
                <a:gd name="connsiteY1" fmla="*/ 0 h 1979491"/>
                <a:gd name="connsiteX2" fmla="*/ 1282153 w 1288249"/>
                <a:gd name="connsiteY2" fmla="*/ 1211395 h 1979491"/>
                <a:gd name="connsiteX3" fmla="*/ 6096 w 1288249"/>
                <a:gd name="connsiteY3" fmla="*/ 1979491 h 1979491"/>
                <a:gd name="connsiteX4" fmla="*/ 0 w 1288249"/>
                <a:gd name="connsiteY4" fmla="*/ 621792 h 1979491"/>
                <a:gd name="connsiteX0" fmla="*/ 0 w 1282153"/>
                <a:gd name="connsiteY0" fmla="*/ 646176 h 2003875"/>
                <a:gd name="connsiteX1" fmla="*/ 1269961 w 1282153"/>
                <a:gd name="connsiteY1" fmla="*/ 0 h 2003875"/>
                <a:gd name="connsiteX2" fmla="*/ 1282153 w 1282153"/>
                <a:gd name="connsiteY2" fmla="*/ 1235779 h 2003875"/>
                <a:gd name="connsiteX3" fmla="*/ 6096 w 1282153"/>
                <a:gd name="connsiteY3" fmla="*/ 2003875 h 2003875"/>
                <a:gd name="connsiteX4" fmla="*/ 0 w 1282153"/>
                <a:gd name="connsiteY4" fmla="*/ 646176 h 2003875"/>
                <a:gd name="connsiteX0" fmla="*/ 0 w 1294345"/>
                <a:gd name="connsiteY0" fmla="*/ 652272 h 2009971"/>
                <a:gd name="connsiteX1" fmla="*/ 1294345 w 1294345"/>
                <a:gd name="connsiteY1" fmla="*/ 0 h 2009971"/>
                <a:gd name="connsiteX2" fmla="*/ 1282153 w 1294345"/>
                <a:gd name="connsiteY2" fmla="*/ 1241875 h 2009971"/>
                <a:gd name="connsiteX3" fmla="*/ 6096 w 1294345"/>
                <a:gd name="connsiteY3" fmla="*/ 2009971 h 2009971"/>
                <a:gd name="connsiteX4" fmla="*/ 0 w 1294345"/>
                <a:gd name="connsiteY4" fmla="*/ 652272 h 200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345" h="2009971">
                  <a:moveTo>
                    <a:pt x="0" y="652272"/>
                  </a:moveTo>
                  <a:lnTo>
                    <a:pt x="1294345" y="0"/>
                  </a:lnTo>
                  <a:lnTo>
                    <a:pt x="1282153" y="1241875"/>
                  </a:lnTo>
                  <a:lnTo>
                    <a:pt x="6096" y="2009971"/>
                  </a:lnTo>
                  <a:lnTo>
                    <a:pt x="0" y="65227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5"/>
            <p:cNvSpPr/>
            <p:nvPr/>
          </p:nvSpPr>
          <p:spPr>
            <a:xfrm rot="9002300" flipV="1">
              <a:off x="3723523" y="3627410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FFCD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674188" y="3629288"/>
              <a:ext cx="1863686" cy="2009971"/>
              <a:chOff x="3674188" y="3629288"/>
              <a:chExt cx="1863686" cy="2009971"/>
            </a:xfrm>
            <a:solidFill>
              <a:srgbClr val="FFCD05"/>
            </a:solidFill>
          </p:grpSpPr>
          <p:sp>
            <p:nvSpPr>
              <p:cNvPr id="30" name="Parallelogram 7"/>
              <p:cNvSpPr/>
              <p:nvPr/>
            </p:nvSpPr>
            <p:spPr>
              <a:xfrm rot="16200000">
                <a:off x="3204039" y="4581479"/>
                <a:ext cx="1515735" cy="575437"/>
              </a:xfrm>
              <a:custGeom>
                <a:avLst/>
                <a:gdLst>
                  <a:gd name="connsiteX0" fmla="*/ 0 w 1796151"/>
                  <a:gd name="connsiteY0" fmla="*/ 520957 h 520957"/>
                  <a:gd name="connsiteX1" fmla="*/ 443600 w 1796151"/>
                  <a:gd name="connsiteY1" fmla="*/ 0 h 520957"/>
                  <a:gd name="connsiteX2" fmla="*/ 1796151 w 1796151"/>
                  <a:gd name="connsiteY2" fmla="*/ 0 h 520957"/>
                  <a:gd name="connsiteX3" fmla="*/ 1352551 w 1796151"/>
                  <a:gd name="connsiteY3" fmla="*/ 520957 h 520957"/>
                  <a:gd name="connsiteX4" fmla="*/ 0 w 1796151"/>
                  <a:gd name="connsiteY4" fmla="*/ 520957 h 520957"/>
                  <a:gd name="connsiteX0" fmla="*/ 0 w 1796151"/>
                  <a:gd name="connsiteY0" fmla="*/ 520957 h 520957"/>
                  <a:gd name="connsiteX1" fmla="*/ 443600 w 1796151"/>
                  <a:gd name="connsiteY1" fmla="*/ 0 h 520957"/>
                  <a:gd name="connsiteX2" fmla="*/ 1796151 w 1796151"/>
                  <a:gd name="connsiteY2" fmla="*/ 0 h 520957"/>
                  <a:gd name="connsiteX3" fmla="*/ 1608583 w 1796151"/>
                  <a:gd name="connsiteY3" fmla="*/ 478285 h 520957"/>
                  <a:gd name="connsiteX4" fmla="*/ 0 w 1796151"/>
                  <a:gd name="connsiteY4" fmla="*/ 520957 h 520957"/>
                  <a:gd name="connsiteX0" fmla="*/ 0 w 1497447"/>
                  <a:gd name="connsiteY0" fmla="*/ 508765 h 508765"/>
                  <a:gd name="connsiteX1" fmla="*/ 144896 w 1497447"/>
                  <a:gd name="connsiteY1" fmla="*/ 0 h 508765"/>
                  <a:gd name="connsiteX2" fmla="*/ 1497447 w 1497447"/>
                  <a:gd name="connsiteY2" fmla="*/ 0 h 508765"/>
                  <a:gd name="connsiteX3" fmla="*/ 1309879 w 1497447"/>
                  <a:gd name="connsiteY3" fmla="*/ 478285 h 508765"/>
                  <a:gd name="connsiteX4" fmla="*/ 0 w 1497447"/>
                  <a:gd name="connsiteY4" fmla="*/ 508765 h 50876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09879 w 1497447"/>
                  <a:gd name="connsiteY3" fmla="*/ 508765 h 539245"/>
                  <a:gd name="connsiteX4" fmla="*/ 0 w 1497447"/>
                  <a:gd name="connsiteY4" fmla="*/ 539245 h 53924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22071 w 1497447"/>
                  <a:gd name="connsiteY3" fmla="*/ 490477 h 539245"/>
                  <a:gd name="connsiteX4" fmla="*/ 0 w 1497447"/>
                  <a:gd name="connsiteY4" fmla="*/ 539245 h 53924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09879 w 1497447"/>
                  <a:gd name="connsiteY3" fmla="*/ 527053 h 539245"/>
                  <a:gd name="connsiteX4" fmla="*/ 0 w 1497447"/>
                  <a:gd name="connsiteY4" fmla="*/ 539245 h 539245"/>
                  <a:gd name="connsiteX0" fmla="*/ 0 w 1473063"/>
                  <a:gd name="connsiteY0" fmla="*/ 496573 h 527053"/>
                  <a:gd name="connsiteX1" fmla="*/ 193664 w 1473063"/>
                  <a:gd name="connsiteY1" fmla="*/ 0 h 527053"/>
                  <a:gd name="connsiteX2" fmla="*/ 1473063 w 1473063"/>
                  <a:gd name="connsiteY2" fmla="*/ 30480 h 527053"/>
                  <a:gd name="connsiteX3" fmla="*/ 1285495 w 1473063"/>
                  <a:gd name="connsiteY3" fmla="*/ 527053 h 527053"/>
                  <a:gd name="connsiteX4" fmla="*/ 0 w 1473063"/>
                  <a:gd name="connsiteY4" fmla="*/ 496573 h 527053"/>
                  <a:gd name="connsiteX0" fmla="*/ 0 w 1473063"/>
                  <a:gd name="connsiteY0" fmla="*/ 520957 h 527053"/>
                  <a:gd name="connsiteX1" fmla="*/ 193664 w 1473063"/>
                  <a:gd name="connsiteY1" fmla="*/ 0 h 527053"/>
                  <a:gd name="connsiteX2" fmla="*/ 1473063 w 1473063"/>
                  <a:gd name="connsiteY2" fmla="*/ 30480 h 527053"/>
                  <a:gd name="connsiteX3" fmla="*/ 1285495 w 1473063"/>
                  <a:gd name="connsiteY3" fmla="*/ 527053 h 527053"/>
                  <a:gd name="connsiteX4" fmla="*/ 0 w 1473063"/>
                  <a:gd name="connsiteY4" fmla="*/ 520957 h 527053"/>
                  <a:gd name="connsiteX0" fmla="*/ 0 w 1515735"/>
                  <a:gd name="connsiteY0" fmla="*/ 539245 h 539245"/>
                  <a:gd name="connsiteX1" fmla="*/ 236336 w 1515735"/>
                  <a:gd name="connsiteY1" fmla="*/ 0 h 539245"/>
                  <a:gd name="connsiteX2" fmla="*/ 1515735 w 1515735"/>
                  <a:gd name="connsiteY2" fmla="*/ 30480 h 539245"/>
                  <a:gd name="connsiteX3" fmla="*/ 1328167 w 1515735"/>
                  <a:gd name="connsiteY3" fmla="*/ 527053 h 539245"/>
                  <a:gd name="connsiteX4" fmla="*/ 0 w 1515735"/>
                  <a:gd name="connsiteY4" fmla="*/ 539245 h 53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735" h="539245">
                    <a:moveTo>
                      <a:pt x="0" y="539245"/>
                    </a:moveTo>
                    <a:lnTo>
                      <a:pt x="236336" y="0"/>
                    </a:lnTo>
                    <a:lnTo>
                      <a:pt x="1515735" y="30480"/>
                    </a:lnTo>
                    <a:lnTo>
                      <a:pt x="1328167" y="527053"/>
                    </a:lnTo>
                    <a:lnTo>
                      <a:pt x="0" y="539245"/>
                    </a:lnTo>
                    <a:close/>
                  </a:path>
                </a:pathLst>
              </a:custGeom>
              <a:grpFill/>
              <a:ln w="28575">
                <a:solidFill>
                  <a:srgbClr val="542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8"/>
              <p:cNvSpPr/>
              <p:nvPr/>
            </p:nvSpPr>
            <p:spPr>
              <a:xfrm>
                <a:off x="4243529" y="3629288"/>
                <a:ext cx="1294345" cy="2009971"/>
              </a:xfrm>
              <a:custGeom>
                <a:avLst/>
                <a:gdLst>
                  <a:gd name="connsiteX0" fmla="*/ 0 w 1593049"/>
                  <a:gd name="connsiteY0" fmla="*/ 0 h 1357699"/>
                  <a:gd name="connsiteX1" fmla="*/ 1593049 w 1593049"/>
                  <a:gd name="connsiteY1" fmla="*/ 0 h 1357699"/>
                  <a:gd name="connsiteX2" fmla="*/ 1593049 w 1593049"/>
                  <a:gd name="connsiteY2" fmla="*/ 1357699 h 1357699"/>
                  <a:gd name="connsiteX3" fmla="*/ 0 w 1593049"/>
                  <a:gd name="connsiteY3" fmla="*/ 1357699 h 1357699"/>
                  <a:gd name="connsiteX4" fmla="*/ 0 w 1593049"/>
                  <a:gd name="connsiteY4" fmla="*/ 0 h 1357699"/>
                  <a:gd name="connsiteX0" fmla="*/ 0 w 1641817"/>
                  <a:gd name="connsiteY0" fmla="*/ 0 h 1418659"/>
                  <a:gd name="connsiteX1" fmla="*/ 1641817 w 1641817"/>
                  <a:gd name="connsiteY1" fmla="*/ 60960 h 1418659"/>
                  <a:gd name="connsiteX2" fmla="*/ 1641817 w 1641817"/>
                  <a:gd name="connsiteY2" fmla="*/ 1418659 h 1418659"/>
                  <a:gd name="connsiteX3" fmla="*/ 48768 w 1641817"/>
                  <a:gd name="connsiteY3" fmla="*/ 1418659 h 1418659"/>
                  <a:gd name="connsiteX4" fmla="*/ 0 w 1641817"/>
                  <a:gd name="connsiteY4" fmla="*/ 0 h 1418659"/>
                  <a:gd name="connsiteX0" fmla="*/ 0 w 1641817"/>
                  <a:gd name="connsiteY0" fmla="*/ 658368 h 2077027"/>
                  <a:gd name="connsiteX1" fmla="*/ 1257769 w 1641817"/>
                  <a:gd name="connsiteY1" fmla="*/ 0 h 2077027"/>
                  <a:gd name="connsiteX2" fmla="*/ 1641817 w 1641817"/>
                  <a:gd name="connsiteY2" fmla="*/ 2077027 h 2077027"/>
                  <a:gd name="connsiteX3" fmla="*/ 48768 w 1641817"/>
                  <a:gd name="connsiteY3" fmla="*/ 2077027 h 2077027"/>
                  <a:gd name="connsiteX4" fmla="*/ 0 w 1641817"/>
                  <a:gd name="connsiteY4" fmla="*/ 658368 h 2077027"/>
                  <a:gd name="connsiteX0" fmla="*/ 30480 w 1672297"/>
                  <a:gd name="connsiteY0" fmla="*/ 658368 h 2077027"/>
                  <a:gd name="connsiteX1" fmla="*/ 1288249 w 1672297"/>
                  <a:gd name="connsiteY1" fmla="*/ 0 h 2077027"/>
                  <a:gd name="connsiteX2" fmla="*/ 1672297 w 1672297"/>
                  <a:gd name="connsiteY2" fmla="*/ 2077027 h 2077027"/>
                  <a:gd name="connsiteX3" fmla="*/ 0 w 1672297"/>
                  <a:gd name="connsiteY3" fmla="*/ 1973395 h 2077027"/>
                  <a:gd name="connsiteX4" fmla="*/ 30480 w 1672297"/>
                  <a:gd name="connsiteY4" fmla="*/ 658368 h 2077027"/>
                  <a:gd name="connsiteX0" fmla="*/ 30480 w 1343113"/>
                  <a:gd name="connsiteY0" fmla="*/ 658368 h 1973395"/>
                  <a:gd name="connsiteX1" fmla="*/ 1288249 w 1343113"/>
                  <a:gd name="connsiteY1" fmla="*/ 0 h 1973395"/>
                  <a:gd name="connsiteX2" fmla="*/ 1343113 w 1343113"/>
                  <a:gd name="connsiteY2" fmla="*/ 1418659 h 1973395"/>
                  <a:gd name="connsiteX3" fmla="*/ 0 w 1343113"/>
                  <a:gd name="connsiteY3" fmla="*/ 1973395 h 1973395"/>
                  <a:gd name="connsiteX4" fmla="*/ 30480 w 1343113"/>
                  <a:gd name="connsiteY4" fmla="*/ 658368 h 1973395"/>
                  <a:gd name="connsiteX0" fmla="*/ 30480 w 1288249"/>
                  <a:gd name="connsiteY0" fmla="*/ 658368 h 1973395"/>
                  <a:gd name="connsiteX1" fmla="*/ 1288249 w 1288249"/>
                  <a:gd name="connsiteY1" fmla="*/ 0 h 1973395"/>
                  <a:gd name="connsiteX2" fmla="*/ 1178521 w 1288249"/>
                  <a:gd name="connsiteY2" fmla="*/ 1394275 h 1973395"/>
                  <a:gd name="connsiteX3" fmla="*/ 0 w 1288249"/>
                  <a:gd name="connsiteY3" fmla="*/ 1973395 h 1973395"/>
                  <a:gd name="connsiteX4" fmla="*/ 30480 w 1288249"/>
                  <a:gd name="connsiteY4" fmla="*/ 658368 h 1973395"/>
                  <a:gd name="connsiteX0" fmla="*/ 30480 w 1288249"/>
                  <a:gd name="connsiteY0" fmla="*/ 658368 h 1973395"/>
                  <a:gd name="connsiteX1" fmla="*/ 1288249 w 1288249"/>
                  <a:gd name="connsiteY1" fmla="*/ 0 h 1973395"/>
                  <a:gd name="connsiteX2" fmla="*/ 1282153 w 1288249"/>
                  <a:gd name="connsiteY2" fmla="*/ 1241875 h 1973395"/>
                  <a:gd name="connsiteX3" fmla="*/ 0 w 1288249"/>
                  <a:gd name="connsiteY3" fmla="*/ 1973395 h 1973395"/>
                  <a:gd name="connsiteX4" fmla="*/ 30480 w 1288249"/>
                  <a:gd name="connsiteY4" fmla="*/ 658368 h 1973395"/>
                  <a:gd name="connsiteX0" fmla="*/ 0 w 1257769"/>
                  <a:gd name="connsiteY0" fmla="*/ 658368 h 2016067"/>
                  <a:gd name="connsiteX1" fmla="*/ 1257769 w 1257769"/>
                  <a:gd name="connsiteY1" fmla="*/ 0 h 2016067"/>
                  <a:gd name="connsiteX2" fmla="*/ 1251673 w 1257769"/>
                  <a:gd name="connsiteY2" fmla="*/ 1241875 h 2016067"/>
                  <a:gd name="connsiteX3" fmla="*/ 6096 w 1257769"/>
                  <a:gd name="connsiteY3" fmla="*/ 2016067 h 2016067"/>
                  <a:gd name="connsiteX4" fmla="*/ 0 w 1257769"/>
                  <a:gd name="connsiteY4" fmla="*/ 658368 h 2016067"/>
                  <a:gd name="connsiteX0" fmla="*/ 0 w 1282153"/>
                  <a:gd name="connsiteY0" fmla="*/ 658368 h 2016067"/>
                  <a:gd name="connsiteX1" fmla="*/ 1257769 w 1282153"/>
                  <a:gd name="connsiteY1" fmla="*/ 0 h 2016067"/>
                  <a:gd name="connsiteX2" fmla="*/ 1282153 w 1282153"/>
                  <a:gd name="connsiteY2" fmla="*/ 1247971 h 2016067"/>
                  <a:gd name="connsiteX3" fmla="*/ 6096 w 1282153"/>
                  <a:gd name="connsiteY3" fmla="*/ 2016067 h 2016067"/>
                  <a:gd name="connsiteX4" fmla="*/ 0 w 1282153"/>
                  <a:gd name="connsiteY4" fmla="*/ 658368 h 2016067"/>
                  <a:gd name="connsiteX0" fmla="*/ 0 w 1282153"/>
                  <a:gd name="connsiteY0" fmla="*/ 627888 h 1985587"/>
                  <a:gd name="connsiteX1" fmla="*/ 1276057 w 1282153"/>
                  <a:gd name="connsiteY1" fmla="*/ 0 h 1985587"/>
                  <a:gd name="connsiteX2" fmla="*/ 1282153 w 1282153"/>
                  <a:gd name="connsiteY2" fmla="*/ 1217491 h 1985587"/>
                  <a:gd name="connsiteX3" fmla="*/ 6096 w 1282153"/>
                  <a:gd name="connsiteY3" fmla="*/ 1985587 h 1985587"/>
                  <a:gd name="connsiteX4" fmla="*/ 0 w 1282153"/>
                  <a:gd name="connsiteY4" fmla="*/ 627888 h 1985587"/>
                  <a:gd name="connsiteX0" fmla="*/ 0 w 1282153"/>
                  <a:gd name="connsiteY0" fmla="*/ 640080 h 1997779"/>
                  <a:gd name="connsiteX1" fmla="*/ 1257769 w 1282153"/>
                  <a:gd name="connsiteY1" fmla="*/ 0 h 1997779"/>
                  <a:gd name="connsiteX2" fmla="*/ 1282153 w 1282153"/>
                  <a:gd name="connsiteY2" fmla="*/ 1229683 h 1997779"/>
                  <a:gd name="connsiteX3" fmla="*/ 6096 w 1282153"/>
                  <a:gd name="connsiteY3" fmla="*/ 1997779 h 1997779"/>
                  <a:gd name="connsiteX4" fmla="*/ 0 w 1282153"/>
                  <a:gd name="connsiteY4" fmla="*/ 640080 h 1997779"/>
                  <a:gd name="connsiteX0" fmla="*/ 0 w 1288249"/>
                  <a:gd name="connsiteY0" fmla="*/ 621792 h 1979491"/>
                  <a:gd name="connsiteX1" fmla="*/ 1288249 w 1288249"/>
                  <a:gd name="connsiteY1" fmla="*/ 0 h 1979491"/>
                  <a:gd name="connsiteX2" fmla="*/ 1282153 w 1288249"/>
                  <a:gd name="connsiteY2" fmla="*/ 1211395 h 1979491"/>
                  <a:gd name="connsiteX3" fmla="*/ 6096 w 1288249"/>
                  <a:gd name="connsiteY3" fmla="*/ 1979491 h 1979491"/>
                  <a:gd name="connsiteX4" fmla="*/ 0 w 1288249"/>
                  <a:gd name="connsiteY4" fmla="*/ 621792 h 1979491"/>
                  <a:gd name="connsiteX0" fmla="*/ 0 w 1282153"/>
                  <a:gd name="connsiteY0" fmla="*/ 646176 h 2003875"/>
                  <a:gd name="connsiteX1" fmla="*/ 1269961 w 1282153"/>
                  <a:gd name="connsiteY1" fmla="*/ 0 h 2003875"/>
                  <a:gd name="connsiteX2" fmla="*/ 1282153 w 1282153"/>
                  <a:gd name="connsiteY2" fmla="*/ 1235779 h 2003875"/>
                  <a:gd name="connsiteX3" fmla="*/ 6096 w 1282153"/>
                  <a:gd name="connsiteY3" fmla="*/ 2003875 h 2003875"/>
                  <a:gd name="connsiteX4" fmla="*/ 0 w 1282153"/>
                  <a:gd name="connsiteY4" fmla="*/ 646176 h 2003875"/>
                  <a:gd name="connsiteX0" fmla="*/ 0 w 1294345"/>
                  <a:gd name="connsiteY0" fmla="*/ 652272 h 2009971"/>
                  <a:gd name="connsiteX1" fmla="*/ 1294345 w 1294345"/>
                  <a:gd name="connsiteY1" fmla="*/ 0 h 2009971"/>
                  <a:gd name="connsiteX2" fmla="*/ 1282153 w 1294345"/>
                  <a:gd name="connsiteY2" fmla="*/ 1241875 h 2009971"/>
                  <a:gd name="connsiteX3" fmla="*/ 6096 w 1294345"/>
                  <a:gd name="connsiteY3" fmla="*/ 2009971 h 2009971"/>
                  <a:gd name="connsiteX4" fmla="*/ 0 w 1294345"/>
                  <a:gd name="connsiteY4" fmla="*/ 652272 h 200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345" h="2009971">
                    <a:moveTo>
                      <a:pt x="0" y="652272"/>
                    </a:moveTo>
                    <a:lnTo>
                      <a:pt x="1294345" y="0"/>
                    </a:lnTo>
                    <a:lnTo>
                      <a:pt x="1282153" y="1241875"/>
                    </a:lnTo>
                    <a:lnTo>
                      <a:pt x="6096" y="2009971"/>
                    </a:lnTo>
                    <a:lnTo>
                      <a:pt x="0" y="652272"/>
                    </a:lnTo>
                    <a:close/>
                  </a:path>
                </a:pathLst>
              </a:custGeom>
              <a:grpFill/>
              <a:ln w="28575">
                <a:solidFill>
                  <a:srgbClr val="542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Parallelogram 5"/>
            <p:cNvSpPr/>
            <p:nvPr/>
          </p:nvSpPr>
          <p:spPr>
            <a:xfrm rot="9002300" flipV="1">
              <a:off x="3723523" y="3639449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FFCD0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25902" y="1727698"/>
            <a:ext cx="1845782" cy="2009971"/>
            <a:chOff x="6170100" y="3629288"/>
            <a:chExt cx="1845782" cy="2009971"/>
          </a:xfrm>
        </p:grpSpPr>
        <p:sp>
          <p:nvSpPr>
            <p:cNvPr id="33" name="Rectangle 8"/>
            <p:cNvSpPr/>
            <p:nvPr/>
          </p:nvSpPr>
          <p:spPr>
            <a:xfrm>
              <a:off x="6721537" y="3629288"/>
              <a:ext cx="1294345" cy="2009971"/>
            </a:xfrm>
            <a:custGeom>
              <a:avLst/>
              <a:gdLst>
                <a:gd name="connsiteX0" fmla="*/ 0 w 1593049"/>
                <a:gd name="connsiteY0" fmla="*/ 0 h 1357699"/>
                <a:gd name="connsiteX1" fmla="*/ 1593049 w 1593049"/>
                <a:gd name="connsiteY1" fmla="*/ 0 h 1357699"/>
                <a:gd name="connsiteX2" fmla="*/ 1593049 w 1593049"/>
                <a:gd name="connsiteY2" fmla="*/ 1357699 h 1357699"/>
                <a:gd name="connsiteX3" fmla="*/ 0 w 1593049"/>
                <a:gd name="connsiteY3" fmla="*/ 1357699 h 1357699"/>
                <a:gd name="connsiteX4" fmla="*/ 0 w 1593049"/>
                <a:gd name="connsiteY4" fmla="*/ 0 h 1357699"/>
                <a:gd name="connsiteX0" fmla="*/ 0 w 1641817"/>
                <a:gd name="connsiteY0" fmla="*/ 0 h 1418659"/>
                <a:gd name="connsiteX1" fmla="*/ 1641817 w 1641817"/>
                <a:gd name="connsiteY1" fmla="*/ 60960 h 1418659"/>
                <a:gd name="connsiteX2" fmla="*/ 1641817 w 1641817"/>
                <a:gd name="connsiteY2" fmla="*/ 1418659 h 1418659"/>
                <a:gd name="connsiteX3" fmla="*/ 48768 w 1641817"/>
                <a:gd name="connsiteY3" fmla="*/ 1418659 h 1418659"/>
                <a:gd name="connsiteX4" fmla="*/ 0 w 1641817"/>
                <a:gd name="connsiteY4" fmla="*/ 0 h 1418659"/>
                <a:gd name="connsiteX0" fmla="*/ 0 w 1641817"/>
                <a:gd name="connsiteY0" fmla="*/ 658368 h 2077027"/>
                <a:gd name="connsiteX1" fmla="*/ 1257769 w 1641817"/>
                <a:gd name="connsiteY1" fmla="*/ 0 h 2077027"/>
                <a:gd name="connsiteX2" fmla="*/ 1641817 w 1641817"/>
                <a:gd name="connsiteY2" fmla="*/ 2077027 h 2077027"/>
                <a:gd name="connsiteX3" fmla="*/ 48768 w 1641817"/>
                <a:gd name="connsiteY3" fmla="*/ 2077027 h 2077027"/>
                <a:gd name="connsiteX4" fmla="*/ 0 w 1641817"/>
                <a:gd name="connsiteY4" fmla="*/ 658368 h 2077027"/>
                <a:gd name="connsiteX0" fmla="*/ 30480 w 1672297"/>
                <a:gd name="connsiteY0" fmla="*/ 658368 h 2077027"/>
                <a:gd name="connsiteX1" fmla="*/ 1288249 w 1672297"/>
                <a:gd name="connsiteY1" fmla="*/ 0 h 2077027"/>
                <a:gd name="connsiteX2" fmla="*/ 1672297 w 1672297"/>
                <a:gd name="connsiteY2" fmla="*/ 2077027 h 2077027"/>
                <a:gd name="connsiteX3" fmla="*/ 0 w 1672297"/>
                <a:gd name="connsiteY3" fmla="*/ 1973395 h 2077027"/>
                <a:gd name="connsiteX4" fmla="*/ 30480 w 1672297"/>
                <a:gd name="connsiteY4" fmla="*/ 658368 h 2077027"/>
                <a:gd name="connsiteX0" fmla="*/ 30480 w 1343113"/>
                <a:gd name="connsiteY0" fmla="*/ 658368 h 1973395"/>
                <a:gd name="connsiteX1" fmla="*/ 1288249 w 1343113"/>
                <a:gd name="connsiteY1" fmla="*/ 0 h 1973395"/>
                <a:gd name="connsiteX2" fmla="*/ 1343113 w 1343113"/>
                <a:gd name="connsiteY2" fmla="*/ 1418659 h 1973395"/>
                <a:gd name="connsiteX3" fmla="*/ 0 w 1343113"/>
                <a:gd name="connsiteY3" fmla="*/ 1973395 h 1973395"/>
                <a:gd name="connsiteX4" fmla="*/ 30480 w 1343113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178521 w 1288249"/>
                <a:gd name="connsiteY2" fmla="*/ 13942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282153 w 1288249"/>
                <a:gd name="connsiteY2" fmla="*/ 12418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0 w 1257769"/>
                <a:gd name="connsiteY0" fmla="*/ 658368 h 2016067"/>
                <a:gd name="connsiteX1" fmla="*/ 1257769 w 1257769"/>
                <a:gd name="connsiteY1" fmla="*/ 0 h 2016067"/>
                <a:gd name="connsiteX2" fmla="*/ 1251673 w 1257769"/>
                <a:gd name="connsiteY2" fmla="*/ 1241875 h 2016067"/>
                <a:gd name="connsiteX3" fmla="*/ 6096 w 1257769"/>
                <a:gd name="connsiteY3" fmla="*/ 2016067 h 2016067"/>
                <a:gd name="connsiteX4" fmla="*/ 0 w 1257769"/>
                <a:gd name="connsiteY4" fmla="*/ 658368 h 2016067"/>
                <a:gd name="connsiteX0" fmla="*/ 0 w 1282153"/>
                <a:gd name="connsiteY0" fmla="*/ 658368 h 2016067"/>
                <a:gd name="connsiteX1" fmla="*/ 1257769 w 1282153"/>
                <a:gd name="connsiteY1" fmla="*/ 0 h 2016067"/>
                <a:gd name="connsiteX2" fmla="*/ 1282153 w 1282153"/>
                <a:gd name="connsiteY2" fmla="*/ 1247971 h 2016067"/>
                <a:gd name="connsiteX3" fmla="*/ 6096 w 1282153"/>
                <a:gd name="connsiteY3" fmla="*/ 2016067 h 2016067"/>
                <a:gd name="connsiteX4" fmla="*/ 0 w 1282153"/>
                <a:gd name="connsiteY4" fmla="*/ 658368 h 2016067"/>
                <a:gd name="connsiteX0" fmla="*/ 0 w 1282153"/>
                <a:gd name="connsiteY0" fmla="*/ 627888 h 1985587"/>
                <a:gd name="connsiteX1" fmla="*/ 1276057 w 1282153"/>
                <a:gd name="connsiteY1" fmla="*/ 0 h 1985587"/>
                <a:gd name="connsiteX2" fmla="*/ 1282153 w 1282153"/>
                <a:gd name="connsiteY2" fmla="*/ 1217491 h 1985587"/>
                <a:gd name="connsiteX3" fmla="*/ 6096 w 1282153"/>
                <a:gd name="connsiteY3" fmla="*/ 1985587 h 1985587"/>
                <a:gd name="connsiteX4" fmla="*/ 0 w 1282153"/>
                <a:gd name="connsiteY4" fmla="*/ 627888 h 1985587"/>
                <a:gd name="connsiteX0" fmla="*/ 0 w 1282153"/>
                <a:gd name="connsiteY0" fmla="*/ 640080 h 1997779"/>
                <a:gd name="connsiteX1" fmla="*/ 1257769 w 1282153"/>
                <a:gd name="connsiteY1" fmla="*/ 0 h 1997779"/>
                <a:gd name="connsiteX2" fmla="*/ 1282153 w 1282153"/>
                <a:gd name="connsiteY2" fmla="*/ 1229683 h 1997779"/>
                <a:gd name="connsiteX3" fmla="*/ 6096 w 1282153"/>
                <a:gd name="connsiteY3" fmla="*/ 1997779 h 1997779"/>
                <a:gd name="connsiteX4" fmla="*/ 0 w 1282153"/>
                <a:gd name="connsiteY4" fmla="*/ 640080 h 1997779"/>
                <a:gd name="connsiteX0" fmla="*/ 0 w 1288249"/>
                <a:gd name="connsiteY0" fmla="*/ 621792 h 1979491"/>
                <a:gd name="connsiteX1" fmla="*/ 1288249 w 1288249"/>
                <a:gd name="connsiteY1" fmla="*/ 0 h 1979491"/>
                <a:gd name="connsiteX2" fmla="*/ 1282153 w 1288249"/>
                <a:gd name="connsiteY2" fmla="*/ 1211395 h 1979491"/>
                <a:gd name="connsiteX3" fmla="*/ 6096 w 1288249"/>
                <a:gd name="connsiteY3" fmla="*/ 1979491 h 1979491"/>
                <a:gd name="connsiteX4" fmla="*/ 0 w 1288249"/>
                <a:gd name="connsiteY4" fmla="*/ 621792 h 1979491"/>
                <a:gd name="connsiteX0" fmla="*/ 0 w 1282153"/>
                <a:gd name="connsiteY0" fmla="*/ 646176 h 2003875"/>
                <a:gd name="connsiteX1" fmla="*/ 1269961 w 1282153"/>
                <a:gd name="connsiteY1" fmla="*/ 0 h 2003875"/>
                <a:gd name="connsiteX2" fmla="*/ 1282153 w 1282153"/>
                <a:gd name="connsiteY2" fmla="*/ 1235779 h 2003875"/>
                <a:gd name="connsiteX3" fmla="*/ 6096 w 1282153"/>
                <a:gd name="connsiteY3" fmla="*/ 2003875 h 2003875"/>
                <a:gd name="connsiteX4" fmla="*/ 0 w 1282153"/>
                <a:gd name="connsiteY4" fmla="*/ 646176 h 2003875"/>
                <a:gd name="connsiteX0" fmla="*/ 0 w 1294345"/>
                <a:gd name="connsiteY0" fmla="*/ 652272 h 2009971"/>
                <a:gd name="connsiteX1" fmla="*/ 1294345 w 1294345"/>
                <a:gd name="connsiteY1" fmla="*/ 0 h 2009971"/>
                <a:gd name="connsiteX2" fmla="*/ 1282153 w 1294345"/>
                <a:gd name="connsiteY2" fmla="*/ 1241875 h 2009971"/>
                <a:gd name="connsiteX3" fmla="*/ 6096 w 1294345"/>
                <a:gd name="connsiteY3" fmla="*/ 2009971 h 2009971"/>
                <a:gd name="connsiteX4" fmla="*/ 0 w 1294345"/>
                <a:gd name="connsiteY4" fmla="*/ 652272 h 200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345" h="2009971">
                  <a:moveTo>
                    <a:pt x="0" y="652272"/>
                  </a:moveTo>
                  <a:lnTo>
                    <a:pt x="1294345" y="0"/>
                  </a:lnTo>
                  <a:lnTo>
                    <a:pt x="1282153" y="1241875"/>
                  </a:lnTo>
                  <a:lnTo>
                    <a:pt x="6096" y="2009971"/>
                  </a:lnTo>
                  <a:lnTo>
                    <a:pt x="0" y="65227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5"/>
            <p:cNvSpPr/>
            <p:nvPr/>
          </p:nvSpPr>
          <p:spPr>
            <a:xfrm rot="9002300" flipV="1">
              <a:off x="6201531" y="3639449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7"/>
            <p:cNvSpPr/>
            <p:nvPr/>
          </p:nvSpPr>
          <p:spPr>
            <a:xfrm rot="16200000">
              <a:off x="5687951" y="4605672"/>
              <a:ext cx="1515735" cy="551437"/>
            </a:xfrm>
            <a:custGeom>
              <a:avLst/>
              <a:gdLst>
                <a:gd name="connsiteX0" fmla="*/ 0 w 1796151"/>
                <a:gd name="connsiteY0" fmla="*/ 520957 h 520957"/>
                <a:gd name="connsiteX1" fmla="*/ 443600 w 1796151"/>
                <a:gd name="connsiteY1" fmla="*/ 0 h 520957"/>
                <a:gd name="connsiteX2" fmla="*/ 1796151 w 1796151"/>
                <a:gd name="connsiteY2" fmla="*/ 0 h 520957"/>
                <a:gd name="connsiteX3" fmla="*/ 1352551 w 1796151"/>
                <a:gd name="connsiteY3" fmla="*/ 520957 h 520957"/>
                <a:gd name="connsiteX4" fmla="*/ 0 w 1796151"/>
                <a:gd name="connsiteY4" fmla="*/ 520957 h 520957"/>
                <a:gd name="connsiteX0" fmla="*/ 0 w 1796151"/>
                <a:gd name="connsiteY0" fmla="*/ 520957 h 520957"/>
                <a:gd name="connsiteX1" fmla="*/ 443600 w 1796151"/>
                <a:gd name="connsiteY1" fmla="*/ 0 h 520957"/>
                <a:gd name="connsiteX2" fmla="*/ 1796151 w 1796151"/>
                <a:gd name="connsiteY2" fmla="*/ 0 h 520957"/>
                <a:gd name="connsiteX3" fmla="*/ 1608583 w 1796151"/>
                <a:gd name="connsiteY3" fmla="*/ 478285 h 520957"/>
                <a:gd name="connsiteX4" fmla="*/ 0 w 1796151"/>
                <a:gd name="connsiteY4" fmla="*/ 520957 h 520957"/>
                <a:gd name="connsiteX0" fmla="*/ 0 w 1497447"/>
                <a:gd name="connsiteY0" fmla="*/ 508765 h 508765"/>
                <a:gd name="connsiteX1" fmla="*/ 144896 w 1497447"/>
                <a:gd name="connsiteY1" fmla="*/ 0 h 508765"/>
                <a:gd name="connsiteX2" fmla="*/ 1497447 w 1497447"/>
                <a:gd name="connsiteY2" fmla="*/ 0 h 508765"/>
                <a:gd name="connsiteX3" fmla="*/ 1309879 w 1497447"/>
                <a:gd name="connsiteY3" fmla="*/ 478285 h 508765"/>
                <a:gd name="connsiteX4" fmla="*/ 0 w 1497447"/>
                <a:gd name="connsiteY4" fmla="*/ 508765 h 50876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09879 w 1497447"/>
                <a:gd name="connsiteY3" fmla="*/ 508765 h 539245"/>
                <a:gd name="connsiteX4" fmla="*/ 0 w 1497447"/>
                <a:gd name="connsiteY4" fmla="*/ 539245 h 53924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22071 w 1497447"/>
                <a:gd name="connsiteY3" fmla="*/ 490477 h 539245"/>
                <a:gd name="connsiteX4" fmla="*/ 0 w 1497447"/>
                <a:gd name="connsiteY4" fmla="*/ 539245 h 53924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09879 w 1497447"/>
                <a:gd name="connsiteY3" fmla="*/ 527053 h 539245"/>
                <a:gd name="connsiteX4" fmla="*/ 0 w 1497447"/>
                <a:gd name="connsiteY4" fmla="*/ 539245 h 539245"/>
                <a:gd name="connsiteX0" fmla="*/ 0 w 1473063"/>
                <a:gd name="connsiteY0" fmla="*/ 496573 h 527053"/>
                <a:gd name="connsiteX1" fmla="*/ 193664 w 1473063"/>
                <a:gd name="connsiteY1" fmla="*/ 0 h 527053"/>
                <a:gd name="connsiteX2" fmla="*/ 1473063 w 1473063"/>
                <a:gd name="connsiteY2" fmla="*/ 30480 h 527053"/>
                <a:gd name="connsiteX3" fmla="*/ 1285495 w 1473063"/>
                <a:gd name="connsiteY3" fmla="*/ 527053 h 527053"/>
                <a:gd name="connsiteX4" fmla="*/ 0 w 1473063"/>
                <a:gd name="connsiteY4" fmla="*/ 496573 h 527053"/>
                <a:gd name="connsiteX0" fmla="*/ 0 w 1473063"/>
                <a:gd name="connsiteY0" fmla="*/ 520957 h 527053"/>
                <a:gd name="connsiteX1" fmla="*/ 193664 w 1473063"/>
                <a:gd name="connsiteY1" fmla="*/ 0 h 527053"/>
                <a:gd name="connsiteX2" fmla="*/ 1473063 w 1473063"/>
                <a:gd name="connsiteY2" fmla="*/ 30480 h 527053"/>
                <a:gd name="connsiteX3" fmla="*/ 1285495 w 1473063"/>
                <a:gd name="connsiteY3" fmla="*/ 527053 h 527053"/>
                <a:gd name="connsiteX4" fmla="*/ 0 w 1473063"/>
                <a:gd name="connsiteY4" fmla="*/ 520957 h 527053"/>
                <a:gd name="connsiteX0" fmla="*/ 0 w 1515735"/>
                <a:gd name="connsiteY0" fmla="*/ 539245 h 539245"/>
                <a:gd name="connsiteX1" fmla="*/ 236336 w 1515735"/>
                <a:gd name="connsiteY1" fmla="*/ 0 h 539245"/>
                <a:gd name="connsiteX2" fmla="*/ 1515735 w 1515735"/>
                <a:gd name="connsiteY2" fmla="*/ 30480 h 539245"/>
                <a:gd name="connsiteX3" fmla="*/ 1328167 w 1515735"/>
                <a:gd name="connsiteY3" fmla="*/ 527053 h 539245"/>
                <a:gd name="connsiteX4" fmla="*/ 0 w 1515735"/>
                <a:gd name="connsiteY4" fmla="*/ 539245 h 5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735" h="539245">
                  <a:moveTo>
                    <a:pt x="0" y="539245"/>
                  </a:moveTo>
                  <a:lnTo>
                    <a:pt x="236336" y="0"/>
                  </a:lnTo>
                  <a:lnTo>
                    <a:pt x="1515735" y="30480"/>
                  </a:lnTo>
                  <a:lnTo>
                    <a:pt x="1328167" y="527053"/>
                  </a:lnTo>
                  <a:lnTo>
                    <a:pt x="0" y="539245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50201" y="1577742"/>
            <a:ext cx="1863686" cy="2022010"/>
            <a:chOff x="3674188" y="3617249"/>
            <a:chExt cx="1863686" cy="2022010"/>
          </a:xfrm>
        </p:grpSpPr>
        <p:sp>
          <p:nvSpPr>
            <p:cNvPr id="9" name="Rectangle 8"/>
            <p:cNvSpPr/>
            <p:nvPr/>
          </p:nvSpPr>
          <p:spPr>
            <a:xfrm>
              <a:off x="4243529" y="3617249"/>
              <a:ext cx="1294345" cy="2009971"/>
            </a:xfrm>
            <a:custGeom>
              <a:avLst/>
              <a:gdLst>
                <a:gd name="connsiteX0" fmla="*/ 0 w 1593049"/>
                <a:gd name="connsiteY0" fmla="*/ 0 h 1357699"/>
                <a:gd name="connsiteX1" fmla="*/ 1593049 w 1593049"/>
                <a:gd name="connsiteY1" fmla="*/ 0 h 1357699"/>
                <a:gd name="connsiteX2" fmla="*/ 1593049 w 1593049"/>
                <a:gd name="connsiteY2" fmla="*/ 1357699 h 1357699"/>
                <a:gd name="connsiteX3" fmla="*/ 0 w 1593049"/>
                <a:gd name="connsiteY3" fmla="*/ 1357699 h 1357699"/>
                <a:gd name="connsiteX4" fmla="*/ 0 w 1593049"/>
                <a:gd name="connsiteY4" fmla="*/ 0 h 1357699"/>
                <a:gd name="connsiteX0" fmla="*/ 0 w 1641817"/>
                <a:gd name="connsiteY0" fmla="*/ 0 h 1418659"/>
                <a:gd name="connsiteX1" fmla="*/ 1641817 w 1641817"/>
                <a:gd name="connsiteY1" fmla="*/ 60960 h 1418659"/>
                <a:gd name="connsiteX2" fmla="*/ 1641817 w 1641817"/>
                <a:gd name="connsiteY2" fmla="*/ 1418659 h 1418659"/>
                <a:gd name="connsiteX3" fmla="*/ 48768 w 1641817"/>
                <a:gd name="connsiteY3" fmla="*/ 1418659 h 1418659"/>
                <a:gd name="connsiteX4" fmla="*/ 0 w 1641817"/>
                <a:gd name="connsiteY4" fmla="*/ 0 h 1418659"/>
                <a:gd name="connsiteX0" fmla="*/ 0 w 1641817"/>
                <a:gd name="connsiteY0" fmla="*/ 658368 h 2077027"/>
                <a:gd name="connsiteX1" fmla="*/ 1257769 w 1641817"/>
                <a:gd name="connsiteY1" fmla="*/ 0 h 2077027"/>
                <a:gd name="connsiteX2" fmla="*/ 1641817 w 1641817"/>
                <a:gd name="connsiteY2" fmla="*/ 2077027 h 2077027"/>
                <a:gd name="connsiteX3" fmla="*/ 48768 w 1641817"/>
                <a:gd name="connsiteY3" fmla="*/ 2077027 h 2077027"/>
                <a:gd name="connsiteX4" fmla="*/ 0 w 1641817"/>
                <a:gd name="connsiteY4" fmla="*/ 658368 h 2077027"/>
                <a:gd name="connsiteX0" fmla="*/ 30480 w 1672297"/>
                <a:gd name="connsiteY0" fmla="*/ 658368 h 2077027"/>
                <a:gd name="connsiteX1" fmla="*/ 1288249 w 1672297"/>
                <a:gd name="connsiteY1" fmla="*/ 0 h 2077027"/>
                <a:gd name="connsiteX2" fmla="*/ 1672297 w 1672297"/>
                <a:gd name="connsiteY2" fmla="*/ 2077027 h 2077027"/>
                <a:gd name="connsiteX3" fmla="*/ 0 w 1672297"/>
                <a:gd name="connsiteY3" fmla="*/ 1973395 h 2077027"/>
                <a:gd name="connsiteX4" fmla="*/ 30480 w 1672297"/>
                <a:gd name="connsiteY4" fmla="*/ 658368 h 2077027"/>
                <a:gd name="connsiteX0" fmla="*/ 30480 w 1343113"/>
                <a:gd name="connsiteY0" fmla="*/ 658368 h 1973395"/>
                <a:gd name="connsiteX1" fmla="*/ 1288249 w 1343113"/>
                <a:gd name="connsiteY1" fmla="*/ 0 h 1973395"/>
                <a:gd name="connsiteX2" fmla="*/ 1343113 w 1343113"/>
                <a:gd name="connsiteY2" fmla="*/ 1418659 h 1973395"/>
                <a:gd name="connsiteX3" fmla="*/ 0 w 1343113"/>
                <a:gd name="connsiteY3" fmla="*/ 1973395 h 1973395"/>
                <a:gd name="connsiteX4" fmla="*/ 30480 w 1343113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178521 w 1288249"/>
                <a:gd name="connsiteY2" fmla="*/ 13942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282153 w 1288249"/>
                <a:gd name="connsiteY2" fmla="*/ 12418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0 w 1257769"/>
                <a:gd name="connsiteY0" fmla="*/ 658368 h 2016067"/>
                <a:gd name="connsiteX1" fmla="*/ 1257769 w 1257769"/>
                <a:gd name="connsiteY1" fmla="*/ 0 h 2016067"/>
                <a:gd name="connsiteX2" fmla="*/ 1251673 w 1257769"/>
                <a:gd name="connsiteY2" fmla="*/ 1241875 h 2016067"/>
                <a:gd name="connsiteX3" fmla="*/ 6096 w 1257769"/>
                <a:gd name="connsiteY3" fmla="*/ 2016067 h 2016067"/>
                <a:gd name="connsiteX4" fmla="*/ 0 w 1257769"/>
                <a:gd name="connsiteY4" fmla="*/ 658368 h 2016067"/>
                <a:gd name="connsiteX0" fmla="*/ 0 w 1282153"/>
                <a:gd name="connsiteY0" fmla="*/ 658368 h 2016067"/>
                <a:gd name="connsiteX1" fmla="*/ 1257769 w 1282153"/>
                <a:gd name="connsiteY1" fmla="*/ 0 h 2016067"/>
                <a:gd name="connsiteX2" fmla="*/ 1282153 w 1282153"/>
                <a:gd name="connsiteY2" fmla="*/ 1247971 h 2016067"/>
                <a:gd name="connsiteX3" fmla="*/ 6096 w 1282153"/>
                <a:gd name="connsiteY3" fmla="*/ 2016067 h 2016067"/>
                <a:gd name="connsiteX4" fmla="*/ 0 w 1282153"/>
                <a:gd name="connsiteY4" fmla="*/ 658368 h 2016067"/>
                <a:gd name="connsiteX0" fmla="*/ 0 w 1282153"/>
                <a:gd name="connsiteY0" fmla="*/ 627888 h 1985587"/>
                <a:gd name="connsiteX1" fmla="*/ 1276057 w 1282153"/>
                <a:gd name="connsiteY1" fmla="*/ 0 h 1985587"/>
                <a:gd name="connsiteX2" fmla="*/ 1282153 w 1282153"/>
                <a:gd name="connsiteY2" fmla="*/ 1217491 h 1985587"/>
                <a:gd name="connsiteX3" fmla="*/ 6096 w 1282153"/>
                <a:gd name="connsiteY3" fmla="*/ 1985587 h 1985587"/>
                <a:gd name="connsiteX4" fmla="*/ 0 w 1282153"/>
                <a:gd name="connsiteY4" fmla="*/ 627888 h 1985587"/>
                <a:gd name="connsiteX0" fmla="*/ 0 w 1282153"/>
                <a:gd name="connsiteY0" fmla="*/ 640080 h 1997779"/>
                <a:gd name="connsiteX1" fmla="*/ 1257769 w 1282153"/>
                <a:gd name="connsiteY1" fmla="*/ 0 h 1997779"/>
                <a:gd name="connsiteX2" fmla="*/ 1282153 w 1282153"/>
                <a:gd name="connsiteY2" fmla="*/ 1229683 h 1997779"/>
                <a:gd name="connsiteX3" fmla="*/ 6096 w 1282153"/>
                <a:gd name="connsiteY3" fmla="*/ 1997779 h 1997779"/>
                <a:gd name="connsiteX4" fmla="*/ 0 w 1282153"/>
                <a:gd name="connsiteY4" fmla="*/ 640080 h 1997779"/>
                <a:gd name="connsiteX0" fmla="*/ 0 w 1288249"/>
                <a:gd name="connsiteY0" fmla="*/ 621792 h 1979491"/>
                <a:gd name="connsiteX1" fmla="*/ 1288249 w 1288249"/>
                <a:gd name="connsiteY1" fmla="*/ 0 h 1979491"/>
                <a:gd name="connsiteX2" fmla="*/ 1282153 w 1288249"/>
                <a:gd name="connsiteY2" fmla="*/ 1211395 h 1979491"/>
                <a:gd name="connsiteX3" fmla="*/ 6096 w 1288249"/>
                <a:gd name="connsiteY3" fmla="*/ 1979491 h 1979491"/>
                <a:gd name="connsiteX4" fmla="*/ 0 w 1288249"/>
                <a:gd name="connsiteY4" fmla="*/ 621792 h 1979491"/>
                <a:gd name="connsiteX0" fmla="*/ 0 w 1282153"/>
                <a:gd name="connsiteY0" fmla="*/ 646176 h 2003875"/>
                <a:gd name="connsiteX1" fmla="*/ 1269961 w 1282153"/>
                <a:gd name="connsiteY1" fmla="*/ 0 h 2003875"/>
                <a:gd name="connsiteX2" fmla="*/ 1282153 w 1282153"/>
                <a:gd name="connsiteY2" fmla="*/ 1235779 h 2003875"/>
                <a:gd name="connsiteX3" fmla="*/ 6096 w 1282153"/>
                <a:gd name="connsiteY3" fmla="*/ 2003875 h 2003875"/>
                <a:gd name="connsiteX4" fmla="*/ 0 w 1282153"/>
                <a:gd name="connsiteY4" fmla="*/ 646176 h 2003875"/>
                <a:gd name="connsiteX0" fmla="*/ 0 w 1294345"/>
                <a:gd name="connsiteY0" fmla="*/ 652272 h 2009971"/>
                <a:gd name="connsiteX1" fmla="*/ 1294345 w 1294345"/>
                <a:gd name="connsiteY1" fmla="*/ 0 h 2009971"/>
                <a:gd name="connsiteX2" fmla="*/ 1282153 w 1294345"/>
                <a:gd name="connsiteY2" fmla="*/ 1241875 h 2009971"/>
                <a:gd name="connsiteX3" fmla="*/ 6096 w 1294345"/>
                <a:gd name="connsiteY3" fmla="*/ 2009971 h 2009971"/>
                <a:gd name="connsiteX4" fmla="*/ 0 w 1294345"/>
                <a:gd name="connsiteY4" fmla="*/ 652272 h 200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345" h="2009971">
                  <a:moveTo>
                    <a:pt x="0" y="652272"/>
                  </a:moveTo>
                  <a:lnTo>
                    <a:pt x="1294345" y="0"/>
                  </a:lnTo>
                  <a:lnTo>
                    <a:pt x="1282153" y="1241875"/>
                  </a:lnTo>
                  <a:lnTo>
                    <a:pt x="6096" y="2009971"/>
                  </a:lnTo>
                  <a:lnTo>
                    <a:pt x="0" y="65227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5"/>
            <p:cNvSpPr/>
            <p:nvPr/>
          </p:nvSpPr>
          <p:spPr>
            <a:xfrm rot="9002300" flipV="1">
              <a:off x="3723523" y="3627410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FFCD0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74188" y="3629288"/>
              <a:ext cx="1863686" cy="2009971"/>
              <a:chOff x="3674188" y="3629288"/>
              <a:chExt cx="1863686" cy="2009971"/>
            </a:xfrm>
            <a:solidFill>
              <a:srgbClr val="FFCD05"/>
            </a:solidFill>
          </p:grpSpPr>
          <p:sp>
            <p:nvSpPr>
              <p:cNvPr id="13" name="Parallelogram 7"/>
              <p:cNvSpPr/>
              <p:nvPr/>
            </p:nvSpPr>
            <p:spPr>
              <a:xfrm rot="16200000">
                <a:off x="3204039" y="4581479"/>
                <a:ext cx="1515735" cy="575437"/>
              </a:xfrm>
              <a:custGeom>
                <a:avLst/>
                <a:gdLst>
                  <a:gd name="connsiteX0" fmla="*/ 0 w 1796151"/>
                  <a:gd name="connsiteY0" fmla="*/ 520957 h 520957"/>
                  <a:gd name="connsiteX1" fmla="*/ 443600 w 1796151"/>
                  <a:gd name="connsiteY1" fmla="*/ 0 h 520957"/>
                  <a:gd name="connsiteX2" fmla="*/ 1796151 w 1796151"/>
                  <a:gd name="connsiteY2" fmla="*/ 0 h 520957"/>
                  <a:gd name="connsiteX3" fmla="*/ 1352551 w 1796151"/>
                  <a:gd name="connsiteY3" fmla="*/ 520957 h 520957"/>
                  <a:gd name="connsiteX4" fmla="*/ 0 w 1796151"/>
                  <a:gd name="connsiteY4" fmla="*/ 520957 h 520957"/>
                  <a:gd name="connsiteX0" fmla="*/ 0 w 1796151"/>
                  <a:gd name="connsiteY0" fmla="*/ 520957 h 520957"/>
                  <a:gd name="connsiteX1" fmla="*/ 443600 w 1796151"/>
                  <a:gd name="connsiteY1" fmla="*/ 0 h 520957"/>
                  <a:gd name="connsiteX2" fmla="*/ 1796151 w 1796151"/>
                  <a:gd name="connsiteY2" fmla="*/ 0 h 520957"/>
                  <a:gd name="connsiteX3" fmla="*/ 1608583 w 1796151"/>
                  <a:gd name="connsiteY3" fmla="*/ 478285 h 520957"/>
                  <a:gd name="connsiteX4" fmla="*/ 0 w 1796151"/>
                  <a:gd name="connsiteY4" fmla="*/ 520957 h 520957"/>
                  <a:gd name="connsiteX0" fmla="*/ 0 w 1497447"/>
                  <a:gd name="connsiteY0" fmla="*/ 508765 h 508765"/>
                  <a:gd name="connsiteX1" fmla="*/ 144896 w 1497447"/>
                  <a:gd name="connsiteY1" fmla="*/ 0 h 508765"/>
                  <a:gd name="connsiteX2" fmla="*/ 1497447 w 1497447"/>
                  <a:gd name="connsiteY2" fmla="*/ 0 h 508765"/>
                  <a:gd name="connsiteX3" fmla="*/ 1309879 w 1497447"/>
                  <a:gd name="connsiteY3" fmla="*/ 478285 h 508765"/>
                  <a:gd name="connsiteX4" fmla="*/ 0 w 1497447"/>
                  <a:gd name="connsiteY4" fmla="*/ 508765 h 50876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09879 w 1497447"/>
                  <a:gd name="connsiteY3" fmla="*/ 508765 h 539245"/>
                  <a:gd name="connsiteX4" fmla="*/ 0 w 1497447"/>
                  <a:gd name="connsiteY4" fmla="*/ 539245 h 53924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22071 w 1497447"/>
                  <a:gd name="connsiteY3" fmla="*/ 490477 h 539245"/>
                  <a:gd name="connsiteX4" fmla="*/ 0 w 1497447"/>
                  <a:gd name="connsiteY4" fmla="*/ 539245 h 539245"/>
                  <a:gd name="connsiteX0" fmla="*/ 0 w 1497447"/>
                  <a:gd name="connsiteY0" fmla="*/ 539245 h 539245"/>
                  <a:gd name="connsiteX1" fmla="*/ 218048 w 1497447"/>
                  <a:gd name="connsiteY1" fmla="*/ 0 h 539245"/>
                  <a:gd name="connsiteX2" fmla="*/ 1497447 w 1497447"/>
                  <a:gd name="connsiteY2" fmla="*/ 30480 h 539245"/>
                  <a:gd name="connsiteX3" fmla="*/ 1309879 w 1497447"/>
                  <a:gd name="connsiteY3" fmla="*/ 527053 h 539245"/>
                  <a:gd name="connsiteX4" fmla="*/ 0 w 1497447"/>
                  <a:gd name="connsiteY4" fmla="*/ 539245 h 539245"/>
                  <a:gd name="connsiteX0" fmla="*/ 0 w 1473063"/>
                  <a:gd name="connsiteY0" fmla="*/ 496573 h 527053"/>
                  <a:gd name="connsiteX1" fmla="*/ 193664 w 1473063"/>
                  <a:gd name="connsiteY1" fmla="*/ 0 h 527053"/>
                  <a:gd name="connsiteX2" fmla="*/ 1473063 w 1473063"/>
                  <a:gd name="connsiteY2" fmla="*/ 30480 h 527053"/>
                  <a:gd name="connsiteX3" fmla="*/ 1285495 w 1473063"/>
                  <a:gd name="connsiteY3" fmla="*/ 527053 h 527053"/>
                  <a:gd name="connsiteX4" fmla="*/ 0 w 1473063"/>
                  <a:gd name="connsiteY4" fmla="*/ 496573 h 527053"/>
                  <a:gd name="connsiteX0" fmla="*/ 0 w 1473063"/>
                  <a:gd name="connsiteY0" fmla="*/ 520957 h 527053"/>
                  <a:gd name="connsiteX1" fmla="*/ 193664 w 1473063"/>
                  <a:gd name="connsiteY1" fmla="*/ 0 h 527053"/>
                  <a:gd name="connsiteX2" fmla="*/ 1473063 w 1473063"/>
                  <a:gd name="connsiteY2" fmla="*/ 30480 h 527053"/>
                  <a:gd name="connsiteX3" fmla="*/ 1285495 w 1473063"/>
                  <a:gd name="connsiteY3" fmla="*/ 527053 h 527053"/>
                  <a:gd name="connsiteX4" fmla="*/ 0 w 1473063"/>
                  <a:gd name="connsiteY4" fmla="*/ 520957 h 527053"/>
                  <a:gd name="connsiteX0" fmla="*/ 0 w 1515735"/>
                  <a:gd name="connsiteY0" fmla="*/ 539245 h 539245"/>
                  <a:gd name="connsiteX1" fmla="*/ 236336 w 1515735"/>
                  <a:gd name="connsiteY1" fmla="*/ 0 h 539245"/>
                  <a:gd name="connsiteX2" fmla="*/ 1515735 w 1515735"/>
                  <a:gd name="connsiteY2" fmla="*/ 30480 h 539245"/>
                  <a:gd name="connsiteX3" fmla="*/ 1328167 w 1515735"/>
                  <a:gd name="connsiteY3" fmla="*/ 527053 h 539245"/>
                  <a:gd name="connsiteX4" fmla="*/ 0 w 1515735"/>
                  <a:gd name="connsiteY4" fmla="*/ 539245 h 539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5735" h="539245">
                    <a:moveTo>
                      <a:pt x="0" y="539245"/>
                    </a:moveTo>
                    <a:lnTo>
                      <a:pt x="236336" y="0"/>
                    </a:lnTo>
                    <a:lnTo>
                      <a:pt x="1515735" y="30480"/>
                    </a:lnTo>
                    <a:lnTo>
                      <a:pt x="1328167" y="527053"/>
                    </a:lnTo>
                    <a:lnTo>
                      <a:pt x="0" y="539245"/>
                    </a:lnTo>
                    <a:close/>
                  </a:path>
                </a:pathLst>
              </a:custGeom>
              <a:grpFill/>
              <a:ln w="28575">
                <a:solidFill>
                  <a:srgbClr val="542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8"/>
              <p:cNvSpPr/>
              <p:nvPr/>
            </p:nvSpPr>
            <p:spPr>
              <a:xfrm>
                <a:off x="4243529" y="3629288"/>
                <a:ext cx="1294345" cy="2009971"/>
              </a:xfrm>
              <a:custGeom>
                <a:avLst/>
                <a:gdLst>
                  <a:gd name="connsiteX0" fmla="*/ 0 w 1593049"/>
                  <a:gd name="connsiteY0" fmla="*/ 0 h 1357699"/>
                  <a:gd name="connsiteX1" fmla="*/ 1593049 w 1593049"/>
                  <a:gd name="connsiteY1" fmla="*/ 0 h 1357699"/>
                  <a:gd name="connsiteX2" fmla="*/ 1593049 w 1593049"/>
                  <a:gd name="connsiteY2" fmla="*/ 1357699 h 1357699"/>
                  <a:gd name="connsiteX3" fmla="*/ 0 w 1593049"/>
                  <a:gd name="connsiteY3" fmla="*/ 1357699 h 1357699"/>
                  <a:gd name="connsiteX4" fmla="*/ 0 w 1593049"/>
                  <a:gd name="connsiteY4" fmla="*/ 0 h 1357699"/>
                  <a:gd name="connsiteX0" fmla="*/ 0 w 1641817"/>
                  <a:gd name="connsiteY0" fmla="*/ 0 h 1418659"/>
                  <a:gd name="connsiteX1" fmla="*/ 1641817 w 1641817"/>
                  <a:gd name="connsiteY1" fmla="*/ 60960 h 1418659"/>
                  <a:gd name="connsiteX2" fmla="*/ 1641817 w 1641817"/>
                  <a:gd name="connsiteY2" fmla="*/ 1418659 h 1418659"/>
                  <a:gd name="connsiteX3" fmla="*/ 48768 w 1641817"/>
                  <a:gd name="connsiteY3" fmla="*/ 1418659 h 1418659"/>
                  <a:gd name="connsiteX4" fmla="*/ 0 w 1641817"/>
                  <a:gd name="connsiteY4" fmla="*/ 0 h 1418659"/>
                  <a:gd name="connsiteX0" fmla="*/ 0 w 1641817"/>
                  <a:gd name="connsiteY0" fmla="*/ 658368 h 2077027"/>
                  <a:gd name="connsiteX1" fmla="*/ 1257769 w 1641817"/>
                  <a:gd name="connsiteY1" fmla="*/ 0 h 2077027"/>
                  <a:gd name="connsiteX2" fmla="*/ 1641817 w 1641817"/>
                  <a:gd name="connsiteY2" fmla="*/ 2077027 h 2077027"/>
                  <a:gd name="connsiteX3" fmla="*/ 48768 w 1641817"/>
                  <a:gd name="connsiteY3" fmla="*/ 2077027 h 2077027"/>
                  <a:gd name="connsiteX4" fmla="*/ 0 w 1641817"/>
                  <a:gd name="connsiteY4" fmla="*/ 658368 h 2077027"/>
                  <a:gd name="connsiteX0" fmla="*/ 30480 w 1672297"/>
                  <a:gd name="connsiteY0" fmla="*/ 658368 h 2077027"/>
                  <a:gd name="connsiteX1" fmla="*/ 1288249 w 1672297"/>
                  <a:gd name="connsiteY1" fmla="*/ 0 h 2077027"/>
                  <a:gd name="connsiteX2" fmla="*/ 1672297 w 1672297"/>
                  <a:gd name="connsiteY2" fmla="*/ 2077027 h 2077027"/>
                  <a:gd name="connsiteX3" fmla="*/ 0 w 1672297"/>
                  <a:gd name="connsiteY3" fmla="*/ 1973395 h 2077027"/>
                  <a:gd name="connsiteX4" fmla="*/ 30480 w 1672297"/>
                  <a:gd name="connsiteY4" fmla="*/ 658368 h 2077027"/>
                  <a:gd name="connsiteX0" fmla="*/ 30480 w 1343113"/>
                  <a:gd name="connsiteY0" fmla="*/ 658368 h 1973395"/>
                  <a:gd name="connsiteX1" fmla="*/ 1288249 w 1343113"/>
                  <a:gd name="connsiteY1" fmla="*/ 0 h 1973395"/>
                  <a:gd name="connsiteX2" fmla="*/ 1343113 w 1343113"/>
                  <a:gd name="connsiteY2" fmla="*/ 1418659 h 1973395"/>
                  <a:gd name="connsiteX3" fmla="*/ 0 w 1343113"/>
                  <a:gd name="connsiteY3" fmla="*/ 1973395 h 1973395"/>
                  <a:gd name="connsiteX4" fmla="*/ 30480 w 1343113"/>
                  <a:gd name="connsiteY4" fmla="*/ 658368 h 1973395"/>
                  <a:gd name="connsiteX0" fmla="*/ 30480 w 1288249"/>
                  <a:gd name="connsiteY0" fmla="*/ 658368 h 1973395"/>
                  <a:gd name="connsiteX1" fmla="*/ 1288249 w 1288249"/>
                  <a:gd name="connsiteY1" fmla="*/ 0 h 1973395"/>
                  <a:gd name="connsiteX2" fmla="*/ 1178521 w 1288249"/>
                  <a:gd name="connsiteY2" fmla="*/ 1394275 h 1973395"/>
                  <a:gd name="connsiteX3" fmla="*/ 0 w 1288249"/>
                  <a:gd name="connsiteY3" fmla="*/ 1973395 h 1973395"/>
                  <a:gd name="connsiteX4" fmla="*/ 30480 w 1288249"/>
                  <a:gd name="connsiteY4" fmla="*/ 658368 h 1973395"/>
                  <a:gd name="connsiteX0" fmla="*/ 30480 w 1288249"/>
                  <a:gd name="connsiteY0" fmla="*/ 658368 h 1973395"/>
                  <a:gd name="connsiteX1" fmla="*/ 1288249 w 1288249"/>
                  <a:gd name="connsiteY1" fmla="*/ 0 h 1973395"/>
                  <a:gd name="connsiteX2" fmla="*/ 1282153 w 1288249"/>
                  <a:gd name="connsiteY2" fmla="*/ 1241875 h 1973395"/>
                  <a:gd name="connsiteX3" fmla="*/ 0 w 1288249"/>
                  <a:gd name="connsiteY3" fmla="*/ 1973395 h 1973395"/>
                  <a:gd name="connsiteX4" fmla="*/ 30480 w 1288249"/>
                  <a:gd name="connsiteY4" fmla="*/ 658368 h 1973395"/>
                  <a:gd name="connsiteX0" fmla="*/ 0 w 1257769"/>
                  <a:gd name="connsiteY0" fmla="*/ 658368 h 2016067"/>
                  <a:gd name="connsiteX1" fmla="*/ 1257769 w 1257769"/>
                  <a:gd name="connsiteY1" fmla="*/ 0 h 2016067"/>
                  <a:gd name="connsiteX2" fmla="*/ 1251673 w 1257769"/>
                  <a:gd name="connsiteY2" fmla="*/ 1241875 h 2016067"/>
                  <a:gd name="connsiteX3" fmla="*/ 6096 w 1257769"/>
                  <a:gd name="connsiteY3" fmla="*/ 2016067 h 2016067"/>
                  <a:gd name="connsiteX4" fmla="*/ 0 w 1257769"/>
                  <a:gd name="connsiteY4" fmla="*/ 658368 h 2016067"/>
                  <a:gd name="connsiteX0" fmla="*/ 0 w 1282153"/>
                  <a:gd name="connsiteY0" fmla="*/ 658368 h 2016067"/>
                  <a:gd name="connsiteX1" fmla="*/ 1257769 w 1282153"/>
                  <a:gd name="connsiteY1" fmla="*/ 0 h 2016067"/>
                  <a:gd name="connsiteX2" fmla="*/ 1282153 w 1282153"/>
                  <a:gd name="connsiteY2" fmla="*/ 1247971 h 2016067"/>
                  <a:gd name="connsiteX3" fmla="*/ 6096 w 1282153"/>
                  <a:gd name="connsiteY3" fmla="*/ 2016067 h 2016067"/>
                  <a:gd name="connsiteX4" fmla="*/ 0 w 1282153"/>
                  <a:gd name="connsiteY4" fmla="*/ 658368 h 2016067"/>
                  <a:gd name="connsiteX0" fmla="*/ 0 w 1282153"/>
                  <a:gd name="connsiteY0" fmla="*/ 627888 h 1985587"/>
                  <a:gd name="connsiteX1" fmla="*/ 1276057 w 1282153"/>
                  <a:gd name="connsiteY1" fmla="*/ 0 h 1985587"/>
                  <a:gd name="connsiteX2" fmla="*/ 1282153 w 1282153"/>
                  <a:gd name="connsiteY2" fmla="*/ 1217491 h 1985587"/>
                  <a:gd name="connsiteX3" fmla="*/ 6096 w 1282153"/>
                  <a:gd name="connsiteY3" fmla="*/ 1985587 h 1985587"/>
                  <a:gd name="connsiteX4" fmla="*/ 0 w 1282153"/>
                  <a:gd name="connsiteY4" fmla="*/ 627888 h 1985587"/>
                  <a:gd name="connsiteX0" fmla="*/ 0 w 1282153"/>
                  <a:gd name="connsiteY0" fmla="*/ 640080 h 1997779"/>
                  <a:gd name="connsiteX1" fmla="*/ 1257769 w 1282153"/>
                  <a:gd name="connsiteY1" fmla="*/ 0 h 1997779"/>
                  <a:gd name="connsiteX2" fmla="*/ 1282153 w 1282153"/>
                  <a:gd name="connsiteY2" fmla="*/ 1229683 h 1997779"/>
                  <a:gd name="connsiteX3" fmla="*/ 6096 w 1282153"/>
                  <a:gd name="connsiteY3" fmla="*/ 1997779 h 1997779"/>
                  <a:gd name="connsiteX4" fmla="*/ 0 w 1282153"/>
                  <a:gd name="connsiteY4" fmla="*/ 640080 h 1997779"/>
                  <a:gd name="connsiteX0" fmla="*/ 0 w 1288249"/>
                  <a:gd name="connsiteY0" fmla="*/ 621792 h 1979491"/>
                  <a:gd name="connsiteX1" fmla="*/ 1288249 w 1288249"/>
                  <a:gd name="connsiteY1" fmla="*/ 0 h 1979491"/>
                  <a:gd name="connsiteX2" fmla="*/ 1282153 w 1288249"/>
                  <a:gd name="connsiteY2" fmla="*/ 1211395 h 1979491"/>
                  <a:gd name="connsiteX3" fmla="*/ 6096 w 1288249"/>
                  <a:gd name="connsiteY3" fmla="*/ 1979491 h 1979491"/>
                  <a:gd name="connsiteX4" fmla="*/ 0 w 1288249"/>
                  <a:gd name="connsiteY4" fmla="*/ 621792 h 1979491"/>
                  <a:gd name="connsiteX0" fmla="*/ 0 w 1282153"/>
                  <a:gd name="connsiteY0" fmla="*/ 646176 h 2003875"/>
                  <a:gd name="connsiteX1" fmla="*/ 1269961 w 1282153"/>
                  <a:gd name="connsiteY1" fmla="*/ 0 h 2003875"/>
                  <a:gd name="connsiteX2" fmla="*/ 1282153 w 1282153"/>
                  <a:gd name="connsiteY2" fmla="*/ 1235779 h 2003875"/>
                  <a:gd name="connsiteX3" fmla="*/ 6096 w 1282153"/>
                  <a:gd name="connsiteY3" fmla="*/ 2003875 h 2003875"/>
                  <a:gd name="connsiteX4" fmla="*/ 0 w 1282153"/>
                  <a:gd name="connsiteY4" fmla="*/ 646176 h 2003875"/>
                  <a:gd name="connsiteX0" fmla="*/ 0 w 1294345"/>
                  <a:gd name="connsiteY0" fmla="*/ 652272 h 2009971"/>
                  <a:gd name="connsiteX1" fmla="*/ 1294345 w 1294345"/>
                  <a:gd name="connsiteY1" fmla="*/ 0 h 2009971"/>
                  <a:gd name="connsiteX2" fmla="*/ 1282153 w 1294345"/>
                  <a:gd name="connsiteY2" fmla="*/ 1241875 h 2009971"/>
                  <a:gd name="connsiteX3" fmla="*/ 6096 w 1294345"/>
                  <a:gd name="connsiteY3" fmla="*/ 2009971 h 2009971"/>
                  <a:gd name="connsiteX4" fmla="*/ 0 w 1294345"/>
                  <a:gd name="connsiteY4" fmla="*/ 652272 h 2009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4345" h="2009971">
                    <a:moveTo>
                      <a:pt x="0" y="652272"/>
                    </a:moveTo>
                    <a:lnTo>
                      <a:pt x="1294345" y="0"/>
                    </a:lnTo>
                    <a:lnTo>
                      <a:pt x="1282153" y="1241875"/>
                    </a:lnTo>
                    <a:lnTo>
                      <a:pt x="6096" y="2009971"/>
                    </a:lnTo>
                    <a:lnTo>
                      <a:pt x="0" y="652272"/>
                    </a:lnTo>
                    <a:close/>
                  </a:path>
                </a:pathLst>
              </a:custGeom>
              <a:grpFill/>
              <a:ln w="28575">
                <a:solidFill>
                  <a:srgbClr val="5427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Parallelogram 5"/>
            <p:cNvSpPr/>
            <p:nvPr/>
          </p:nvSpPr>
          <p:spPr>
            <a:xfrm rot="9002300" flipV="1">
              <a:off x="3723523" y="3639449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FFCD0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14369" y="1735891"/>
            <a:ext cx="1845782" cy="2009971"/>
            <a:chOff x="6170100" y="3629288"/>
            <a:chExt cx="1845782" cy="2009971"/>
          </a:xfrm>
        </p:grpSpPr>
        <p:sp>
          <p:nvSpPr>
            <p:cNvPr id="19" name="Rectangle 8"/>
            <p:cNvSpPr/>
            <p:nvPr/>
          </p:nvSpPr>
          <p:spPr>
            <a:xfrm>
              <a:off x="6721537" y="3629288"/>
              <a:ext cx="1294345" cy="2009971"/>
            </a:xfrm>
            <a:custGeom>
              <a:avLst/>
              <a:gdLst>
                <a:gd name="connsiteX0" fmla="*/ 0 w 1593049"/>
                <a:gd name="connsiteY0" fmla="*/ 0 h 1357699"/>
                <a:gd name="connsiteX1" fmla="*/ 1593049 w 1593049"/>
                <a:gd name="connsiteY1" fmla="*/ 0 h 1357699"/>
                <a:gd name="connsiteX2" fmla="*/ 1593049 w 1593049"/>
                <a:gd name="connsiteY2" fmla="*/ 1357699 h 1357699"/>
                <a:gd name="connsiteX3" fmla="*/ 0 w 1593049"/>
                <a:gd name="connsiteY3" fmla="*/ 1357699 h 1357699"/>
                <a:gd name="connsiteX4" fmla="*/ 0 w 1593049"/>
                <a:gd name="connsiteY4" fmla="*/ 0 h 1357699"/>
                <a:gd name="connsiteX0" fmla="*/ 0 w 1641817"/>
                <a:gd name="connsiteY0" fmla="*/ 0 h 1418659"/>
                <a:gd name="connsiteX1" fmla="*/ 1641817 w 1641817"/>
                <a:gd name="connsiteY1" fmla="*/ 60960 h 1418659"/>
                <a:gd name="connsiteX2" fmla="*/ 1641817 w 1641817"/>
                <a:gd name="connsiteY2" fmla="*/ 1418659 h 1418659"/>
                <a:gd name="connsiteX3" fmla="*/ 48768 w 1641817"/>
                <a:gd name="connsiteY3" fmla="*/ 1418659 h 1418659"/>
                <a:gd name="connsiteX4" fmla="*/ 0 w 1641817"/>
                <a:gd name="connsiteY4" fmla="*/ 0 h 1418659"/>
                <a:gd name="connsiteX0" fmla="*/ 0 w 1641817"/>
                <a:gd name="connsiteY0" fmla="*/ 658368 h 2077027"/>
                <a:gd name="connsiteX1" fmla="*/ 1257769 w 1641817"/>
                <a:gd name="connsiteY1" fmla="*/ 0 h 2077027"/>
                <a:gd name="connsiteX2" fmla="*/ 1641817 w 1641817"/>
                <a:gd name="connsiteY2" fmla="*/ 2077027 h 2077027"/>
                <a:gd name="connsiteX3" fmla="*/ 48768 w 1641817"/>
                <a:gd name="connsiteY3" fmla="*/ 2077027 h 2077027"/>
                <a:gd name="connsiteX4" fmla="*/ 0 w 1641817"/>
                <a:gd name="connsiteY4" fmla="*/ 658368 h 2077027"/>
                <a:gd name="connsiteX0" fmla="*/ 30480 w 1672297"/>
                <a:gd name="connsiteY0" fmla="*/ 658368 h 2077027"/>
                <a:gd name="connsiteX1" fmla="*/ 1288249 w 1672297"/>
                <a:gd name="connsiteY1" fmla="*/ 0 h 2077027"/>
                <a:gd name="connsiteX2" fmla="*/ 1672297 w 1672297"/>
                <a:gd name="connsiteY2" fmla="*/ 2077027 h 2077027"/>
                <a:gd name="connsiteX3" fmla="*/ 0 w 1672297"/>
                <a:gd name="connsiteY3" fmla="*/ 1973395 h 2077027"/>
                <a:gd name="connsiteX4" fmla="*/ 30480 w 1672297"/>
                <a:gd name="connsiteY4" fmla="*/ 658368 h 2077027"/>
                <a:gd name="connsiteX0" fmla="*/ 30480 w 1343113"/>
                <a:gd name="connsiteY0" fmla="*/ 658368 h 1973395"/>
                <a:gd name="connsiteX1" fmla="*/ 1288249 w 1343113"/>
                <a:gd name="connsiteY1" fmla="*/ 0 h 1973395"/>
                <a:gd name="connsiteX2" fmla="*/ 1343113 w 1343113"/>
                <a:gd name="connsiteY2" fmla="*/ 1418659 h 1973395"/>
                <a:gd name="connsiteX3" fmla="*/ 0 w 1343113"/>
                <a:gd name="connsiteY3" fmla="*/ 1973395 h 1973395"/>
                <a:gd name="connsiteX4" fmla="*/ 30480 w 1343113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178521 w 1288249"/>
                <a:gd name="connsiteY2" fmla="*/ 13942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30480 w 1288249"/>
                <a:gd name="connsiteY0" fmla="*/ 658368 h 1973395"/>
                <a:gd name="connsiteX1" fmla="*/ 1288249 w 1288249"/>
                <a:gd name="connsiteY1" fmla="*/ 0 h 1973395"/>
                <a:gd name="connsiteX2" fmla="*/ 1282153 w 1288249"/>
                <a:gd name="connsiteY2" fmla="*/ 1241875 h 1973395"/>
                <a:gd name="connsiteX3" fmla="*/ 0 w 1288249"/>
                <a:gd name="connsiteY3" fmla="*/ 1973395 h 1973395"/>
                <a:gd name="connsiteX4" fmla="*/ 30480 w 1288249"/>
                <a:gd name="connsiteY4" fmla="*/ 658368 h 1973395"/>
                <a:gd name="connsiteX0" fmla="*/ 0 w 1257769"/>
                <a:gd name="connsiteY0" fmla="*/ 658368 h 2016067"/>
                <a:gd name="connsiteX1" fmla="*/ 1257769 w 1257769"/>
                <a:gd name="connsiteY1" fmla="*/ 0 h 2016067"/>
                <a:gd name="connsiteX2" fmla="*/ 1251673 w 1257769"/>
                <a:gd name="connsiteY2" fmla="*/ 1241875 h 2016067"/>
                <a:gd name="connsiteX3" fmla="*/ 6096 w 1257769"/>
                <a:gd name="connsiteY3" fmla="*/ 2016067 h 2016067"/>
                <a:gd name="connsiteX4" fmla="*/ 0 w 1257769"/>
                <a:gd name="connsiteY4" fmla="*/ 658368 h 2016067"/>
                <a:gd name="connsiteX0" fmla="*/ 0 w 1282153"/>
                <a:gd name="connsiteY0" fmla="*/ 658368 h 2016067"/>
                <a:gd name="connsiteX1" fmla="*/ 1257769 w 1282153"/>
                <a:gd name="connsiteY1" fmla="*/ 0 h 2016067"/>
                <a:gd name="connsiteX2" fmla="*/ 1282153 w 1282153"/>
                <a:gd name="connsiteY2" fmla="*/ 1247971 h 2016067"/>
                <a:gd name="connsiteX3" fmla="*/ 6096 w 1282153"/>
                <a:gd name="connsiteY3" fmla="*/ 2016067 h 2016067"/>
                <a:gd name="connsiteX4" fmla="*/ 0 w 1282153"/>
                <a:gd name="connsiteY4" fmla="*/ 658368 h 2016067"/>
                <a:gd name="connsiteX0" fmla="*/ 0 w 1282153"/>
                <a:gd name="connsiteY0" fmla="*/ 627888 h 1985587"/>
                <a:gd name="connsiteX1" fmla="*/ 1276057 w 1282153"/>
                <a:gd name="connsiteY1" fmla="*/ 0 h 1985587"/>
                <a:gd name="connsiteX2" fmla="*/ 1282153 w 1282153"/>
                <a:gd name="connsiteY2" fmla="*/ 1217491 h 1985587"/>
                <a:gd name="connsiteX3" fmla="*/ 6096 w 1282153"/>
                <a:gd name="connsiteY3" fmla="*/ 1985587 h 1985587"/>
                <a:gd name="connsiteX4" fmla="*/ 0 w 1282153"/>
                <a:gd name="connsiteY4" fmla="*/ 627888 h 1985587"/>
                <a:gd name="connsiteX0" fmla="*/ 0 w 1282153"/>
                <a:gd name="connsiteY0" fmla="*/ 640080 h 1997779"/>
                <a:gd name="connsiteX1" fmla="*/ 1257769 w 1282153"/>
                <a:gd name="connsiteY1" fmla="*/ 0 h 1997779"/>
                <a:gd name="connsiteX2" fmla="*/ 1282153 w 1282153"/>
                <a:gd name="connsiteY2" fmla="*/ 1229683 h 1997779"/>
                <a:gd name="connsiteX3" fmla="*/ 6096 w 1282153"/>
                <a:gd name="connsiteY3" fmla="*/ 1997779 h 1997779"/>
                <a:gd name="connsiteX4" fmla="*/ 0 w 1282153"/>
                <a:gd name="connsiteY4" fmla="*/ 640080 h 1997779"/>
                <a:gd name="connsiteX0" fmla="*/ 0 w 1288249"/>
                <a:gd name="connsiteY0" fmla="*/ 621792 h 1979491"/>
                <a:gd name="connsiteX1" fmla="*/ 1288249 w 1288249"/>
                <a:gd name="connsiteY1" fmla="*/ 0 h 1979491"/>
                <a:gd name="connsiteX2" fmla="*/ 1282153 w 1288249"/>
                <a:gd name="connsiteY2" fmla="*/ 1211395 h 1979491"/>
                <a:gd name="connsiteX3" fmla="*/ 6096 w 1288249"/>
                <a:gd name="connsiteY3" fmla="*/ 1979491 h 1979491"/>
                <a:gd name="connsiteX4" fmla="*/ 0 w 1288249"/>
                <a:gd name="connsiteY4" fmla="*/ 621792 h 1979491"/>
                <a:gd name="connsiteX0" fmla="*/ 0 w 1282153"/>
                <a:gd name="connsiteY0" fmla="*/ 646176 h 2003875"/>
                <a:gd name="connsiteX1" fmla="*/ 1269961 w 1282153"/>
                <a:gd name="connsiteY1" fmla="*/ 0 h 2003875"/>
                <a:gd name="connsiteX2" fmla="*/ 1282153 w 1282153"/>
                <a:gd name="connsiteY2" fmla="*/ 1235779 h 2003875"/>
                <a:gd name="connsiteX3" fmla="*/ 6096 w 1282153"/>
                <a:gd name="connsiteY3" fmla="*/ 2003875 h 2003875"/>
                <a:gd name="connsiteX4" fmla="*/ 0 w 1282153"/>
                <a:gd name="connsiteY4" fmla="*/ 646176 h 2003875"/>
                <a:gd name="connsiteX0" fmla="*/ 0 w 1294345"/>
                <a:gd name="connsiteY0" fmla="*/ 652272 h 2009971"/>
                <a:gd name="connsiteX1" fmla="*/ 1294345 w 1294345"/>
                <a:gd name="connsiteY1" fmla="*/ 0 h 2009971"/>
                <a:gd name="connsiteX2" fmla="*/ 1282153 w 1294345"/>
                <a:gd name="connsiteY2" fmla="*/ 1241875 h 2009971"/>
                <a:gd name="connsiteX3" fmla="*/ 6096 w 1294345"/>
                <a:gd name="connsiteY3" fmla="*/ 2009971 h 2009971"/>
                <a:gd name="connsiteX4" fmla="*/ 0 w 1294345"/>
                <a:gd name="connsiteY4" fmla="*/ 652272 h 200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345" h="2009971">
                  <a:moveTo>
                    <a:pt x="0" y="652272"/>
                  </a:moveTo>
                  <a:lnTo>
                    <a:pt x="1294345" y="0"/>
                  </a:lnTo>
                  <a:lnTo>
                    <a:pt x="1282153" y="1241875"/>
                  </a:lnTo>
                  <a:lnTo>
                    <a:pt x="6096" y="2009971"/>
                  </a:lnTo>
                  <a:lnTo>
                    <a:pt x="0" y="65227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5"/>
            <p:cNvSpPr/>
            <p:nvPr/>
          </p:nvSpPr>
          <p:spPr>
            <a:xfrm rot="9002300" flipV="1">
              <a:off x="6201531" y="3639449"/>
              <a:ext cx="1804888" cy="472042"/>
            </a:xfrm>
            <a:custGeom>
              <a:avLst/>
              <a:gdLst>
                <a:gd name="connsiteX0" fmla="*/ 0 w 1900456"/>
                <a:gd name="connsiteY0" fmla="*/ 443576 h 443576"/>
                <a:gd name="connsiteX1" fmla="*/ 432509 w 1900456"/>
                <a:gd name="connsiteY1" fmla="*/ 0 h 443576"/>
                <a:gd name="connsiteX2" fmla="*/ 1900456 w 1900456"/>
                <a:gd name="connsiteY2" fmla="*/ 0 h 443576"/>
                <a:gd name="connsiteX3" fmla="*/ 1467947 w 1900456"/>
                <a:gd name="connsiteY3" fmla="*/ 443576 h 443576"/>
                <a:gd name="connsiteX4" fmla="*/ 0 w 1900456"/>
                <a:gd name="connsiteY4" fmla="*/ 443576 h 443576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467947 w 1925233"/>
                <a:gd name="connsiteY3" fmla="*/ 515029 h 515029"/>
                <a:gd name="connsiteX4" fmla="*/ 0 w 1925233"/>
                <a:gd name="connsiteY4" fmla="*/ 515029 h 515029"/>
                <a:gd name="connsiteX0" fmla="*/ 0 w 1925233"/>
                <a:gd name="connsiteY0" fmla="*/ 515029 h 515029"/>
                <a:gd name="connsiteX1" fmla="*/ 432509 w 1925233"/>
                <a:gd name="connsiteY1" fmla="*/ 71453 h 515029"/>
                <a:gd name="connsiteX2" fmla="*/ 1925233 w 1925233"/>
                <a:gd name="connsiteY2" fmla="*/ 0 h 515029"/>
                <a:gd name="connsiteX3" fmla="*/ 1535244 w 1925233"/>
                <a:gd name="connsiteY3" fmla="*/ 441052 h 515029"/>
                <a:gd name="connsiteX4" fmla="*/ 0 w 1925233"/>
                <a:gd name="connsiteY4" fmla="*/ 515029 h 515029"/>
                <a:gd name="connsiteX0" fmla="*/ 0 w 1798171"/>
                <a:gd name="connsiteY0" fmla="*/ 498954 h 498954"/>
                <a:gd name="connsiteX1" fmla="*/ 305447 w 1798171"/>
                <a:gd name="connsiteY1" fmla="*/ 71453 h 498954"/>
                <a:gd name="connsiteX2" fmla="*/ 1798171 w 1798171"/>
                <a:gd name="connsiteY2" fmla="*/ 0 h 498954"/>
                <a:gd name="connsiteX3" fmla="*/ 1408182 w 1798171"/>
                <a:gd name="connsiteY3" fmla="*/ 441052 h 498954"/>
                <a:gd name="connsiteX4" fmla="*/ 0 w 1798171"/>
                <a:gd name="connsiteY4" fmla="*/ 498954 h 498954"/>
                <a:gd name="connsiteX0" fmla="*/ 0 w 1813393"/>
                <a:gd name="connsiteY0" fmla="*/ 472547 h 472547"/>
                <a:gd name="connsiteX1" fmla="*/ 320669 w 1813393"/>
                <a:gd name="connsiteY1" fmla="*/ 71453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23404 w 1813393"/>
                <a:gd name="connsiteY3" fmla="*/ 441052 h 472547"/>
                <a:gd name="connsiteX4" fmla="*/ 0 w 1813393"/>
                <a:gd name="connsiteY4" fmla="*/ 472547 h 472547"/>
                <a:gd name="connsiteX0" fmla="*/ 0 w 1813393"/>
                <a:gd name="connsiteY0" fmla="*/ 472547 h 472547"/>
                <a:gd name="connsiteX1" fmla="*/ 350377 w 1813393"/>
                <a:gd name="connsiteY1" fmla="*/ 54327 h 472547"/>
                <a:gd name="connsiteX2" fmla="*/ 1813393 w 1813393"/>
                <a:gd name="connsiteY2" fmla="*/ 0 h 472547"/>
                <a:gd name="connsiteX3" fmla="*/ 1438006 w 1813393"/>
                <a:gd name="connsiteY3" fmla="*/ 428238 h 472547"/>
                <a:gd name="connsiteX4" fmla="*/ 0 w 1813393"/>
                <a:gd name="connsiteY4" fmla="*/ 472547 h 472547"/>
                <a:gd name="connsiteX0" fmla="*/ 0 w 1805898"/>
                <a:gd name="connsiteY0" fmla="*/ 455033 h 455033"/>
                <a:gd name="connsiteX1" fmla="*/ 342882 w 1805898"/>
                <a:gd name="connsiteY1" fmla="*/ 54327 h 455033"/>
                <a:gd name="connsiteX2" fmla="*/ 1805898 w 1805898"/>
                <a:gd name="connsiteY2" fmla="*/ 0 h 455033"/>
                <a:gd name="connsiteX3" fmla="*/ 1430511 w 1805898"/>
                <a:gd name="connsiteY3" fmla="*/ 428238 h 455033"/>
                <a:gd name="connsiteX4" fmla="*/ 0 w 1805898"/>
                <a:gd name="connsiteY4" fmla="*/ 455033 h 455033"/>
                <a:gd name="connsiteX0" fmla="*/ 0 w 1804888"/>
                <a:gd name="connsiteY0" fmla="*/ 472042 h 472042"/>
                <a:gd name="connsiteX1" fmla="*/ 341872 w 1804888"/>
                <a:gd name="connsiteY1" fmla="*/ 54327 h 472042"/>
                <a:gd name="connsiteX2" fmla="*/ 1804888 w 1804888"/>
                <a:gd name="connsiteY2" fmla="*/ 0 h 472042"/>
                <a:gd name="connsiteX3" fmla="*/ 1429501 w 1804888"/>
                <a:gd name="connsiteY3" fmla="*/ 428238 h 472042"/>
                <a:gd name="connsiteX4" fmla="*/ 0 w 1804888"/>
                <a:gd name="connsiteY4" fmla="*/ 472042 h 47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888" h="472042">
                  <a:moveTo>
                    <a:pt x="0" y="472042"/>
                  </a:moveTo>
                  <a:lnTo>
                    <a:pt x="341872" y="54327"/>
                  </a:lnTo>
                  <a:lnTo>
                    <a:pt x="1804888" y="0"/>
                  </a:lnTo>
                  <a:lnTo>
                    <a:pt x="1429501" y="428238"/>
                  </a:lnTo>
                  <a:lnTo>
                    <a:pt x="0" y="472042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7"/>
            <p:cNvSpPr/>
            <p:nvPr/>
          </p:nvSpPr>
          <p:spPr>
            <a:xfrm rot="16200000">
              <a:off x="5687951" y="4605672"/>
              <a:ext cx="1515735" cy="551437"/>
            </a:xfrm>
            <a:custGeom>
              <a:avLst/>
              <a:gdLst>
                <a:gd name="connsiteX0" fmla="*/ 0 w 1796151"/>
                <a:gd name="connsiteY0" fmla="*/ 520957 h 520957"/>
                <a:gd name="connsiteX1" fmla="*/ 443600 w 1796151"/>
                <a:gd name="connsiteY1" fmla="*/ 0 h 520957"/>
                <a:gd name="connsiteX2" fmla="*/ 1796151 w 1796151"/>
                <a:gd name="connsiteY2" fmla="*/ 0 h 520957"/>
                <a:gd name="connsiteX3" fmla="*/ 1352551 w 1796151"/>
                <a:gd name="connsiteY3" fmla="*/ 520957 h 520957"/>
                <a:gd name="connsiteX4" fmla="*/ 0 w 1796151"/>
                <a:gd name="connsiteY4" fmla="*/ 520957 h 520957"/>
                <a:gd name="connsiteX0" fmla="*/ 0 w 1796151"/>
                <a:gd name="connsiteY0" fmla="*/ 520957 h 520957"/>
                <a:gd name="connsiteX1" fmla="*/ 443600 w 1796151"/>
                <a:gd name="connsiteY1" fmla="*/ 0 h 520957"/>
                <a:gd name="connsiteX2" fmla="*/ 1796151 w 1796151"/>
                <a:gd name="connsiteY2" fmla="*/ 0 h 520957"/>
                <a:gd name="connsiteX3" fmla="*/ 1608583 w 1796151"/>
                <a:gd name="connsiteY3" fmla="*/ 478285 h 520957"/>
                <a:gd name="connsiteX4" fmla="*/ 0 w 1796151"/>
                <a:gd name="connsiteY4" fmla="*/ 520957 h 520957"/>
                <a:gd name="connsiteX0" fmla="*/ 0 w 1497447"/>
                <a:gd name="connsiteY0" fmla="*/ 508765 h 508765"/>
                <a:gd name="connsiteX1" fmla="*/ 144896 w 1497447"/>
                <a:gd name="connsiteY1" fmla="*/ 0 h 508765"/>
                <a:gd name="connsiteX2" fmla="*/ 1497447 w 1497447"/>
                <a:gd name="connsiteY2" fmla="*/ 0 h 508765"/>
                <a:gd name="connsiteX3" fmla="*/ 1309879 w 1497447"/>
                <a:gd name="connsiteY3" fmla="*/ 478285 h 508765"/>
                <a:gd name="connsiteX4" fmla="*/ 0 w 1497447"/>
                <a:gd name="connsiteY4" fmla="*/ 508765 h 50876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09879 w 1497447"/>
                <a:gd name="connsiteY3" fmla="*/ 508765 h 539245"/>
                <a:gd name="connsiteX4" fmla="*/ 0 w 1497447"/>
                <a:gd name="connsiteY4" fmla="*/ 539245 h 53924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22071 w 1497447"/>
                <a:gd name="connsiteY3" fmla="*/ 490477 h 539245"/>
                <a:gd name="connsiteX4" fmla="*/ 0 w 1497447"/>
                <a:gd name="connsiteY4" fmla="*/ 539245 h 539245"/>
                <a:gd name="connsiteX0" fmla="*/ 0 w 1497447"/>
                <a:gd name="connsiteY0" fmla="*/ 539245 h 539245"/>
                <a:gd name="connsiteX1" fmla="*/ 218048 w 1497447"/>
                <a:gd name="connsiteY1" fmla="*/ 0 h 539245"/>
                <a:gd name="connsiteX2" fmla="*/ 1497447 w 1497447"/>
                <a:gd name="connsiteY2" fmla="*/ 30480 h 539245"/>
                <a:gd name="connsiteX3" fmla="*/ 1309879 w 1497447"/>
                <a:gd name="connsiteY3" fmla="*/ 527053 h 539245"/>
                <a:gd name="connsiteX4" fmla="*/ 0 w 1497447"/>
                <a:gd name="connsiteY4" fmla="*/ 539245 h 539245"/>
                <a:gd name="connsiteX0" fmla="*/ 0 w 1473063"/>
                <a:gd name="connsiteY0" fmla="*/ 496573 h 527053"/>
                <a:gd name="connsiteX1" fmla="*/ 193664 w 1473063"/>
                <a:gd name="connsiteY1" fmla="*/ 0 h 527053"/>
                <a:gd name="connsiteX2" fmla="*/ 1473063 w 1473063"/>
                <a:gd name="connsiteY2" fmla="*/ 30480 h 527053"/>
                <a:gd name="connsiteX3" fmla="*/ 1285495 w 1473063"/>
                <a:gd name="connsiteY3" fmla="*/ 527053 h 527053"/>
                <a:gd name="connsiteX4" fmla="*/ 0 w 1473063"/>
                <a:gd name="connsiteY4" fmla="*/ 496573 h 527053"/>
                <a:gd name="connsiteX0" fmla="*/ 0 w 1473063"/>
                <a:gd name="connsiteY0" fmla="*/ 520957 h 527053"/>
                <a:gd name="connsiteX1" fmla="*/ 193664 w 1473063"/>
                <a:gd name="connsiteY1" fmla="*/ 0 h 527053"/>
                <a:gd name="connsiteX2" fmla="*/ 1473063 w 1473063"/>
                <a:gd name="connsiteY2" fmla="*/ 30480 h 527053"/>
                <a:gd name="connsiteX3" fmla="*/ 1285495 w 1473063"/>
                <a:gd name="connsiteY3" fmla="*/ 527053 h 527053"/>
                <a:gd name="connsiteX4" fmla="*/ 0 w 1473063"/>
                <a:gd name="connsiteY4" fmla="*/ 520957 h 527053"/>
                <a:gd name="connsiteX0" fmla="*/ 0 w 1515735"/>
                <a:gd name="connsiteY0" fmla="*/ 539245 h 539245"/>
                <a:gd name="connsiteX1" fmla="*/ 236336 w 1515735"/>
                <a:gd name="connsiteY1" fmla="*/ 0 h 539245"/>
                <a:gd name="connsiteX2" fmla="*/ 1515735 w 1515735"/>
                <a:gd name="connsiteY2" fmla="*/ 30480 h 539245"/>
                <a:gd name="connsiteX3" fmla="*/ 1328167 w 1515735"/>
                <a:gd name="connsiteY3" fmla="*/ 527053 h 539245"/>
                <a:gd name="connsiteX4" fmla="*/ 0 w 1515735"/>
                <a:gd name="connsiteY4" fmla="*/ 539245 h 53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5735" h="539245">
                  <a:moveTo>
                    <a:pt x="0" y="539245"/>
                  </a:moveTo>
                  <a:lnTo>
                    <a:pt x="236336" y="0"/>
                  </a:lnTo>
                  <a:lnTo>
                    <a:pt x="1515735" y="30480"/>
                  </a:lnTo>
                  <a:lnTo>
                    <a:pt x="1328167" y="527053"/>
                  </a:lnTo>
                  <a:lnTo>
                    <a:pt x="0" y="539245"/>
                  </a:lnTo>
                  <a:close/>
                </a:path>
              </a:pathLst>
            </a:custGeom>
            <a:solidFill>
              <a:srgbClr val="5FAB45"/>
            </a:solidFill>
            <a:ln w="28575">
              <a:solidFill>
                <a:srgbClr val="5427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ghép những khối hình đã cho thành một khối hình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mới. Nói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tên khối hình mới đó.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06" y="3933534"/>
            <a:ext cx="3001381" cy="2814365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3806498" y="3745862"/>
            <a:ext cx="307871" cy="621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382 0.4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02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9271 0.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0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339769" y="4406253"/>
            <a:ext cx="4265358" cy="1806565"/>
            <a:chOff x="6298838" y="4507025"/>
            <a:chExt cx="4265358" cy="1806565"/>
          </a:xfrm>
          <a:solidFill>
            <a:srgbClr val="5FAB45"/>
          </a:solidFill>
        </p:grpSpPr>
        <p:sp>
          <p:nvSpPr>
            <p:cNvPr id="72" name="Parallelogram 71"/>
            <p:cNvSpPr/>
            <p:nvPr/>
          </p:nvSpPr>
          <p:spPr>
            <a:xfrm flipV="1">
              <a:off x="6298838" y="4507025"/>
              <a:ext cx="4265358" cy="440203"/>
            </a:xfrm>
            <a:prstGeom prst="parallelogram">
              <a:avLst>
                <a:gd name="adj" fmla="val 115534"/>
              </a:avLst>
            </a:prstGeom>
            <a:solidFill>
              <a:srgbClr val="E6E6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>
              <a:off x="5664468" y="5154599"/>
              <a:ext cx="1796151" cy="520957"/>
            </a:xfrm>
            <a:prstGeom prst="parallelogram">
              <a:avLst>
                <a:gd name="adj" fmla="val 85151"/>
              </a:avLst>
            </a:prstGeom>
            <a:solidFill>
              <a:srgbClr val="E6E6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32826" y="4955891"/>
              <a:ext cx="3731370" cy="1357699"/>
            </a:xfrm>
            <a:prstGeom prst="rect">
              <a:avLst/>
            </a:prstGeom>
            <a:solidFill>
              <a:srgbClr val="E6E6E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29707" y="4416230"/>
            <a:ext cx="1759362" cy="1797028"/>
            <a:chOff x="2378997" y="4517875"/>
            <a:chExt cx="1759362" cy="1797028"/>
          </a:xfrm>
          <a:solidFill>
            <a:srgbClr val="FFCD05"/>
          </a:solidFill>
        </p:grpSpPr>
        <p:sp>
          <p:nvSpPr>
            <p:cNvPr id="68" name="Parallelogram 67"/>
            <p:cNvSpPr/>
            <p:nvPr/>
          </p:nvSpPr>
          <p:spPr>
            <a:xfrm flipV="1">
              <a:off x="2378997" y="4517875"/>
              <a:ext cx="1759362" cy="440203"/>
            </a:xfrm>
            <a:prstGeom prst="parallelogram">
              <a:avLst>
                <a:gd name="adj" fmla="val 115534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 rot="16200000">
              <a:off x="1741400" y="5155474"/>
              <a:ext cx="1796151" cy="520957"/>
            </a:xfrm>
            <a:prstGeom prst="parallelogram">
              <a:avLst>
                <a:gd name="adj" fmla="val 85151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99955" y="4957204"/>
              <a:ext cx="1238404" cy="135769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592767" y="4405378"/>
            <a:ext cx="1759362" cy="1797028"/>
            <a:chOff x="2378997" y="4517875"/>
            <a:chExt cx="1759362" cy="1797028"/>
          </a:xfrm>
          <a:solidFill>
            <a:srgbClr val="ED2024"/>
          </a:solidFill>
        </p:grpSpPr>
        <p:sp>
          <p:nvSpPr>
            <p:cNvPr id="64" name="Parallelogram 63"/>
            <p:cNvSpPr/>
            <p:nvPr/>
          </p:nvSpPr>
          <p:spPr>
            <a:xfrm flipV="1">
              <a:off x="2378997" y="4517875"/>
              <a:ext cx="1759362" cy="440203"/>
            </a:xfrm>
            <a:prstGeom prst="parallelogram">
              <a:avLst>
                <a:gd name="adj" fmla="val 115534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rot="16200000">
              <a:off x="1741400" y="5155474"/>
              <a:ext cx="1796151" cy="520957"/>
            </a:xfrm>
            <a:prstGeom prst="parallelogram">
              <a:avLst>
                <a:gd name="adj" fmla="val 85151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99955" y="4957204"/>
              <a:ext cx="1238404" cy="135769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ghép những khối hình đã cho thành một khối hình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mới. Nói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tên khối hình mới đó.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12" y="1520472"/>
            <a:ext cx="1634314" cy="2714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7" y="1574246"/>
            <a:ext cx="1849356" cy="2293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38" y="1719684"/>
            <a:ext cx="1897142" cy="2040502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2351335" y="4406253"/>
            <a:ext cx="1759362" cy="1797028"/>
            <a:chOff x="2378997" y="4517875"/>
            <a:chExt cx="1759362" cy="1797028"/>
          </a:xfrm>
          <a:solidFill>
            <a:srgbClr val="5FAB45"/>
          </a:solidFill>
        </p:grpSpPr>
        <p:sp>
          <p:nvSpPr>
            <p:cNvPr id="51" name="Parallelogram 50"/>
            <p:cNvSpPr/>
            <p:nvPr/>
          </p:nvSpPr>
          <p:spPr>
            <a:xfrm flipV="1">
              <a:off x="2378997" y="4517875"/>
              <a:ext cx="1759362" cy="440203"/>
            </a:xfrm>
            <a:prstGeom prst="parallelogram">
              <a:avLst>
                <a:gd name="adj" fmla="val 115534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>
              <a:off x="1741400" y="5155474"/>
              <a:ext cx="1796151" cy="520957"/>
            </a:xfrm>
            <a:prstGeom prst="parallelogram">
              <a:avLst>
                <a:gd name="adj" fmla="val 85151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99955" y="4957204"/>
              <a:ext cx="1238404" cy="135769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4318512" y="3674945"/>
            <a:ext cx="307871" cy="621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9966 0.340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02257 0.379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0717 0.384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468902" y="1468955"/>
            <a:ext cx="5924882" cy="4299345"/>
            <a:chOff x="1534182" y="1479410"/>
            <a:chExt cx="5924882" cy="4299345"/>
          </a:xfrm>
        </p:grpSpPr>
        <p:grpSp>
          <p:nvGrpSpPr>
            <p:cNvPr id="31" name="Group 30"/>
            <p:cNvGrpSpPr/>
            <p:nvPr/>
          </p:nvGrpSpPr>
          <p:grpSpPr>
            <a:xfrm>
              <a:off x="1534182" y="3194662"/>
              <a:ext cx="5895784" cy="2449302"/>
              <a:chOff x="3795008" y="1732484"/>
              <a:chExt cx="5895784" cy="2449302"/>
            </a:xfrm>
            <a:solidFill>
              <a:srgbClr val="F8B028"/>
            </a:solidFill>
          </p:grpSpPr>
          <p:sp>
            <p:nvSpPr>
              <p:cNvPr id="32" name="Parallelogram 14"/>
              <p:cNvSpPr/>
              <p:nvPr/>
            </p:nvSpPr>
            <p:spPr>
              <a:xfrm rot="21129049" flipV="1">
                <a:off x="3871203" y="1732484"/>
                <a:ext cx="5633693" cy="1309883"/>
              </a:xfrm>
              <a:custGeom>
                <a:avLst/>
                <a:gdLst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830487 w 2847998"/>
                  <a:gd name="connsiteY3" fmla="*/ 814758 h 814758"/>
                  <a:gd name="connsiteX4" fmla="*/ 0 w 2847998"/>
                  <a:gd name="connsiteY4" fmla="*/ 814758 h 814758"/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788147 w 2847998"/>
                  <a:gd name="connsiteY3" fmla="*/ 805211 h 814758"/>
                  <a:gd name="connsiteX4" fmla="*/ 0 w 2847998"/>
                  <a:gd name="connsiteY4" fmla="*/ 814758 h 814758"/>
                  <a:gd name="connsiteX0" fmla="*/ 0 w 2879403"/>
                  <a:gd name="connsiteY0" fmla="*/ 814758 h 814758"/>
                  <a:gd name="connsiteX1" fmla="*/ 1017511 w 2879403"/>
                  <a:gd name="connsiteY1" fmla="*/ 0 h 814758"/>
                  <a:gd name="connsiteX2" fmla="*/ 2879403 w 2879403"/>
                  <a:gd name="connsiteY2" fmla="*/ 41823 h 814758"/>
                  <a:gd name="connsiteX3" fmla="*/ 1788147 w 2879403"/>
                  <a:gd name="connsiteY3" fmla="*/ 805211 h 814758"/>
                  <a:gd name="connsiteX4" fmla="*/ 0 w 2879403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43565"/>
                  <a:gd name="connsiteX1" fmla="*/ 1017511 w 2874547"/>
                  <a:gd name="connsiteY1" fmla="*/ 0 h 843565"/>
                  <a:gd name="connsiteX2" fmla="*/ 2874547 w 2874547"/>
                  <a:gd name="connsiteY2" fmla="*/ 6596 h 843565"/>
                  <a:gd name="connsiteX3" fmla="*/ 1844715 w 2874547"/>
                  <a:gd name="connsiteY3" fmla="*/ 843565 h 843565"/>
                  <a:gd name="connsiteX4" fmla="*/ 0 w 2874547"/>
                  <a:gd name="connsiteY4" fmla="*/ 814758 h 843565"/>
                  <a:gd name="connsiteX0" fmla="*/ 0 w 2918098"/>
                  <a:gd name="connsiteY0" fmla="*/ 814758 h 843565"/>
                  <a:gd name="connsiteX1" fmla="*/ 1017511 w 2918098"/>
                  <a:gd name="connsiteY1" fmla="*/ 0 h 843565"/>
                  <a:gd name="connsiteX2" fmla="*/ 2918098 w 2918098"/>
                  <a:gd name="connsiteY2" fmla="*/ 62128 h 843565"/>
                  <a:gd name="connsiteX3" fmla="*/ 1844715 w 2918098"/>
                  <a:gd name="connsiteY3" fmla="*/ 843565 h 843565"/>
                  <a:gd name="connsiteX4" fmla="*/ 0 w 2918098"/>
                  <a:gd name="connsiteY4" fmla="*/ 814758 h 843565"/>
                  <a:gd name="connsiteX0" fmla="*/ 0 w 2913242"/>
                  <a:gd name="connsiteY0" fmla="*/ 814758 h 843565"/>
                  <a:gd name="connsiteX1" fmla="*/ 1017511 w 2913242"/>
                  <a:gd name="connsiteY1" fmla="*/ 0 h 843565"/>
                  <a:gd name="connsiteX2" fmla="*/ 2913242 w 2913242"/>
                  <a:gd name="connsiteY2" fmla="*/ 26901 h 843565"/>
                  <a:gd name="connsiteX3" fmla="*/ 1844715 w 2913242"/>
                  <a:gd name="connsiteY3" fmla="*/ 843565 h 843565"/>
                  <a:gd name="connsiteX4" fmla="*/ 0 w 2913242"/>
                  <a:gd name="connsiteY4" fmla="*/ 814758 h 843565"/>
                  <a:gd name="connsiteX0" fmla="*/ 0 w 2913242"/>
                  <a:gd name="connsiteY0" fmla="*/ 787857 h 816664"/>
                  <a:gd name="connsiteX1" fmla="*/ 993561 w 2913242"/>
                  <a:gd name="connsiteY1" fmla="*/ 22553 h 816664"/>
                  <a:gd name="connsiteX2" fmla="*/ 2913242 w 2913242"/>
                  <a:gd name="connsiteY2" fmla="*/ 0 h 816664"/>
                  <a:gd name="connsiteX3" fmla="*/ 1844715 w 2913242"/>
                  <a:gd name="connsiteY3" fmla="*/ 816664 h 816664"/>
                  <a:gd name="connsiteX4" fmla="*/ 0 w 2913242"/>
                  <a:gd name="connsiteY4" fmla="*/ 787857 h 816664"/>
                  <a:gd name="connsiteX0" fmla="*/ 0 w 2909773"/>
                  <a:gd name="connsiteY0" fmla="*/ 813019 h 841826"/>
                  <a:gd name="connsiteX1" fmla="*/ 993561 w 2909773"/>
                  <a:gd name="connsiteY1" fmla="*/ 47715 h 841826"/>
                  <a:gd name="connsiteX2" fmla="*/ 2909773 w 2909773"/>
                  <a:gd name="connsiteY2" fmla="*/ 0 h 841826"/>
                  <a:gd name="connsiteX3" fmla="*/ 1844715 w 2909773"/>
                  <a:gd name="connsiteY3" fmla="*/ 841826 h 841826"/>
                  <a:gd name="connsiteX4" fmla="*/ 0 w 2909773"/>
                  <a:gd name="connsiteY4" fmla="*/ 813019 h 841826"/>
                  <a:gd name="connsiteX0" fmla="*/ 0 w 2933371"/>
                  <a:gd name="connsiteY0" fmla="*/ 790631 h 819438"/>
                  <a:gd name="connsiteX1" fmla="*/ 993561 w 2933371"/>
                  <a:gd name="connsiteY1" fmla="*/ 25327 h 819438"/>
                  <a:gd name="connsiteX2" fmla="*/ 2933371 w 2933371"/>
                  <a:gd name="connsiteY2" fmla="*/ 0 h 819438"/>
                  <a:gd name="connsiteX3" fmla="*/ 1844715 w 2933371"/>
                  <a:gd name="connsiteY3" fmla="*/ 819438 h 819438"/>
                  <a:gd name="connsiteX4" fmla="*/ 0 w 2933371"/>
                  <a:gd name="connsiteY4" fmla="*/ 790631 h 819438"/>
                  <a:gd name="connsiteX0" fmla="*/ 0 w 2933371"/>
                  <a:gd name="connsiteY0" fmla="*/ 790631 h 811454"/>
                  <a:gd name="connsiteX1" fmla="*/ 993561 w 2933371"/>
                  <a:gd name="connsiteY1" fmla="*/ 25327 h 811454"/>
                  <a:gd name="connsiteX2" fmla="*/ 2933371 w 2933371"/>
                  <a:gd name="connsiteY2" fmla="*/ 0 h 811454"/>
                  <a:gd name="connsiteX3" fmla="*/ 1828231 w 2933371"/>
                  <a:gd name="connsiteY3" fmla="*/ 811454 h 811454"/>
                  <a:gd name="connsiteX4" fmla="*/ 0 w 2933371"/>
                  <a:gd name="connsiteY4" fmla="*/ 790631 h 811454"/>
                  <a:gd name="connsiteX0" fmla="*/ 0 w 2917580"/>
                  <a:gd name="connsiteY0" fmla="*/ 793583 h 814406"/>
                  <a:gd name="connsiteX1" fmla="*/ 993561 w 2917580"/>
                  <a:gd name="connsiteY1" fmla="*/ 28279 h 814406"/>
                  <a:gd name="connsiteX2" fmla="*/ 2917580 w 2917580"/>
                  <a:gd name="connsiteY2" fmla="*/ 0 h 814406"/>
                  <a:gd name="connsiteX3" fmla="*/ 1828231 w 2917580"/>
                  <a:gd name="connsiteY3" fmla="*/ 814406 h 814406"/>
                  <a:gd name="connsiteX4" fmla="*/ 0 w 2917580"/>
                  <a:gd name="connsiteY4" fmla="*/ 793583 h 814406"/>
                  <a:gd name="connsiteX0" fmla="*/ 0 w 2917580"/>
                  <a:gd name="connsiteY0" fmla="*/ 1042648 h 1063471"/>
                  <a:gd name="connsiteX1" fmla="*/ 401498 w 2917580"/>
                  <a:gd name="connsiteY1" fmla="*/ 0 h 1063471"/>
                  <a:gd name="connsiteX2" fmla="*/ 2917580 w 2917580"/>
                  <a:gd name="connsiteY2" fmla="*/ 249065 h 1063471"/>
                  <a:gd name="connsiteX3" fmla="*/ 1828231 w 2917580"/>
                  <a:gd name="connsiteY3" fmla="*/ 1063471 h 1063471"/>
                  <a:gd name="connsiteX4" fmla="*/ 0 w 2917580"/>
                  <a:gd name="connsiteY4" fmla="*/ 1042648 h 1063471"/>
                  <a:gd name="connsiteX0" fmla="*/ 0 w 2914805"/>
                  <a:gd name="connsiteY0" fmla="*/ 1062777 h 1063471"/>
                  <a:gd name="connsiteX1" fmla="*/ 398723 w 2914805"/>
                  <a:gd name="connsiteY1" fmla="*/ 0 h 1063471"/>
                  <a:gd name="connsiteX2" fmla="*/ 2914805 w 2914805"/>
                  <a:gd name="connsiteY2" fmla="*/ 249065 h 1063471"/>
                  <a:gd name="connsiteX3" fmla="*/ 1825456 w 2914805"/>
                  <a:gd name="connsiteY3" fmla="*/ 1063471 h 1063471"/>
                  <a:gd name="connsiteX4" fmla="*/ 0 w 2914805"/>
                  <a:gd name="connsiteY4" fmla="*/ 1062777 h 1063471"/>
                  <a:gd name="connsiteX0" fmla="*/ 0 w 2914805"/>
                  <a:gd name="connsiteY0" fmla="*/ 1062777 h 1063471"/>
                  <a:gd name="connsiteX1" fmla="*/ 398723 w 2914805"/>
                  <a:gd name="connsiteY1" fmla="*/ 0 h 1063471"/>
                  <a:gd name="connsiteX2" fmla="*/ 2914805 w 2914805"/>
                  <a:gd name="connsiteY2" fmla="*/ 249065 h 1063471"/>
                  <a:gd name="connsiteX3" fmla="*/ 1825456 w 2914805"/>
                  <a:gd name="connsiteY3" fmla="*/ 1063471 h 1063471"/>
                  <a:gd name="connsiteX4" fmla="*/ 0 w 2914805"/>
                  <a:gd name="connsiteY4" fmla="*/ 1062777 h 1063471"/>
                  <a:gd name="connsiteX0" fmla="*/ 0 w 3638789"/>
                  <a:gd name="connsiteY0" fmla="*/ 1067360 h 1068054"/>
                  <a:gd name="connsiteX1" fmla="*/ 398723 w 3638789"/>
                  <a:gd name="connsiteY1" fmla="*/ 4583 h 1068054"/>
                  <a:gd name="connsiteX2" fmla="*/ 3638789 w 3638789"/>
                  <a:gd name="connsiteY2" fmla="*/ 0 h 1068054"/>
                  <a:gd name="connsiteX3" fmla="*/ 1825456 w 3638789"/>
                  <a:gd name="connsiteY3" fmla="*/ 1068054 h 1068054"/>
                  <a:gd name="connsiteX4" fmla="*/ 0 w 3638789"/>
                  <a:gd name="connsiteY4" fmla="*/ 1067360 h 1068054"/>
                  <a:gd name="connsiteX0" fmla="*/ 0 w 3638789"/>
                  <a:gd name="connsiteY0" fmla="*/ 1067360 h 1067360"/>
                  <a:gd name="connsiteX1" fmla="*/ 398723 w 3638789"/>
                  <a:gd name="connsiteY1" fmla="*/ 4583 h 1067360"/>
                  <a:gd name="connsiteX2" fmla="*/ 3638789 w 3638789"/>
                  <a:gd name="connsiteY2" fmla="*/ 0 h 1067360"/>
                  <a:gd name="connsiteX3" fmla="*/ 2663610 w 3638789"/>
                  <a:gd name="connsiteY3" fmla="*/ 973020 h 1067360"/>
                  <a:gd name="connsiteX4" fmla="*/ 0 w 3638789"/>
                  <a:gd name="connsiteY4" fmla="*/ 1067360 h 1067360"/>
                  <a:gd name="connsiteX0" fmla="*/ 0 w 3658919"/>
                  <a:gd name="connsiteY0" fmla="*/ 1070135 h 1070135"/>
                  <a:gd name="connsiteX1" fmla="*/ 418853 w 3658919"/>
                  <a:gd name="connsiteY1" fmla="*/ 4583 h 1070135"/>
                  <a:gd name="connsiteX2" fmla="*/ 3658919 w 3658919"/>
                  <a:gd name="connsiteY2" fmla="*/ 0 h 1070135"/>
                  <a:gd name="connsiteX3" fmla="*/ 2683740 w 3658919"/>
                  <a:gd name="connsiteY3" fmla="*/ 973020 h 1070135"/>
                  <a:gd name="connsiteX4" fmla="*/ 0 w 3658919"/>
                  <a:gd name="connsiteY4" fmla="*/ 1070135 h 1070135"/>
                  <a:gd name="connsiteX0" fmla="*/ 0 w 3658919"/>
                  <a:gd name="connsiteY0" fmla="*/ 1278301 h 1278301"/>
                  <a:gd name="connsiteX1" fmla="*/ 399780 w 3658919"/>
                  <a:gd name="connsiteY1" fmla="*/ 0 h 1278301"/>
                  <a:gd name="connsiteX2" fmla="*/ 3658919 w 3658919"/>
                  <a:gd name="connsiteY2" fmla="*/ 208166 h 1278301"/>
                  <a:gd name="connsiteX3" fmla="*/ 2683740 w 3658919"/>
                  <a:gd name="connsiteY3" fmla="*/ 1181186 h 1278301"/>
                  <a:gd name="connsiteX4" fmla="*/ 0 w 3658919"/>
                  <a:gd name="connsiteY4" fmla="*/ 1278301 h 1278301"/>
                  <a:gd name="connsiteX0" fmla="*/ 0 w 5633693"/>
                  <a:gd name="connsiteY0" fmla="*/ 1278301 h 1278301"/>
                  <a:gd name="connsiteX1" fmla="*/ 399780 w 5633693"/>
                  <a:gd name="connsiteY1" fmla="*/ 0 h 1278301"/>
                  <a:gd name="connsiteX2" fmla="*/ 5633693 w 5633693"/>
                  <a:gd name="connsiteY2" fmla="*/ 100026 h 1278301"/>
                  <a:gd name="connsiteX3" fmla="*/ 2683740 w 5633693"/>
                  <a:gd name="connsiteY3" fmla="*/ 1181186 h 1278301"/>
                  <a:gd name="connsiteX4" fmla="*/ 0 w 5633693"/>
                  <a:gd name="connsiteY4" fmla="*/ 1278301 h 1278301"/>
                  <a:gd name="connsiteX0" fmla="*/ 0 w 5633693"/>
                  <a:gd name="connsiteY0" fmla="*/ 1278301 h 1278301"/>
                  <a:gd name="connsiteX1" fmla="*/ 399780 w 5633693"/>
                  <a:gd name="connsiteY1" fmla="*/ 0 h 1278301"/>
                  <a:gd name="connsiteX2" fmla="*/ 5633693 w 5633693"/>
                  <a:gd name="connsiteY2" fmla="*/ 100026 h 1278301"/>
                  <a:gd name="connsiteX3" fmla="*/ 4580065 w 5633693"/>
                  <a:gd name="connsiteY3" fmla="*/ 1247958 h 1278301"/>
                  <a:gd name="connsiteX4" fmla="*/ 0 w 5633693"/>
                  <a:gd name="connsiteY4" fmla="*/ 1278301 h 1278301"/>
                  <a:gd name="connsiteX0" fmla="*/ 0 w 5633693"/>
                  <a:gd name="connsiteY0" fmla="*/ 1309883 h 1309883"/>
                  <a:gd name="connsiteX1" fmla="*/ 405682 w 5633693"/>
                  <a:gd name="connsiteY1" fmla="*/ 0 h 1309883"/>
                  <a:gd name="connsiteX2" fmla="*/ 5633693 w 5633693"/>
                  <a:gd name="connsiteY2" fmla="*/ 131608 h 1309883"/>
                  <a:gd name="connsiteX3" fmla="*/ 4580065 w 5633693"/>
                  <a:gd name="connsiteY3" fmla="*/ 1279540 h 1309883"/>
                  <a:gd name="connsiteX4" fmla="*/ 0 w 5633693"/>
                  <a:gd name="connsiteY4" fmla="*/ 1309883 h 1309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3693" h="1309883">
                    <a:moveTo>
                      <a:pt x="0" y="1309883"/>
                    </a:moveTo>
                    <a:lnTo>
                      <a:pt x="405682" y="0"/>
                    </a:lnTo>
                    <a:lnTo>
                      <a:pt x="5633693" y="131608"/>
                    </a:lnTo>
                    <a:lnTo>
                      <a:pt x="4580065" y="1279540"/>
                    </a:lnTo>
                    <a:lnTo>
                      <a:pt x="0" y="1309883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arallelogram 15"/>
              <p:cNvSpPr/>
              <p:nvPr/>
            </p:nvSpPr>
            <p:spPr>
              <a:xfrm rot="16200000">
                <a:off x="3097068" y="2882982"/>
                <a:ext cx="1996744" cy="600863"/>
              </a:xfrm>
              <a:custGeom>
                <a:avLst/>
                <a:gdLst>
                  <a:gd name="connsiteX0" fmla="*/ 0 w 2609592"/>
                  <a:gd name="connsiteY0" fmla="*/ 1052983 h 1052983"/>
                  <a:gd name="connsiteX1" fmla="*/ 640835 w 2609592"/>
                  <a:gd name="connsiteY1" fmla="*/ 0 h 1052983"/>
                  <a:gd name="connsiteX2" fmla="*/ 2609592 w 2609592"/>
                  <a:gd name="connsiteY2" fmla="*/ 0 h 1052983"/>
                  <a:gd name="connsiteX3" fmla="*/ 1968757 w 2609592"/>
                  <a:gd name="connsiteY3" fmla="*/ 1052983 h 1052983"/>
                  <a:gd name="connsiteX4" fmla="*/ 0 w 2609592"/>
                  <a:gd name="connsiteY4" fmla="*/ 1052983 h 1052983"/>
                  <a:gd name="connsiteX0" fmla="*/ 0 w 2609592"/>
                  <a:gd name="connsiteY0" fmla="*/ 1052983 h 1058066"/>
                  <a:gd name="connsiteX1" fmla="*/ 640835 w 2609592"/>
                  <a:gd name="connsiteY1" fmla="*/ 0 h 1058066"/>
                  <a:gd name="connsiteX2" fmla="*/ 2609592 w 2609592"/>
                  <a:gd name="connsiteY2" fmla="*/ 0 h 1058066"/>
                  <a:gd name="connsiteX3" fmla="*/ 2004317 w 2609592"/>
                  <a:gd name="connsiteY3" fmla="*/ 1058066 h 1058066"/>
                  <a:gd name="connsiteX4" fmla="*/ 0 w 2609592"/>
                  <a:gd name="connsiteY4" fmla="*/ 1052983 h 1058066"/>
                  <a:gd name="connsiteX0" fmla="*/ 0 w 2640072"/>
                  <a:gd name="connsiteY0" fmla="*/ 1052983 h 1058066"/>
                  <a:gd name="connsiteX1" fmla="*/ 671315 w 2640072"/>
                  <a:gd name="connsiteY1" fmla="*/ 0 h 1058066"/>
                  <a:gd name="connsiteX2" fmla="*/ 2640072 w 2640072"/>
                  <a:gd name="connsiteY2" fmla="*/ 0 h 1058066"/>
                  <a:gd name="connsiteX3" fmla="*/ 2034797 w 2640072"/>
                  <a:gd name="connsiteY3" fmla="*/ 1058066 h 1058066"/>
                  <a:gd name="connsiteX4" fmla="*/ 0 w 2640072"/>
                  <a:gd name="connsiteY4" fmla="*/ 1052983 h 1058066"/>
                  <a:gd name="connsiteX0" fmla="*/ 0 w 3490517"/>
                  <a:gd name="connsiteY0" fmla="*/ 1052983 h 1058066"/>
                  <a:gd name="connsiteX1" fmla="*/ 671315 w 3490517"/>
                  <a:gd name="connsiteY1" fmla="*/ 0 h 1058066"/>
                  <a:gd name="connsiteX2" fmla="*/ 3490517 w 3490517"/>
                  <a:gd name="connsiteY2" fmla="*/ 457200 h 1058066"/>
                  <a:gd name="connsiteX3" fmla="*/ 2034797 w 3490517"/>
                  <a:gd name="connsiteY3" fmla="*/ 1058066 h 1058066"/>
                  <a:gd name="connsiteX4" fmla="*/ 0 w 3490517"/>
                  <a:gd name="connsiteY4" fmla="*/ 1052983 h 1058066"/>
                  <a:gd name="connsiteX0" fmla="*/ 0 w 3490517"/>
                  <a:gd name="connsiteY0" fmla="*/ 1052983 h 1052983"/>
                  <a:gd name="connsiteX1" fmla="*/ 671315 w 3490517"/>
                  <a:gd name="connsiteY1" fmla="*/ 0 h 1052983"/>
                  <a:gd name="connsiteX2" fmla="*/ 3490517 w 3490517"/>
                  <a:gd name="connsiteY2" fmla="*/ 457200 h 1052983"/>
                  <a:gd name="connsiteX3" fmla="*/ 1954566 w 3490517"/>
                  <a:gd name="connsiteY3" fmla="*/ 1017426 h 1052983"/>
                  <a:gd name="connsiteX4" fmla="*/ 0 w 3490517"/>
                  <a:gd name="connsiteY4" fmla="*/ 1052983 h 1052983"/>
                  <a:gd name="connsiteX0" fmla="*/ 0 w 3490517"/>
                  <a:gd name="connsiteY0" fmla="*/ 717700 h 717700"/>
                  <a:gd name="connsiteX1" fmla="*/ 1313154 w 3490517"/>
                  <a:gd name="connsiteY1" fmla="*/ 0 h 717700"/>
                  <a:gd name="connsiteX2" fmla="*/ 3490517 w 3490517"/>
                  <a:gd name="connsiteY2" fmla="*/ 121917 h 717700"/>
                  <a:gd name="connsiteX3" fmla="*/ 1954566 w 3490517"/>
                  <a:gd name="connsiteY3" fmla="*/ 682143 h 717700"/>
                  <a:gd name="connsiteX4" fmla="*/ 0 w 3490517"/>
                  <a:gd name="connsiteY4" fmla="*/ 717700 h 717700"/>
                  <a:gd name="connsiteX0" fmla="*/ 0 w 3137502"/>
                  <a:gd name="connsiteY0" fmla="*/ 697380 h 697380"/>
                  <a:gd name="connsiteX1" fmla="*/ 960139 w 3137502"/>
                  <a:gd name="connsiteY1" fmla="*/ 0 h 697380"/>
                  <a:gd name="connsiteX2" fmla="*/ 3137502 w 3137502"/>
                  <a:gd name="connsiteY2" fmla="*/ 121917 h 697380"/>
                  <a:gd name="connsiteX3" fmla="*/ 1601551 w 3137502"/>
                  <a:gd name="connsiteY3" fmla="*/ 682143 h 697380"/>
                  <a:gd name="connsiteX4" fmla="*/ 0 w 3137502"/>
                  <a:gd name="connsiteY4" fmla="*/ 697380 h 697380"/>
                  <a:gd name="connsiteX0" fmla="*/ 0 w 3137502"/>
                  <a:gd name="connsiteY0" fmla="*/ 575463 h 575463"/>
                  <a:gd name="connsiteX1" fmla="*/ 1441522 w 3137502"/>
                  <a:gd name="connsiteY1" fmla="*/ 40643 h 575463"/>
                  <a:gd name="connsiteX2" fmla="*/ 3137502 w 3137502"/>
                  <a:gd name="connsiteY2" fmla="*/ 0 h 575463"/>
                  <a:gd name="connsiteX3" fmla="*/ 1601551 w 3137502"/>
                  <a:gd name="connsiteY3" fmla="*/ 560226 h 575463"/>
                  <a:gd name="connsiteX4" fmla="*/ 0 w 3137502"/>
                  <a:gd name="connsiteY4" fmla="*/ 575463 h 575463"/>
                  <a:gd name="connsiteX0" fmla="*/ 0 w 3137502"/>
                  <a:gd name="connsiteY0" fmla="*/ 605938 h 605938"/>
                  <a:gd name="connsiteX1" fmla="*/ 1698256 w 3137502"/>
                  <a:gd name="connsiteY1" fmla="*/ 0 h 605938"/>
                  <a:gd name="connsiteX2" fmla="*/ 3137502 w 3137502"/>
                  <a:gd name="connsiteY2" fmla="*/ 30475 h 605938"/>
                  <a:gd name="connsiteX3" fmla="*/ 1601551 w 3137502"/>
                  <a:gd name="connsiteY3" fmla="*/ 590701 h 605938"/>
                  <a:gd name="connsiteX4" fmla="*/ 0 w 3137502"/>
                  <a:gd name="connsiteY4" fmla="*/ 605938 h 605938"/>
                  <a:gd name="connsiteX0" fmla="*/ 0 w 3137502"/>
                  <a:gd name="connsiteY0" fmla="*/ 575458 h 590701"/>
                  <a:gd name="connsiteX1" fmla="*/ 1698256 w 3137502"/>
                  <a:gd name="connsiteY1" fmla="*/ 0 h 590701"/>
                  <a:gd name="connsiteX2" fmla="*/ 3137502 w 3137502"/>
                  <a:gd name="connsiteY2" fmla="*/ 30475 h 590701"/>
                  <a:gd name="connsiteX3" fmla="*/ 1601551 w 3137502"/>
                  <a:gd name="connsiteY3" fmla="*/ 590701 h 590701"/>
                  <a:gd name="connsiteX4" fmla="*/ 0 w 3137502"/>
                  <a:gd name="connsiteY4" fmla="*/ 575458 h 590701"/>
                  <a:gd name="connsiteX0" fmla="*/ 0 w 3137502"/>
                  <a:gd name="connsiteY0" fmla="*/ 575458 h 600863"/>
                  <a:gd name="connsiteX1" fmla="*/ 1698256 w 3137502"/>
                  <a:gd name="connsiteY1" fmla="*/ 0 h 600863"/>
                  <a:gd name="connsiteX2" fmla="*/ 3137502 w 3137502"/>
                  <a:gd name="connsiteY2" fmla="*/ 30475 h 600863"/>
                  <a:gd name="connsiteX3" fmla="*/ 1264581 w 3137502"/>
                  <a:gd name="connsiteY3" fmla="*/ 600863 h 600863"/>
                  <a:gd name="connsiteX4" fmla="*/ 0 w 3137502"/>
                  <a:gd name="connsiteY4" fmla="*/ 575458 h 600863"/>
                  <a:gd name="connsiteX0" fmla="*/ 0 w 3137502"/>
                  <a:gd name="connsiteY0" fmla="*/ 575458 h 600863"/>
                  <a:gd name="connsiteX1" fmla="*/ 1698255 w 3137502"/>
                  <a:gd name="connsiteY1" fmla="*/ 0 h 600863"/>
                  <a:gd name="connsiteX2" fmla="*/ 3137502 w 3137502"/>
                  <a:gd name="connsiteY2" fmla="*/ 30475 h 600863"/>
                  <a:gd name="connsiteX3" fmla="*/ 1264581 w 3137502"/>
                  <a:gd name="connsiteY3" fmla="*/ 600863 h 600863"/>
                  <a:gd name="connsiteX4" fmla="*/ 0 w 3137502"/>
                  <a:gd name="connsiteY4" fmla="*/ 575458 h 600863"/>
                  <a:gd name="connsiteX0" fmla="*/ 0 w 2543790"/>
                  <a:gd name="connsiteY0" fmla="*/ 575458 h 600863"/>
                  <a:gd name="connsiteX1" fmla="*/ 1698255 w 2543790"/>
                  <a:gd name="connsiteY1" fmla="*/ 0 h 600863"/>
                  <a:gd name="connsiteX2" fmla="*/ 2543791 w 2543790"/>
                  <a:gd name="connsiteY2" fmla="*/ 20318 h 600863"/>
                  <a:gd name="connsiteX3" fmla="*/ 1264581 w 2543790"/>
                  <a:gd name="connsiteY3" fmla="*/ 600863 h 600863"/>
                  <a:gd name="connsiteX4" fmla="*/ 0 w 2543790"/>
                  <a:gd name="connsiteY4" fmla="*/ 575458 h 600863"/>
                  <a:gd name="connsiteX0" fmla="*/ 0 w 3153544"/>
                  <a:gd name="connsiteY0" fmla="*/ 575458 h 600863"/>
                  <a:gd name="connsiteX1" fmla="*/ 1698255 w 3153544"/>
                  <a:gd name="connsiteY1" fmla="*/ 0 h 600863"/>
                  <a:gd name="connsiteX2" fmla="*/ 3153544 w 3153544"/>
                  <a:gd name="connsiteY2" fmla="*/ 10158 h 600863"/>
                  <a:gd name="connsiteX3" fmla="*/ 1264581 w 3153544"/>
                  <a:gd name="connsiteY3" fmla="*/ 600863 h 600863"/>
                  <a:gd name="connsiteX4" fmla="*/ 0 w 3153544"/>
                  <a:gd name="connsiteY4" fmla="*/ 575458 h 60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544" h="600863">
                    <a:moveTo>
                      <a:pt x="0" y="575458"/>
                    </a:moveTo>
                    <a:lnTo>
                      <a:pt x="1698255" y="0"/>
                    </a:lnTo>
                    <a:lnTo>
                      <a:pt x="3153544" y="10158"/>
                    </a:lnTo>
                    <a:lnTo>
                      <a:pt x="1264581" y="600863"/>
                    </a:lnTo>
                    <a:lnTo>
                      <a:pt x="0" y="575458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16"/>
              <p:cNvSpPr/>
              <p:nvPr/>
            </p:nvSpPr>
            <p:spPr>
              <a:xfrm rot="15829481">
                <a:off x="6438782" y="674898"/>
                <a:ext cx="1109515" cy="5394504"/>
              </a:xfrm>
              <a:custGeom>
                <a:avLst/>
                <a:gdLst>
                  <a:gd name="connsiteX0" fmla="*/ 0 w 1852110"/>
                  <a:gd name="connsiteY0" fmla="*/ 1922013 h 1922013"/>
                  <a:gd name="connsiteX1" fmla="*/ 0 w 1852110"/>
                  <a:gd name="connsiteY1" fmla="*/ 0 h 1922013"/>
                  <a:gd name="connsiteX2" fmla="*/ 1852110 w 1852110"/>
                  <a:gd name="connsiteY2" fmla="*/ 0 h 1922013"/>
                  <a:gd name="connsiteX3" fmla="*/ 1852110 w 1852110"/>
                  <a:gd name="connsiteY3" fmla="*/ 1922013 h 1922013"/>
                  <a:gd name="connsiteX4" fmla="*/ 0 w 1852110"/>
                  <a:gd name="connsiteY4" fmla="*/ 1922013 h 1922013"/>
                  <a:gd name="connsiteX0" fmla="*/ 153270 w 2005380"/>
                  <a:gd name="connsiteY0" fmla="*/ 2158311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53270 w 2005380"/>
                  <a:gd name="connsiteY4" fmla="*/ 2158311 h 2158311"/>
                  <a:gd name="connsiteX0" fmla="*/ 193824 w 2005380"/>
                  <a:gd name="connsiteY0" fmla="*/ 2019628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93824 w 2005380"/>
                  <a:gd name="connsiteY4" fmla="*/ 2019628 h 2158311"/>
                  <a:gd name="connsiteX0" fmla="*/ 137043 w 2005380"/>
                  <a:gd name="connsiteY0" fmla="*/ 1977717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37043 w 2005380"/>
                  <a:gd name="connsiteY4" fmla="*/ 1977717 h 2158311"/>
                  <a:gd name="connsiteX0" fmla="*/ 137043 w 2006476"/>
                  <a:gd name="connsiteY0" fmla="*/ 1977717 h 2148213"/>
                  <a:gd name="connsiteX1" fmla="*/ 0 w 2006476"/>
                  <a:gd name="connsiteY1" fmla="*/ 0 h 2148213"/>
                  <a:gd name="connsiteX2" fmla="*/ 2005380 w 2006476"/>
                  <a:gd name="connsiteY2" fmla="*/ 236298 h 2148213"/>
                  <a:gd name="connsiteX3" fmla="*/ 2006476 w 2006476"/>
                  <a:gd name="connsiteY3" fmla="*/ 2148213 h 2148213"/>
                  <a:gd name="connsiteX4" fmla="*/ 137043 w 2006476"/>
                  <a:gd name="connsiteY4" fmla="*/ 1977717 h 2148213"/>
                  <a:gd name="connsiteX0" fmla="*/ 137043 w 2005403"/>
                  <a:gd name="connsiteY0" fmla="*/ 1977717 h 2188605"/>
                  <a:gd name="connsiteX1" fmla="*/ 0 w 2005403"/>
                  <a:gd name="connsiteY1" fmla="*/ 0 h 2188605"/>
                  <a:gd name="connsiteX2" fmla="*/ 2005380 w 2005403"/>
                  <a:gd name="connsiteY2" fmla="*/ 236298 h 2188605"/>
                  <a:gd name="connsiteX3" fmla="*/ 2002090 w 2005403"/>
                  <a:gd name="connsiteY3" fmla="*/ 2188605 h 2188605"/>
                  <a:gd name="connsiteX4" fmla="*/ 137043 w 2005403"/>
                  <a:gd name="connsiteY4" fmla="*/ 1977717 h 2188605"/>
                  <a:gd name="connsiteX0" fmla="*/ 137043 w 2017286"/>
                  <a:gd name="connsiteY0" fmla="*/ 1977717 h 2190244"/>
                  <a:gd name="connsiteX1" fmla="*/ 0 w 2017286"/>
                  <a:gd name="connsiteY1" fmla="*/ 0 h 2190244"/>
                  <a:gd name="connsiteX2" fmla="*/ 2005380 w 2017286"/>
                  <a:gd name="connsiteY2" fmla="*/ 236298 h 2190244"/>
                  <a:gd name="connsiteX3" fmla="*/ 2017286 w 2017286"/>
                  <a:gd name="connsiteY3" fmla="*/ 2190244 h 2190244"/>
                  <a:gd name="connsiteX4" fmla="*/ 137043 w 2017286"/>
                  <a:gd name="connsiteY4" fmla="*/ 1977717 h 2190244"/>
                  <a:gd name="connsiteX0" fmla="*/ 47415 w 1927658"/>
                  <a:gd name="connsiteY0" fmla="*/ 1839888 h 2052415"/>
                  <a:gd name="connsiteX1" fmla="*/ 0 w 1927658"/>
                  <a:gd name="connsiteY1" fmla="*/ 0 h 2052415"/>
                  <a:gd name="connsiteX2" fmla="*/ 1915752 w 1927658"/>
                  <a:gd name="connsiteY2" fmla="*/ 98469 h 2052415"/>
                  <a:gd name="connsiteX3" fmla="*/ 1927658 w 1927658"/>
                  <a:gd name="connsiteY3" fmla="*/ 2052415 h 2052415"/>
                  <a:gd name="connsiteX4" fmla="*/ 47415 w 1927658"/>
                  <a:gd name="connsiteY4" fmla="*/ 1839888 h 2052415"/>
                  <a:gd name="connsiteX0" fmla="*/ 47415 w 2036601"/>
                  <a:gd name="connsiteY0" fmla="*/ 1839888 h 3325327"/>
                  <a:gd name="connsiteX1" fmla="*/ 0 w 2036601"/>
                  <a:gd name="connsiteY1" fmla="*/ 0 h 3325327"/>
                  <a:gd name="connsiteX2" fmla="*/ 1915752 w 2036601"/>
                  <a:gd name="connsiteY2" fmla="*/ 98469 h 3325327"/>
                  <a:gd name="connsiteX3" fmla="*/ 2036601 w 2036601"/>
                  <a:gd name="connsiteY3" fmla="*/ 3325327 h 3325327"/>
                  <a:gd name="connsiteX4" fmla="*/ 47415 w 2036601"/>
                  <a:gd name="connsiteY4" fmla="*/ 1839888 h 3325327"/>
                  <a:gd name="connsiteX0" fmla="*/ 341438 w 2036601"/>
                  <a:gd name="connsiteY0" fmla="*/ 3266189 h 3325327"/>
                  <a:gd name="connsiteX1" fmla="*/ 0 w 2036601"/>
                  <a:gd name="connsiteY1" fmla="*/ 0 h 3325327"/>
                  <a:gd name="connsiteX2" fmla="*/ 1915752 w 2036601"/>
                  <a:gd name="connsiteY2" fmla="*/ 98469 h 3325327"/>
                  <a:gd name="connsiteX3" fmla="*/ 2036601 w 2036601"/>
                  <a:gd name="connsiteY3" fmla="*/ 3325327 h 3325327"/>
                  <a:gd name="connsiteX4" fmla="*/ 341438 w 2036601"/>
                  <a:gd name="connsiteY4" fmla="*/ 3266189 h 3325327"/>
                  <a:gd name="connsiteX0" fmla="*/ 341438 w 2023933"/>
                  <a:gd name="connsiteY0" fmla="*/ 3266189 h 3385914"/>
                  <a:gd name="connsiteX1" fmla="*/ 0 w 2023933"/>
                  <a:gd name="connsiteY1" fmla="*/ 0 h 3385914"/>
                  <a:gd name="connsiteX2" fmla="*/ 1915752 w 2023933"/>
                  <a:gd name="connsiteY2" fmla="*/ 98469 h 3385914"/>
                  <a:gd name="connsiteX3" fmla="*/ 2023932 w 2023933"/>
                  <a:gd name="connsiteY3" fmla="*/ 3385914 h 3385914"/>
                  <a:gd name="connsiteX4" fmla="*/ 341438 w 2023933"/>
                  <a:gd name="connsiteY4" fmla="*/ 3266189 h 3385914"/>
                  <a:gd name="connsiteX0" fmla="*/ 319814 w 2002307"/>
                  <a:gd name="connsiteY0" fmla="*/ 3275195 h 3394920"/>
                  <a:gd name="connsiteX1" fmla="*/ -1 w 2002307"/>
                  <a:gd name="connsiteY1" fmla="*/ 0 h 3394920"/>
                  <a:gd name="connsiteX2" fmla="*/ 1894128 w 2002307"/>
                  <a:gd name="connsiteY2" fmla="*/ 107475 h 3394920"/>
                  <a:gd name="connsiteX3" fmla="*/ 2002308 w 2002307"/>
                  <a:gd name="connsiteY3" fmla="*/ 3394920 h 3394920"/>
                  <a:gd name="connsiteX4" fmla="*/ 319814 w 2002307"/>
                  <a:gd name="connsiteY4" fmla="*/ 3275195 h 3394920"/>
                  <a:gd name="connsiteX0" fmla="*/ 319816 w 2002311"/>
                  <a:gd name="connsiteY0" fmla="*/ 3275195 h 3394920"/>
                  <a:gd name="connsiteX1" fmla="*/ 1 w 2002311"/>
                  <a:gd name="connsiteY1" fmla="*/ 0 h 3394920"/>
                  <a:gd name="connsiteX2" fmla="*/ 1894130 w 2002311"/>
                  <a:gd name="connsiteY2" fmla="*/ 107475 h 3394920"/>
                  <a:gd name="connsiteX3" fmla="*/ 2002310 w 2002311"/>
                  <a:gd name="connsiteY3" fmla="*/ 3394920 h 3394920"/>
                  <a:gd name="connsiteX4" fmla="*/ 319816 w 2002311"/>
                  <a:gd name="connsiteY4" fmla="*/ 3275195 h 3394920"/>
                  <a:gd name="connsiteX0" fmla="*/ 378351 w 2060844"/>
                  <a:gd name="connsiteY0" fmla="*/ 3278473 h 3398198"/>
                  <a:gd name="connsiteX1" fmla="*/ 0 w 2060844"/>
                  <a:gd name="connsiteY1" fmla="*/ 0 h 3398198"/>
                  <a:gd name="connsiteX2" fmla="*/ 1952665 w 2060844"/>
                  <a:gd name="connsiteY2" fmla="*/ 110753 h 3398198"/>
                  <a:gd name="connsiteX3" fmla="*/ 2060845 w 2060844"/>
                  <a:gd name="connsiteY3" fmla="*/ 3398198 h 3398198"/>
                  <a:gd name="connsiteX4" fmla="*/ 378351 w 2060844"/>
                  <a:gd name="connsiteY4" fmla="*/ 3278473 h 3398198"/>
                  <a:gd name="connsiteX0" fmla="*/ 356727 w 2060846"/>
                  <a:gd name="connsiteY0" fmla="*/ 3287479 h 3398198"/>
                  <a:gd name="connsiteX1" fmla="*/ 0 w 2060846"/>
                  <a:gd name="connsiteY1" fmla="*/ 0 h 3398198"/>
                  <a:gd name="connsiteX2" fmla="*/ 1952665 w 2060846"/>
                  <a:gd name="connsiteY2" fmla="*/ 110753 h 3398198"/>
                  <a:gd name="connsiteX3" fmla="*/ 2060845 w 2060846"/>
                  <a:gd name="connsiteY3" fmla="*/ 3398198 h 3398198"/>
                  <a:gd name="connsiteX4" fmla="*/ 356727 w 2060846"/>
                  <a:gd name="connsiteY4" fmla="*/ 3287479 h 3398198"/>
                  <a:gd name="connsiteX0" fmla="*/ 356727 w 2116760"/>
                  <a:gd name="connsiteY0" fmla="*/ 3287479 h 3319597"/>
                  <a:gd name="connsiteX1" fmla="*/ 0 w 2116760"/>
                  <a:gd name="connsiteY1" fmla="*/ 0 h 3319597"/>
                  <a:gd name="connsiteX2" fmla="*/ 1952665 w 2116760"/>
                  <a:gd name="connsiteY2" fmla="*/ 110753 h 3319597"/>
                  <a:gd name="connsiteX3" fmla="*/ 2116759 w 2116760"/>
                  <a:gd name="connsiteY3" fmla="*/ 3319597 h 3319597"/>
                  <a:gd name="connsiteX4" fmla="*/ 356727 w 2116760"/>
                  <a:gd name="connsiteY4" fmla="*/ 3287479 h 3319597"/>
                  <a:gd name="connsiteX0" fmla="*/ 356727 w 2166853"/>
                  <a:gd name="connsiteY0" fmla="*/ 3287479 h 3363267"/>
                  <a:gd name="connsiteX1" fmla="*/ 0 w 2166853"/>
                  <a:gd name="connsiteY1" fmla="*/ 0 h 3363267"/>
                  <a:gd name="connsiteX2" fmla="*/ 1952665 w 2166853"/>
                  <a:gd name="connsiteY2" fmla="*/ 110753 h 3363267"/>
                  <a:gd name="connsiteX3" fmla="*/ 2166854 w 2166853"/>
                  <a:gd name="connsiteY3" fmla="*/ 3363267 h 3363267"/>
                  <a:gd name="connsiteX4" fmla="*/ 356727 w 2166853"/>
                  <a:gd name="connsiteY4" fmla="*/ 3287479 h 3363267"/>
                  <a:gd name="connsiteX0" fmla="*/ 356727 w 2164744"/>
                  <a:gd name="connsiteY0" fmla="*/ 3287479 h 3373365"/>
                  <a:gd name="connsiteX1" fmla="*/ 0 w 2164744"/>
                  <a:gd name="connsiteY1" fmla="*/ 0 h 3373365"/>
                  <a:gd name="connsiteX2" fmla="*/ 1952665 w 2164744"/>
                  <a:gd name="connsiteY2" fmla="*/ 110753 h 3373365"/>
                  <a:gd name="connsiteX3" fmla="*/ 2164744 w 2164744"/>
                  <a:gd name="connsiteY3" fmla="*/ 3373365 h 3373365"/>
                  <a:gd name="connsiteX4" fmla="*/ 356727 w 2164744"/>
                  <a:gd name="connsiteY4" fmla="*/ 3287479 h 3373365"/>
                  <a:gd name="connsiteX0" fmla="*/ 356727 w 2410656"/>
                  <a:gd name="connsiteY0" fmla="*/ 3287479 h 5326947"/>
                  <a:gd name="connsiteX1" fmla="*/ 0 w 2410656"/>
                  <a:gd name="connsiteY1" fmla="*/ 0 h 5326947"/>
                  <a:gd name="connsiteX2" fmla="*/ 1952665 w 2410656"/>
                  <a:gd name="connsiteY2" fmla="*/ 110753 h 5326947"/>
                  <a:gd name="connsiteX3" fmla="*/ 2410657 w 2410656"/>
                  <a:gd name="connsiteY3" fmla="*/ 5326947 h 5326947"/>
                  <a:gd name="connsiteX4" fmla="*/ 356727 w 2410656"/>
                  <a:gd name="connsiteY4" fmla="*/ 3287479 h 5326947"/>
                  <a:gd name="connsiteX0" fmla="*/ 875061 w 2410656"/>
                  <a:gd name="connsiteY0" fmla="*/ 5285558 h 5326947"/>
                  <a:gd name="connsiteX1" fmla="*/ 0 w 2410656"/>
                  <a:gd name="connsiteY1" fmla="*/ 0 h 5326947"/>
                  <a:gd name="connsiteX2" fmla="*/ 1952665 w 2410656"/>
                  <a:gd name="connsiteY2" fmla="*/ 110753 h 5326947"/>
                  <a:gd name="connsiteX3" fmla="*/ 2410657 w 2410656"/>
                  <a:gd name="connsiteY3" fmla="*/ 5326947 h 5326947"/>
                  <a:gd name="connsiteX4" fmla="*/ 875061 w 2410656"/>
                  <a:gd name="connsiteY4" fmla="*/ 5285558 h 5326947"/>
                  <a:gd name="connsiteX0" fmla="*/ 875061 w 2585618"/>
                  <a:gd name="connsiteY0" fmla="*/ 5285558 h 5294203"/>
                  <a:gd name="connsiteX1" fmla="*/ 0 w 2585618"/>
                  <a:gd name="connsiteY1" fmla="*/ 0 h 5294203"/>
                  <a:gd name="connsiteX2" fmla="*/ 1952665 w 2585618"/>
                  <a:gd name="connsiteY2" fmla="*/ 110753 h 5294203"/>
                  <a:gd name="connsiteX3" fmla="*/ 2585619 w 2585618"/>
                  <a:gd name="connsiteY3" fmla="*/ 5294203 h 5294203"/>
                  <a:gd name="connsiteX4" fmla="*/ 875061 w 2585618"/>
                  <a:gd name="connsiteY4" fmla="*/ 5285558 h 529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618" h="5294203">
                    <a:moveTo>
                      <a:pt x="875061" y="5285558"/>
                    </a:moveTo>
                    <a:cubicBezTo>
                      <a:pt x="768456" y="4193826"/>
                      <a:pt x="45956" y="1098552"/>
                      <a:pt x="0" y="0"/>
                    </a:cubicBezTo>
                    <a:lnTo>
                      <a:pt x="1952665" y="110753"/>
                    </a:lnTo>
                    <a:cubicBezTo>
                      <a:pt x="1953030" y="748058"/>
                      <a:pt x="2585254" y="4656898"/>
                      <a:pt x="2585619" y="5294203"/>
                    </a:cubicBezTo>
                    <a:lnTo>
                      <a:pt x="875061" y="5285558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40834" y="1479410"/>
              <a:ext cx="3118230" cy="2864102"/>
              <a:chOff x="4321657" y="1461639"/>
              <a:chExt cx="3118230" cy="2864102"/>
            </a:xfrm>
            <a:solidFill>
              <a:srgbClr val="E4312A"/>
            </a:solidFill>
          </p:grpSpPr>
          <p:sp>
            <p:nvSpPr>
              <p:cNvPr id="15" name="Parallelogram 14"/>
              <p:cNvSpPr/>
              <p:nvPr/>
            </p:nvSpPr>
            <p:spPr>
              <a:xfrm rot="21129049" flipV="1">
                <a:off x="4360753" y="1461639"/>
                <a:ext cx="2917580" cy="814406"/>
              </a:xfrm>
              <a:custGeom>
                <a:avLst/>
                <a:gdLst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830487 w 2847998"/>
                  <a:gd name="connsiteY3" fmla="*/ 814758 h 814758"/>
                  <a:gd name="connsiteX4" fmla="*/ 0 w 2847998"/>
                  <a:gd name="connsiteY4" fmla="*/ 814758 h 814758"/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788147 w 2847998"/>
                  <a:gd name="connsiteY3" fmla="*/ 805211 h 814758"/>
                  <a:gd name="connsiteX4" fmla="*/ 0 w 2847998"/>
                  <a:gd name="connsiteY4" fmla="*/ 814758 h 814758"/>
                  <a:gd name="connsiteX0" fmla="*/ 0 w 2879403"/>
                  <a:gd name="connsiteY0" fmla="*/ 814758 h 814758"/>
                  <a:gd name="connsiteX1" fmla="*/ 1017511 w 2879403"/>
                  <a:gd name="connsiteY1" fmla="*/ 0 h 814758"/>
                  <a:gd name="connsiteX2" fmla="*/ 2879403 w 2879403"/>
                  <a:gd name="connsiteY2" fmla="*/ 41823 h 814758"/>
                  <a:gd name="connsiteX3" fmla="*/ 1788147 w 2879403"/>
                  <a:gd name="connsiteY3" fmla="*/ 805211 h 814758"/>
                  <a:gd name="connsiteX4" fmla="*/ 0 w 2879403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43565"/>
                  <a:gd name="connsiteX1" fmla="*/ 1017511 w 2874547"/>
                  <a:gd name="connsiteY1" fmla="*/ 0 h 843565"/>
                  <a:gd name="connsiteX2" fmla="*/ 2874547 w 2874547"/>
                  <a:gd name="connsiteY2" fmla="*/ 6596 h 843565"/>
                  <a:gd name="connsiteX3" fmla="*/ 1844715 w 2874547"/>
                  <a:gd name="connsiteY3" fmla="*/ 843565 h 843565"/>
                  <a:gd name="connsiteX4" fmla="*/ 0 w 2874547"/>
                  <a:gd name="connsiteY4" fmla="*/ 814758 h 843565"/>
                  <a:gd name="connsiteX0" fmla="*/ 0 w 2918098"/>
                  <a:gd name="connsiteY0" fmla="*/ 814758 h 843565"/>
                  <a:gd name="connsiteX1" fmla="*/ 1017511 w 2918098"/>
                  <a:gd name="connsiteY1" fmla="*/ 0 h 843565"/>
                  <a:gd name="connsiteX2" fmla="*/ 2918098 w 2918098"/>
                  <a:gd name="connsiteY2" fmla="*/ 62128 h 843565"/>
                  <a:gd name="connsiteX3" fmla="*/ 1844715 w 2918098"/>
                  <a:gd name="connsiteY3" fmla="*/ 843565 h 843565"/>
                  <a:gd name="connsiteX4" fmla="*/ 0 w 2918098"/>
                  <a:gd name="connsiteY4" fmla="*/ 814758 h 843565"/>
                  <a:gd name="connsiteX0" fmla="*/ 0 w 2913242"/>
                  <a:gd name="connsiteY0" fmla="*/ 814758 h 843565"/>
                  <a:gd name="connsiteX1" fmla="*/ 1017511 w 2913242"/>
                  <a:gd name="connsiteY1" fmla="*/ 0 h 843565"/>
                  <a:gd name="connsiteX2" fmla="*/ 2913242 w 2913242"/>
                  <a:gd name="connsiteY2" fmla="*/ 26901 h 843565"/>
                  <a:gd name="connsiteX3" fmla="*/ 1844715 w 2913242"/>
                  <a:gd name="connsiteY3" fmla="*/ 843565 h 843565"/>
                  <a:gd name="connsiteX4" fmla="*/ 0 w 2913242"/>
                  <a:gd name="connsiteY4" fmla="*/ 814758 h 843565"/>
                  <a:gd name="connsiteX0" fmla="*/ 0 w 2913242"/>
                  <a:gd name="connsiteY0" fmla="*/ 787857 h 816664"/>
                  <a:gd name="connsiteX1" fmla="*/ 993561 w 2913242"/>
                  <a:gd name="connsiteY1" fmla="*/ 22553 h 816664"/>
                  <a:gd name="connsiteX2" fmla="*/ 2913242 w 2913242"/>
                  <a:gd name="connsiteY2" fmla="*/ 0 h 816664"/>
                  <a:gd name="connsiteX3" fmla="*/ 1844715 w 2913242"/>
                  <a:gd name="connsiteY3" fmla="*/ 816664 h 816664"/>
                  <a:gd name="connsiteX4" fmla="*/ 0 w 2913242"/>
                  <a:gd name="connsiteY4" fmla="*/ 787857 h 816664"/>
                  <a:gd name="connsiteX0" fmla="*/ 0 w 2909773"/>
                  <a:gd name="connsiteY0" fmla="*/ 813019 h 841826"/>
                  <a:gd name="connsiteX1" fmla="*/ 993561 w 2909773"/>
                  <a:gd name="connsiteY1" fmla="*/ 47715 h 841826"/>
                  <a:gd name="connsiteX2" fmla="*/ 2909773 w 2909773"/>
                  <a:gd name="connsiteY2" fmla="*/ 0 h 841826"/>
                  <a:gd name="connsiteX3" fmla="*/ 1844715 w 2909773"/>
                  <a:gd name="connsiteY3" fmla="*/ 841826 h 841826"/>
                  <a:gd name="connsiteX4" fmla="*/ 0 w 2909773"/>
                  <a:gd name="connsiteY4" fmla="*/ 813019 h 841826"/>
                  <a:gd name="connsiteX0" fmla="*/ 0 w 2933371"/>
                  <a:gd name="connsiteY0" fmla="*/ 790631 h 819438"/>
                  <a:gd name="connsiteX1" fmla="*/ 993561 w 2933371"/>
                  <a:gd name="connsiteY1" fmla="*/ 25327 h 819438"/>
                  <a:gd name="connsiteX2" fmla="*/ 2933371 w 2933371"/>
                  <a:gd name="connsiteY2" fmla="*/ 0 h 819438"/>
                  <a:gd name="connsiteX3" fmla="*/ 1844715 w 2933371"/>
                  <a:gd name="connsiteY3" fmla="*/ 819438 h 819438"/>
                  <a:gd name="connsiteX4" fmla="*/ 0 w 2933371"/>
                  <a:gd name="connsiteY4" fmla="*/ 790631 h 819438"/>
                  <a:gd name="connsiteX0" fmla="*/ 0 w 2933371"/>
                  <a:gd name="connsiteY0" fmla="*/ 790631 h 811454"/>
                  <a:gd name="connsiteX1" fmla="*/ 993561 w 2933371"/>
                  <a:gd name="connsiteY1" fmla="*/ 25327 h 811454"/>
                  <a:gd name="connsiteX2" fmla="*/ 2933371 w 2933371"/>
                  <a:gd name="connsiteY2" fmla="*/ 0 h 811454"/>
                  <a:gd name="connsiteX3" fmla="*/ 1828231 w 2933371"/>
                  <a:gd name="connsiteY3" fmla="*/ 811454 h 811454"/>
                  <a:gd name="connsiteX4" fmla="*/ 0 w 2933371"/>
                  <a:gd name="connsiteY4" fmla="*/ 790631 h 811454"/>
                  <a:gd name="connsiteX0" fmla="*/ 0 w 2917580"/>
                  <a:gd name="connsiteY0" fmla="*/ 793583 h 814406"/>
                  <a:gd name="connsiteX1" fmla="*/ 993561 w 2917580"/>
                  <a:gd name="connsiteY1" fmla="*/ 28279 h 814406"/>
                  <a:gd name="connsiteX2" fmla="*/ 2917580 w 2917580"/>
                  <a:gd name="connsiteY2" fmla="*/ 0 h 814406"/>
                  <a:gd name="connsiteX3" fmla="*/ 1828231 w 2917580"/>
                  <a:gd name="connsiteY3" fmla="*/ 814406 h 814406"/>
                  <a:gd name="connsiteX4" fmla="*/ 0 w 2917580"/>
                  <a:gd name="connsiteY4" fmla="*/ 793583 h 81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17580" h="814406">
                    <a:moveTo>
                      <a:pt x="0" y="793583"/>
                    </a:moveTo>
                    <a:lnTo>
                      <a:pt x="993561" y="28279"/>
                    </a:lnTo>
                    <a:lnTo>
                      <a:pt x="2917580" y="0"/>
                    </a:lnTo>
                    <a:lnTo>
                      <a:pt x="1828231" y="814406"/>
                    </a:lnTo>
                    <a:lnTo>
                      <a:pt x="0" y="793583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/>
              <p:cNvSpPr/>
              <p:nvPr/>
            </p:nvSpPr>
            <p:spPr>
              <a:xfrm rot="16200000">
                <a:off x="3530654" y="2476672"/>
                <a:ext cx="2640072" cy="1058066"/>
              </a:xfrm>
              <a:custGeom>
                <a:avLst/>
                <a:gdLst>
                  <a:gd name="connsiteX0" fmla="*/ 0 w 2609592"/>
                  <a:gd name="connsiteY0" fmla="*/ 1052983 h 1052983"/>
                  <a:gd name="connsiteX1" fmla="*/ 640835 w 2609592"/>
                  <a:gd name="connsiteY1" fmla="*/ 0 h 1052983"/>
                  <a:gd name="connsiteX2" fmla="*/ 2609592 w 2609592"/>
                  <a:gd name="connsiteY2" fmla="*/ 0 h 1052983"/>
                  <a:gd name="connsiteX3" fmla="*/ 1968757 w 2609592"/>
                  <a:gd name="connsiteY3" fmla="*/ 1052983 h 1052983"/>
                  <a:gd name="connsiteX4" fmla="*/ 0 w 2609592"/>
                  <a:gd name="connsiteY4" fmla="*/ 1052983 h 1052983"/>
                  <a:gd name="connsiteX0" fmla="*/ 0 w 2609592"/>
                  <a:gd name="connsiteY0" fmla="*/ 1052983 h 1058066"/>
                  <a:gd name="connsiteX1" fmla="*/ 640835 w 2609592"/>
                  <a:gd name="connsiteY1" fmla="*/ 0 h 1058066"/>
                  <a:gd name="connsiteX2" fmla="*/ 2609592 w 2609592"/>
                  <a:gd name="connsiteY2" fmla="*/ 0 h 1058066"/>
                  <a:gd name="connsiteX3" fmla="*/ 2004317 w 2609592"/>
                  <a:gd name="connsiteY3" fmla="*/ 1058066 h 1058066"/>
                  <a:gd name="connsiteX4" fmla="*/ 0 w 2609592"/>
                  <a:gd name="connsiteY4" fmla="*/ 1052983 h 1058066"/>
                  <a:gd name="connsiteX0" fmla="*/ 0 w 2640072"/>
                  <a:gd name="connsiteY0" fmla="*/ 1052983 h 1058066"/>
                  <a:gd name="connsiteX1" fmla="*/ 671315 w 2640072"/>
                  <a:gd name="connsiteY1" fmla="*/ 0 h 1058066"/>
                  <a:gd name="connsiteX2" fmla="*/ 2640072 w 2640072"/>
                  <a:gd name="connsiteY2" fmla="*/ 0 h 1058066"/>
                  <a:gd name="connsiteX3" fmla="*/ 2034797 w 2640072"/>
                  <a:gd name="connsiteY3" fmla="*/ 1058066 h 1058066"/>
                  <a:gd name="connsiteX4" fmla="*/ 0 w 2640072"/>
                  <a:gd name="connsiteY4" fmla="*/ 1052983 h 105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0072" h="1058066">
                    <a:moveTo>
                      <a:pt x="0" y="1052983"/>
                    </a:moveTo>
                    <a:lnTo>
                      <a:pt x="671315" y="0"/>
                    </a:lnTo>
                    <a:lnTo>
                      <a:pt x="2640072" y="0"/>
                    </a:lnTo>
                    <a:lnTo>
                      <a:pt x="2034797" y="1058066"/>
                    </a:lnTo>
                    <a:lnTo>
                      <a:pt x="0" y="1052983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/>
              <p:cNvSpPr/>
              <p:nvPr/>
            </p:nvSpPr>
            <p:spPr>
              <a:xfrm rot="15829481">
                <a:off x="5338880" y="2109987"/>
                <a:ext cx="2011107" cy="2190906"/>
              </a:xfrm>
              <a:custGeom>
                <a:avLst/>
                <a:gdLst>
                  <a:gd name="connsiteX0" fmla="*/ 0 w 1852110"/>
                  <a:gd name="connsiteY0" fmla="*/ 1922013 h 1922013"/>
                  <a:gd name="connsiteX1" fmla="*/ 0 w 1852110"/>
                  <a:gd name="connsiteY1" fmla="*/ 0 h 1922013"/>
                  <a:gd name="connsiteX2" fmla="*/ 1852110 w 1852110"/>
                  <a:gd name="connsiteY2" fmla="*/ 0 h 1922013"/>
                  <a:gd name="connsiteX3" fmla="*/ 1852110 w 1852110"/>
                  <a:gd name="connsiteY3" fmla="*/ 1922013 h 1922013"/>
                  <a:gd name="connsiteX4" fmla="*/ 0 w 1852110"/>
                  <a:gd name="connsiteY4" fmla="*/ 1922013 h 1922013"/>
                  <a:gd name="connsiteX0" fmla="*/ 153270 w 2005380"/>
                  <a:gd name="connsiteY0" fmla="*/ 2158311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53270 w 2005380"/>
                  <a:gd name="connsiteY4" fmla="*/ 2158311 h 2158311"/>
                  <a:gd name="connsiteX0" fmla="*/ 193824 w 2005380"/>
                  <a:gd name="connsiteY0" fmla="*/ 2019628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93824 w 2005380"/>
                  <a:gd name="connsiteY4" fmla="*/ 2019628 h 2158311"/>
                  <a:gd name="connsiteX0" fmla="*/ 137043 w 2005380"/>
                  <a:gd name="connsiteY0" fmla="*/ 1977717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37043 w 2005380"/>
                  <a:gd name="connsiteY4" fmla="*/ 1977717 h 2158311"/>
                  <a:gd name="connsiteX0" fmla="*/ 137043 w 2006476"/>
                  <a:gd name="connsiteY0" fmla="*/ 1977717 h 2148213"/>
                  <a:gd name="connsiteX1" fmla="*/ 0 w 2006476"/>
                  <a:gd name="connsiteY1" fmla="*/ 0 h 2148213"/>
                  <a:gd name="connsiteX2" fmla="*/ 2005380 w 2006476"/>
                  <a:gd name="connsiteY2" fmla="*/ 236298 h 2148213"/>
                  <a:gd name="connsiteX3" fmla="*/ 2006476 w 2006476"/>
                  <a:gd name="connsiteY3" fmla="*/ 2148213 h 2148213"/>
                  <a:gd name="connsiteX4" fmla="*/ 137043 w 2006476"/>
                  <a:gd name="connsiteY4" fmla="*/ 1977717 h 2148213"/>
                  <a:gd name="connsiteX0" fmla="*/ 137043 w 2005403"/>
                  <a:gd name="connsiteY0" fmla="*/ 1977717 h 2188605"/>
                  <a:gd name="connsiteX1" fmla="*/ 0 w 2005403"/>
                  <a:gd name="connsiteY1" fmla="*/ 0 h 2188605"/>
                  <a:gd name="connsiteX2" fmla="*/ 2005380 w 2005403"/>
                  <a:gd name="connsiteY2" fmla="*/ 236298 h 2188605"/>
                  <a:gd name="connsiteX3" fmla="*/ 2002090 w 2005403"/>
                  <a:gd name="connsiteY3" fmla="*/ 2188605 h 2188605"/>
                  <a:gd name="connsiteX4" fmla="*/ 137043 w 2005403"/>
                  <a:gd name="connsiteY4" fmla="*/ 1977717 h 2188605"/>
                  <a:gd name="connsiteX0" fmla="*/ 137043 w 2017286"/>
                  <a:gd name="connsiteY0" fmla="*/ 1977717 h 2190244"/>
                  <a:gd name="connsiteX1" fmla="*/ 0 w 2017286"/>
                  <a:gd name="connsiteY1" fmla="*/ 0 h 2190244"/>
                  <a:gd name="connsiteX2" fmla="*/ 2005380 w 2017286"/>
                  <a:gd name="connsiteY2" fmla="*/ 236298 h 2190244"/>
                  <a:gd name="connsiteX3" fmla="*/ 2017286 w 2017286"/>
                  <a:gd name="connsiteY3" fmla="*/ 2190244 h 2190244"/>
                  <a:gd name="connsiteX4" fmla="*/ 137043 w 2017286"/>
                  <a:gd name="connsiteY4" fmla="*/ 1977717 h 219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7286" h="2190244">
                    <a:moveTo>
                      <a:pt x="137043" y="1977717"/>
                    </a:moveTo>
                    <a:lnTo>
                      <a:pt x="0" y="0"/>
                    </a:lnTo>
                    <a:lnTo>
                      <a:pt x="2005380" y="236298"/>
                    </a:lnTo>
                    <a:cubicBezTo>
                      <a:pt x="2005745" y="873603"/>
                      <a:pt x="2016921" y="1552939"/>
                      <a:pt x="2017286" y="2190244"/>
                    </a:cubicBezTo>
                    <a:lnTo>
                      <a:pt x="137043" y="1977717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42757" y="2574754"/>
              <a:ext cx="3909874" cy="2257307"/>
              <a:chOff x="4310031" y="1453196"/>
              <a:chExt cx="3909874" cy="2257307"/>
            </a:xfrm>
            <a:solidFill>
              <a:srgbClr val="6DA542"/>
            </a:solidFill>
          </p:grpSpPr>
          <p:sp>
            <p:nvSpPr>
              <p:cNvPr id="28" name="Parallelogram 14"/>
              <p:cNvSpPr/>
              <p:nvPr/>
            </p:nvSpPr>
            <p:spPr>
              <a:xfrm rot="21129049" flipV="1">
                <a:off x="4407845" y="1453196"/>
                <a:ext cx="3706126" cy="1070135"/>
              </a:xfrm>
              <a:custGeom>
                <a:avLst/>
                <a:gdLst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830487 w 2847998"/>
                  <a:gd name="connsiteY3" fmla="*/ 814758 h 814758"/>
                  <a:gd name="connsiteX4" fmla="*/ 0 w 2847998"/>
                  <a:gd name="connsiteY4" fmla="*/ 814758 h 814758"/>
                  <a:gd name="connsiteX0" fmla="*/ 0 w 2847998"/>
                  <a:gd name="connsiteY0" fmla="*/ 814758 h 814758"/>
                  <a:gd name="connsiteX1" fmla="*/ 1017511 w 2847998"/>
                  <a:gd name="connsiteY1" fmla="*/ 0 h 814758"/>
                  <a:gd name="connsiteX2" fmla="*/ 2847998 w 2847998"/>
                  <a:gd name="connsiteY2" fmla="*/ 0 h 814758"/>
                  <a:gd name="connsiteX3" fmla="*/ 1788147 w 2847998"/>
                  <a:gd name="connsiteY3" fmla="*/ 805211 h 814758"/>
                  <a:gd name="connsiteX4" fmla="*/ 0 w 2847998"/>
                  <a:gd name="connsiteY4" fmla="*/ 814758 h 814758"/>
                  <a:gd name="connsiteX0" fmla="*/ 0 w 2879403"/>
                  <a:gd name="connsiteY0" fmla="*/ 814758 h 814758"/>
                  <a:gd name="connsiteX1" fmla="*/ 1017511 w 2879403"/>
                  <a:gd name="connsiteY1" fmla="*/ 0 h 814758"/>
                  <a:gd name="connsiteX2" fmla="*/ 2879403 w 2879403"/>
                  <a:gd name="connsiteY2" fmla="*/ 41823 h 814758"/>
                  <a:gd name="connsiteX3" fmla="*/ 1788147 w 2879403"/>
                  <a:gd name="connsiteY3" fmla="*/ 805211 h 814758"/>
                  <a:gd name="connsiteX4" fmla="*/ 0 w 2879403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14758"/>
                  <a:gd name="connsiteX1" fmla="*/ 1017511 w 2874547"/>
                  <a:gd name="connsiteY1" fmla="*/ 0 h 814758"/>
                  <a:gd name="connsiteX2" fmla="*/ 2874547 w 2874547"/>
                  <a:gd name="connsiteY2" fmla="*/ 6596 h 814758"/>
                  <a:gd name="connsiteX3" fmla="*/ 1788147 w 2874547"/>
                  <a:gd name="connsiteY3" fmla="*/ 805211 h 814758"/>
                  <a:gd name="connsiteX4" fmla="*/ 0 w 2874547"/>
                  <a:gd name="connsiteY4" fmla="*/ 814758 h 814758"/>
                  <a:gd name="connsiteX0" fmla="*/ 0 w 2874547"/>
                  <a:gd name="connsiteY0" fmla="*/ 814758 h 843565"/>
                  <a:gd name="connsiteX1" fmla="*/ 1017511 w 2874547"/>
                  <a:gd name="connsiteY1" fmla="*/ 0 h 843565"/>
                  <a:gd name="connsiteX2" fmla="*/ 2874547 w 2874547"/>
                  <a:gd name="connsiteY2" fmla="*/ 6596 h 843565"/>
                  <a:gd name="connsiteX3" fmla="*/ 1844715 w 2874547"/>
                  <a:gd name="connsiteY3" fmla="*/ 843565 h 843565"/>
                  <a:gd name="connsiteX4" fmla="*/ 0 w 2874547"/>
                  <a:gd name="connsiteY4" fmla="*/ 814758 h 843565"/>
                  <a:gd name="connsiteX0" fmla="*/ 0 w 2918098"/>
                  <a:gd name="connsiteY0" fmla="*/ 814758 h 843565"/>
                  <a:gd name="connsiteX1" fmla="*/ 1017511 w 2918098"/>
                  <a:gd name="connsiteY1" fmla="*/ 0 h 843565"/>
                  <a:gd name="connsiteX2" fmla="*/ 2918098 w 2918098"/>
                  <a:gd name="connsiteY2" fmla="*/ 62128 h 843565"/>
                  <a:gd name="connsiteX3" fmla="*/ 1844715 w 2918098"/>
                  <a:gd name="connsiteY3" fmla="*/ 843565 h 843565"/>
                  <a:gd name="connsiteX4" fmla="*/ 0 w 2918098"/>
                  <a:gd name="connsiteY4" fmla="*/ 814758 h 843565"/>
                  <a:gd name="connsiteX0" fmla="*/ 0 w 2913242"/>
                  <a:gd name="connsiteY0" fmla="*/ 814758 h 843565"/>
                  <a:gd name="connsiteX1" fmla="*/ 1017511 w 2913242"/>
                  <a:gd name="connsiteY1" fmla="*/ 0 h 843565"/>
                  <a:gd name="connsiteX2" fmla="*/ 2913242 w 2913242"/>
                  <a:gd name="connsiteY2" fmla="*/ 26901 h 843565"/>
                  <a:gd name="connsiteX3" fmla="*/ 1844715 w 2913242"/>
                  <a:gd name="connsiteY3" fmla="*/ 843565 h 843565"/>
                  <a:gd name="connsiteX4" fmla="*/ 0 w 2913242"/>
                  <a:gd name="connsiteY4" fmla="*/ 814758 h 843565"/>
                  <a:gd name="connsiteX0" fmla="*/ 0 w 2913242"/>
                  <a:gd name="connsiteY0" fmla="*/ 787857 h 816664"/>
                  <a:gd name="connsiteX1" fmla="*/ 993561 w 2913242"/>
                  <a:gd name="connsiteY1" fmla="*/ 22553 h 816664"/>
                  <a:gd name="connsiteX2" fmla="*/ 2913242 w 2913242"/>
                  <a:gd name="connsiteY2" fmla="*/ 0 h 816664"/>
                  <a:gd name="connsiteX3" fmla="*/ 1844715 w 2913242"/>
                  <a:gd name="connsiteY3" fmla="*/ 816664 h 816664"/>
                  <a:gd name="connsiteX4" fmla="*/ 0 w 2913242"/>
                  <a:gd name="connsiteY4" fmla="*/ 787857 h 816664"/>
                  <a:gd name="connsiteX0" fmla="*/ 0 w 2909773"/>
                  <a:gd name="connsiteY0" fmla="*/ 813019 h 841826"/>
                  <a:gd name="connsiteX1" fmla="*/ 993561 w 2909773"/>
                  <a:gd name="connsiteY1" fmla="*/ 47715 h 841826"/>
                  <a:gd name="connsiteX2" fmla="*/ 2909773 w 2909773"/>
                  <a:gd name="connsiteY2" fmla="*/ 0 h 841826"/>
                  <a:gd name="connsiteX3" fmla="*/ 1844715 w 2909773"/>
                  <a:gd name="connsiteY3" fmla="*/ 841826 h 841826"/>
                  <a:gd name="connsiteX4" fmla="*/ 0 w 2909773"/>
                  <a:gd name="connsiteY4" fmla="*/ 813019 h 841826"/>
                  <a:gd name="connsiteX0" fmla="*/ 0 w 2933371"/>
                  <a:gd name="connsiteY0" fmla="*/ 790631 h 819438"/>
                  <a:gd name="connsiteX1" fmla="*/ 993561 w 2933371"/>
                  <a:gd name="connsiteY1" fmla="*/ 25327 h 819438"/>
                  <a:gd name="connsiteX2" fmla="*/ 2933371 w 2933371"/>
                  <a:gd name="connsiteY2" fmla="*/ 0 h 819438"/>
                  <a:gd name="connsiteX3" fmla="*/ 1844715 w 2933371"/>
                  <a:gd name="connsiteY3" fmla="*/ 819438 h 819438"/>
                  <a:gd name="connsiteX4" fmla="*/ 0 w 2933371"/>
                  <a:gd name="connsiteY4" fmla="*/ 790631 h 819438"/>
                  <a:gd name="connsiteX0" fmla="*/ 0 w 2933371"/>
                  <a:gd name="connsiteY0" fmla="*/ 790631 h 811454"/>
                  <a:gd name="connsiteX1" fmla="*/ 993561 w 2933371"/>
                  <a:gd name="connsiteY1" fmla="*/ 25327 h 811454"/>
                  <a:gd name="connsiteX2" fmla="*/ 2933371 w 2933371"/>
                  <a:gd name="connsiteY2" fmla="*/ 0 h 811454"/>
                  <a:gd name="connsiteX3" fmla="*/ 1828231 w 2933371"/>
                  <a:gd name="connsiteY3" fmla="*/ 811454 h 811454"/>
                  <a:gd name="connsiteX4" fmla="*/ 0 w 2933371"/>
                  <a:gd name="connsiteY4" fmla="*/ 790631 h 811454"/>
                  <a:gd name="connsiteX0" fmla="*/ 0 w 2917580"/>
                  <a:gd name="connsiteY0" fmla="*/ 793583 h 814406"/>
                  <a:gd name="connsiteX1" fmla="*/ 993561 w 2917580"/>
                  <a:gd name="connsiteY1" fmla="*/ 28279 h 814406"/>
                  <a:gd name="connsiteX2" fmla="*/ 2917580 w 2917580"/>
                  <a:gd name="connsiteY2" fmla="*/ 0 h 814406"/>
                  <a:gd name="connsiteX3" fmla="*/ 1828231 w 2917580"/>
                  <a:gd name="connsiteY3" fmla="*/ 814406 h 814406"/>
                  <a:gd name="connsiteX4" fmla="*/ 0 w 2917580"/>
                  <a:gd name="connsiteY4" fmla="*/ 793583 h 814406"/>
                  <a:gd name="connsiteX0" fmla="*/ 0 w 2917580"/>
                  <a:gd name="connsiteY0" fmla="*/ 1042648 h 1063471"/>
                  <a:gd name="connsiteX1" fmla="*/ 401498 w 2917580"/>
                  <a:gd name="connsiteY1" fmla="*/ 0 h 1063471"/>
                  <a:gd name="connsiteX2" fmla="*/ 2917580 w 2917580"/>
                  <a:gd name="connsiteY2" fmla="*/ 249065 h 1063471"/>
                  <a:gd name="connsiteX3" fmla="*/ 1828231 w 2917580"/>
                  <a:gd name="connsiteY3" fmla="*/ 1063471 h 1063471"/>
                  <a:gd name="connsiteX4" fmla="*/ 0 w 2917580"/>
                  <a:gd name="connsiteY4" fmla="*/ 1042648 h 1063471"/>
                  <a:gd name="connsiteX0" fmla="*/ 0 w 2914805"/>
                  <a:gd name="connsiteY0" fmla="*/ 1062777 h 1063471"/>
                  <a:gd name="connsiteX1" fmla="*/ 398723 w 2914805"/>
                  <a:gd name="connsiteY1" fmla="*/ 0 h 1063471"/>
                  <a:gd name="connsiteX2" fmla="*/ 2914805 w 2914805"/>
                  <a:gd name="connsiteY2" fmla="*/ 249065 h 1063471"/>
                  <a:gd name="connsiteX3" fmla="*/ 1825456 w 2914805"/>
                  <a:gd name="connsiteY3" fmla="*/ 1063471 h 1063471"/>
                  <a:gd name="connsiteX4" fmla="*/ 0 w 2914805"/>
                  <a:gd name="connsiteY4" fmla="*/ 1062777 h 1063471"/>
                  <a:gd name="connsiteX0" fmla="*/ 0 w 2914805"/>
                  <a:gd name="connsiteY0" fmla="*/ 1062777 h 1063471"/>
                  <a:gd name="connsiteX1" fmla="*/ 398723 w 2914805"/>
                  <a:gd name="connsiteY1" fmla="*/ 0 h 1063471"/>
                  <a:gd name="connsiteX2" fmla="*/ 2914805 w 2914805"/>
                  <a:gd name="connsiteY2" fmla="*/ 249065 h 1063471"/>
                  <a:gd name="connsiteX3" fmla="*/ 1825456 w 2914805"/>
                  <a:gd name="connsiteY3" fmla="*/ 1063471 h 1063471"/>
                  <a:gd name="connsiteX4" fmla="*/ 0 w 2914805"/>
                  <a:gd name="connsiteY4" fmla="*/ 1062777 h 1063471"/>
                  <a:gd name="connsiteX0" fmla="*/ 0 w 3638789"/>
                  <a:gd name="connsiteY0" fmla="*/ 1067360 h 1068054"/>
                  <a:gd name="connsiteX1" fmla="*/ 398723 w 3638789"/>
                  <a:gd name="connsiteY1" fmla="*/ 4583 h 1068054"/>
                  <a:gd name="connsiteX2" fmla="*/ 3638789 w 3638789"/>
                  <a:gd name="connsiteY2" fmla="*/ 0 h 1068054"/>
                  <a:gd name="connsiteX3" fmla="*/ 1825456 w 3638789"/>
                  <a:gd name="connsiteY3" fmla="*/ 1068054 h 1068054"/>
                  <a:gd name="connsiteX4" fmla="*/ 0 w 3638789"/>
                  <a:gd name="connsiteY4" fmla="*/ 1067360 h 1068054"/>
                  <a:gd name="connsiteX0" fmla="*/ 0 w 3638789"/>
                  <a:gd name="connsiteY0" fmla="*/ 1067360 h 1067360"/>
                  <a:gd name="connsiteX1" fmla="*/ 398723 w 3638789"/>
                  <a:gd name="connsiteY1" fmla="*/ 4583 h 1067360"/>
                  <a:gd name="connsiteX2" fmla="*/ 3638789 w 3638789"/>
                  <a:gd name="connsiteY2" fmla="*/ 0 h 1067360"/>
                  <a:gd name="connsiteX3" fmla="*/ 2663610 w 3638789"/>
                  <a:gd name="connsiteY3" fmla="*/ 973020 h 1067360"/>
                  <a:gd name="connsiteX4" fmla="*/ 0 w 3638789"/>
                  <a:gd name="connsiteY4" fmla="*/ 1067360 h 1067360"/>
                  <a:gd name="connsiteX0" fmla="*/ 0 w 3658919"/>
                  <a:gd name="connsiteY0" fmla="*/ 1070135 h 1070135"/>
                  <a:gd name="connsiteX1" fmla="*/ 418853 w 3658919"/>
                  <a:gd name="connsiteY1" fmla="*/ 4583 h 1070135"/>
                  <a:gd name="connsiteX2" fmla="*/ 3658919 w 3658919"/>
                  <a:gd name="connsiteY2" fmla="*/ 0 h 1070135"/>
                  <a:gd name="connsiteX3" fmla="*/ 2683740 w 3658919"/>
                  <a:gd name="connsiteY3" fmla="*/ 973020 h 1070135"/>
                  <a:gd name="connsiteX4" fmla="*/ 0 w 3658919"/>
                  <a:gd name="connsiteY4" fmla="*/ 1070135 h 107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8919" h="1070135">
                    <a:moveTo>
                      <a:pt x="0" y="1070135"/>
                    </a:moveTo>
                    <a:lnTo>
                      <a:pt x="418853" y="4583"/>
                    </a:lnTo>
                    <a:lnTo>
                      <a:pt x="3658919" y="0"/>
                    </a:lnTo>
                    <a:lnTo>
                      <a:pt x="2683740" y="973020"/>
                    </a:lnTo>
                    <a:lnTo>
                      <a:pt x="0" y="1070135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arallelogram 15"/>
              <p:cNvSpPr/>
              <p:nvPr/>
            </p:nvSpPr>
            <p:spPr>
              <a:xfrm rot="16200000">
                <a:off x="3612089" y="2421859"/>
                <a:ext cx="1986586" cy="590701"/>
              </a:xfrm>
              <a:custGeom>
                <a:avLst/>
                <a:gdLst>
                  <a:gd name="connsiteX0" fmla="*/ 0 w 2609592"/>
                  <a:gd name="connsiteY0" fmla="*/ 1052983 h 1052983"/>
                  <a:gd name="connsiteX1" fmla="*/ 640835 w 2609592"/>
                  <a:gd name="connsiteY1" fmla="*/ 0 h 1052983"/>
                  <a:gd name="connsiteX2" fmla="*/ 2609592 w 2609592"/>
                  <a:gd name="connsiteY2" fmla="*/ 0 h 1052983"/>
                  <a:gd name="connsiteX3" fmla="*/ 1968757 w 2609592"/>
                  <a:gd name="connsiteY3" fmla="*/ 1052983 h 1052983"/>
                  <a:gd name="connsiteX4" fmla="*/ 0 w 2609592"/>
                  <a:gd name="connsiteY4" fmla="*/ 1052983 h 1052983"/>
                  <a:gd name="connsiteX0" fmla="*/ 0 w 2609592"/>
                  <a:gd name="connsiteY0" fmla="*/ 1052983 h 1058066"/>
                  <a:gd name="connsiteX1" fmla="*/ 640835 w 2609592"/>
                  <a:gd name="connsiteY1" fmla="*/ 0 h 1058066"/>
                  <a:gd name="connsiteX2" fmla="*/ 2609592 w 2609592"/>
                  <a:gd name="connsiteY2" fmla="*/ 0 h 1058066"/>
                  <a:gd name="connsiteX3" fmla="*/ 2004317 w 2609592"/>
                  <a:gd name="connsiteY3" fmla="*/ 1058066 h 1058066"/>
                  <a:gd name="connsiteX4" fmla="*/ 0 w 2609592"/>
                  <a:gd name="connsiteY4" fmla="*/ 1052983 h 1058066"/>
                  <a:gd name="connsiteX0" fmla="*/ 0 w 2640072"/>
                  <a:gd name="connsiteY0" fmla="*/ 1052983 h 1058066"/>
                  <a:gd name="connsiteX1" fmla="*/ 671315 w 2640072"/>
                  <a:gd name="connsiteY1" fmla="*/ 0 h 1058066"/>
                  <a:gd name="connsiteX2" fmla="*/ 2640072 w 2640072"/>
                  <a:gd name="connsiteY2" fmla="*/ 0 h 1058066"/>
                  <a:gd name="connsiteX3" fmla="*/ 2034797 w 2640072"/>
                  <a:gd name="connsiteY3" fmla="*/ 1058066 h 1058066"/>
                  <a:gd name="connsiteX4" fmla="*/ 0 w 2640072"/>
                  <a:gd name="connsiteY4" fmla="*/ 1052983 h 1058066"/>
                  <a:gd name="connsiteX0" fmla="*/ 0 w 3490517"/>
                  <a:gd name="connsiteY0" fmla="*/ 1052983 h 1058066"/>
                  <a:gd name="connsiteX1" fmla="*/ 671315 w 3490517"/>
                  <a:gd name="connsiteY1" fmla="*/ 0 h 1058066"/>
                  <a:gd name="connsiteX2" fmla="*/ 3490517 w 3490517"/>
                  <a:gd name="connsiteY2" fmla="*/ 457200 h 1058066"/>
                  <a:gd name="connsiteX3" fmla="*/ 2034797 w 3490517"/>
                  <a:gd name="connsiteY3" fmla="*/ 1058066 h 1058066"/>
                  <a:gd name="connsiteX4" fmla="*/ 0 w 3490517"/>
                  <a:gd name="connsiteY4" fmla="*/ 1052983 h 1058066"/>
                  <a:gd name="connsiteX0" fmla="*/ 0 w 3490517"/>
                  <a:gd name="connsiteY0" fmla="*/ 1052983 h 1052983"/>
                  <a:gd name="connsiteX1" fmla="*/ 671315 w 3490517"/>
                  <a:gd name="connsiteY1" fmla="*/ 0 h 1052983"/>
                  <a:gd name="connsiteX2" fmla="*/ 3490517 w 3490517"/>
                  <a:gd name="connsiteY2" fmla="*/ 457200 h 1052983"/>
                  <a:gd name="connsiteX3" fmla="*/ 1954566 w 3490517"/>
                  <a:gd name="connsiteY3" fmla="*/ 1017426 h 1052983"/>
                  <a:gd name="connsiteX4" fmla="*/ 0 w 3490517"/>
                  <a:gd name="connsiteY4" fmla="*/ 1052983 h 1052983"/>
                  <a:gd name="connsiteX0" fmla="*/ 0 w 3490517"/>
                  <a:gd name="connsiteY0" fmla="*/ 717700 h 717700"/>
                  <a:gd name="connsiteX1" fmla="*/ 1313154 w 3490517"/>
                  <a:gd name="connsiteY1" fmla="*/ 0 h 717700"/>
                  <a:gd name="connsiteX2" fmla="*/ 3490517 w 3490517"/>
                  <a:gd name="connsiteY2" fmla="*/ 121917 h 717700"/>
                  <a:gd name="connsiteX3" fmla="*/ 1954566 w 3490517"/>
                  <a:gd name="connsiteY3" fmla="*/ 682143 h 717700"/>
                  <a:gd name="connsiteX4" fmla="*/ 0 w 3490517"/>
                  <a:gd name="connsiteY4" fmla="*/ 717700 h 717700"/>
                  <a:gd name="connsiteX0" fmla="*/ 0 w 3137502"/>
                  <a:gd name="connsiteY0" fmla="*/ 697380 h 697380"/>
                  <a:gd name="connsiteX1" fmla="*/ 960139 w 3137502"/>
                  <a:gd name="connsiteY1" fmla="*/ 0 h 697380"/>
                  <a:gd name="connsiteX2" fmla="*/ 3137502 w 3137502"/>
                  <a:gd name="connsiteY2" fmla="*/ 121917 h 697380"/>
                  <a:gd name="connsiteX3" fmla="*/ 1601551 w 3137502"/>
                  <a:gd name="connsiteY3" fmla="*/ 682143 h 697380"/>
                  <a:gd name="connsiteX4" fmla="*/ 0 w 3137502"/>
                  <a:gd name="connsiteY4" fmla="*/ 697380 h 697380"/>
                  <a:gd name="connsiteX0" fmla="*/ 0 w 3137502"/>
                  <a:gd name="connsiteY0" fmla="*/ 575463 h 575463"/>
                  <a:gd name="connsiteX1" fmla="*/ 1441522 w 3137502"/>
                  <a:gd name="connsiteY1" fmla="*/ 40643 h 575463"/>
                  <a:gd name="connsiteX2" fmla="*/ 3137502 w 3137502"/>
                  <a:gd name="connsiteY2" fmla="*/ 0 h 575463"/>
                  <a:gd name="connsiteX3" fmla="*/ 1601551 w 3137502"/>
                  <a:gd name="connsiteY3" fmla="*/ 560226 h 575463"/>
                  <a:gd name="connsiteX4" fmla="*/ 0 w 3137502"/>
                  <a:gd name="connsiteY4" fmla="*/ 575463 h 575463"/>
                  <a:gd name="connsiteX0" fmla="*/ 0 w 3137502"/>
                  <a:gd name="connsiteY0" fmla="*/ 605938 h 605938"/>
                  <a:gd name="connsiteX1" fmla="*/ 1698256 w 3137502"/>
                  <a:gd name="connsiteY1" fmla="*/ 0 h 605938"/>
                  <a:gd name="connsiteX2" fmla="*/ 3137502 w 3137502"/>
                  <a:gd name="connsiteY2" fmla="*/ 30475 h 605938"/>
                  <a:gd name="connsiteX3" fmla="*/ 1601551 w 3137502"/>
                  <a:gd name="connsiteY3" fmla="*/ 590701 h 605938"/>
                  <a:gd name="connsiteX4" fmla="*/ 0 w 3137502"/>
                  <a:gd name="connsiteY4" fmla="*/ 605938 h 605938"/>
                  <a:gd name="connsiteX0" fmla="*/ 0 w 3137502"/>
                  <a:gd name="connsiteY0" fmla="*/ 575458 h 590701"/>
                  <a:gd name="connsiteX1" fmla="*/ 1698256 w 3137502"/>
                  <a:gd name="connsiteY1" fmla="*/ 0 h 590701"/>
                  <a:gd name="connsiteX2" fmla="*/ 3137502 w 3137502"/>
                  <a:gd name="connsiteY2" fmla="*/ 30475 h 590701"/>
                  <a:gd name="connsiteX3" fmla="*/ 1601551 w 3137502"/>
                  <a:gd name="connsiteY3" fmla="*/ 590701 h 590701"/>
                  <a:gd name="connsiteX4" fmla="*/ 0 w 3137502"/>
                  <a:gd name="connsiteY4" fmla="*/ 575458 h 5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7502" h="590701">
                    <a:moveTo>
                      <a:pt x="0" y="575458"/>
                    </a:moveTo>
                    <a:lnTo>
                      <a:pt x="1698256" y="0"/>
                    </a:lnTo>
                    <a:lnTo>
                      <a:pt x="3137502" y="30475"/>
                    </a:lnTo>
                    <a:lnTo>
                      <a:pt x="1601551" y="590701"/>
                    </a:lnTo>
                    <a:lnTo>
                      <a:pt x="0" y="575458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16"/>
              <p:cNvSpPr/>
              <p:nvPr/>
            </p:nvSpPr>
            <p:spPr>
              <a:xfrm rot="15829481">
                <a:off x="5972397" y="1306637"/>
                <a:ext cx="1120632" cy="3374384"/>
              </a:xfrm>
              <a:custGeom>
                <a:avLst/>
                <a:gdLst>
                  <a:gd name="connsiteX0" fmla="*/ 0 w 1852110"/>
                  <a:gd name="connsiteY0" fmla="*/ 1922013 h 1922013"/>
                  <a:gd name="connsiteX1" fmla="*/ 0 w 1852110"/>
                  <a:gd name="connsiteY1" fmla="*/ 0 h 1922013"/>
                  <a:gd name="connsiteX2" fmla="*/ 1852110 w 1852110"/>
                  <a:gd name="connsiteY2" fmla="*/ 0 h 1922013"/>
                  <a:gd name="connsiteX3" fmla="*/ 1852110 w 1852110"/>
                  <a:gd name="connsiteY3" fmla="*/ 1922013 h 1922013"/>
                  <a:gd name="connsiteX4" fmla="*/ 0 w 1852110"/>
                  <a:gd name="connsiteY4" fmla="*/ 1922013 h 1922013"/>
                  <a:gd name="connsiteX0" fmla="*/ 153270 w 2005380"/>
                  <a:gd name="connsiteY0" fmla="*/ 2158311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53270 w 2005380"/>
                  <a:gd name="connsiteY4" fmla="*/ 2158311 h 2158311"/>
                  <a:gd name="connsiteX0" fmla="*/ 193824 w 2005380"/>
                  <a:gd name="connsiteY0" fmla="*/ 2019628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93824 w 2005380"/>
                  <a:gd name="connsiteY4" fmla="*/ 2019628 h 2158311"/>
                  <a:gd name="connsiteX0" fmla="*/ 137043 w 2005380"/>
                  <a:gd name="connsiteY0" fmla="*/ 1977717 h 2158311"/>
                  <a:gd name="connsiteX1" fmla="*/ 0 w 2005380"/>
                  <a:gd name="connsiteY1" fmla="*/ 0 h 2158311"/>
                  <a:gd name="connsiteX2" fmla="*/ 2005380 w 2005380"/>
                  <a:gd name="connsiteY2" fmla="*/ 236298 h 2158311"/>
                  <a:gd name="connsiteX3" fmla="*/ 2005380 w 2005380"/>
                  <a:gd name="connsiteY3" fmla="*/ 2158311 h 2158311"/>
                  <a:gd name="connsiteX4" fmla="*/ 137043 w 2005380"/>
                  <a:gd name="connsiteY4" fmla="*/ 1977717 h 2158311"/>
                  <a:gd name="connsiteX0" fmla="*/ 137043 w 2006476"/>
                  <a:gd name="connsiteY0" fmla="*/ 1977717 h 2148213"/>
                  <a:gd name="connsiteX1" fmla="*/ 0 w 2006476"/>
                  <a:gd name="connsiteY1" fmla="*/ 0 h 2148213"/>
                  <a:gd name="connsiteX2" fmla="*/ 2005380 w 2006476"/>
                  <a:gd name="connsiteY2" fmla="*/ 236298 h 2148213"/>
                  <a:gd name="connsiteX3" fmla="*/ 2006476 w 2006476"/>
                  <a:gd name="connsiteY3" fmla="*/ 2148213 h 2148213"/>
                  <a:gd name="connsiteX4" fmla="*/ 137043 w 2006476"/>
                  <a:gd name="connsiteY4" fmla="*/ 1977717 h 2148213"/>
                  <a:gd name="connsiteX0" fmla="*/ 137043 w 2005403"/>
                  <a:gd name="connsiteY0" fmla="*/ 1977717 h 2188605"/>
                  <a:gd name="connsiteX1" fmla="*/ 0 w 2005403"/>
                  <a:gd name="connsiteY1" fmla="*/ 0 h 2188605"/>
                  <a:gd name="connsiteX2" fmla="*/ 2005380 w 2005403"/>
                  <a:gd name="connsiteY2" fmla="*/ 236298 h 2188605"/>
                  <a:gd name="connsiteX3" fmla="*/ 2002090 w 2005403"/>
                  <a:gd name="connsiteY3" fmla="*/ 2188605 h 2188605"/>
                  <a:gd name="connsiteX4" fmla="*/ 137043 w 2005403"/>
                  <a:gd name="connsiteY4" fmla="*/ 1977717 h 2188605"/>
                  <a:gd name="connsiteX0" fmla="*/ 137043 w 2017286"/>
                  <a:gd name="connsiteY0" fmla="*/ 1977717 h 2190244"/>
                  <a:gd name="connsiteX1" fmla="*/ 0 w 2017286"/>
                  <a:gd name="connsiteY1" fmla="*/ 0 h 2190244"/>
                  <a:gd name="connsiteX2" fmla="*/ 2005380 w 2017286"/>
                  <a:gd name="connsiteY2" fmla="*/ 236298 h 2190244"/>
                  <a:gd name="connsiteX3" fmla="*/ 2017286 w 2017286"/>
                  <a:gd name="connsiteY3" fmla="*/ 2190244 h 2190244"/>
                  <a:gd name="connsiteX4" fmla="*/ 137043 w 2017286"/>
                  <a:gd name="connsiteY4" fmla="*/ 1977717 h 2190244"/>
                  <a:gd name="connsiteX0" fmla="*/ 47415 w 1927658"/>
                  <a:gd name="connsiteY0" fmla="*/ 1839888 h 2052415"/>
                  <a:gd name="connsiteX1" fmla="*/ 0 w 1927658"/>
                  <a:gd name="connsiteY1" fmla="*/ 0 h 2052415"/>
                  <a:gd name="connsiteX2" fmla="*/ 1915752 w 1927658"/>
                  <a:gd name="connsiteY2" fmla="*/ 98469 h 2052415"/>
                  <a:gd name="connsiteX3" fmla="*/ 1927658 w 1927658"/>
                  <a:gd name="connsiteY3" fmla="*/ 2052415 h 2052415"/>
                  <a:gd name="connsiteX4" fmla="*/ 47415 w 1927658"/>
                  <a:gd name="connsiteY4" fmla="*/ 1839888 h 2052415"/>
                  <a:gd name="connsiteX0" fmla="*/ 47415 w 2036601"/>
                  <a:gd name="connsiteY0" fmla="*/ 1839888 h 3325327"/>
                  <a:gd name="connsiteX1" fmla="*/ 0 w 2036601"/>
                  <a:gd name="connsiteY1" fmla="*/ 0 h 3325327"/>
                  <a:gd name="connsiteX2" fmla="*/ 1915752 w 2036601"/>
                  <a:gd name="connsiteY2" fmla="*/ 98469 h 3325327"/>
                  <a:gd name="connsiteX3" fmla="*/ 2036601 w 2036601"/>
                  <a:gd name="connsiteY3" fmla="*/ 3325327 h 3325327"/>
                  <a:gd name="connsiteX4" fmla="*/ 47415 w 2036601"/>
                  <a:gd name="connsiteY4" fmla="*/ 1839888 h 3325327"/>
                  <a:gd name="connsiteX0" fmla="*/ 341438 w 2036601"/>
                  <a:gd name="connsiteY0" fmla="*/ 3266189 h 3325327"/>
                  <a:gd name="connsiteX1" fmla="*/ 0 w 2036601"/>
                  <a:gd name="connsiteY1" fmla="*/ 0 h 3325327"/>
                  <a:gd name="connsiteX2" fmla="*/ 1915752 w 2036601"/>
                  <a:gd name="connsiteY2" fmla="*/ 98469 h 3325327"/>
                  <a:gd name="connsiteX3" fmla="*/ 2036601 w 2036601"/>
                  <a:gd name="connsiteY3" fmla="*/ 3325327 h 3325327"/>
                  <a:gd name="connsiteX4" fmla="*/ 341438 w 2036601"/>
                  <a:gd name="connsiteY4" fmla="*/ 3266189 h 3325327"/>
                  <a:gd name="connsiteX0" fmla="*/ 341438 w 2023933"/>
                  <a:gd name="connsiteY0" fmla="*/ 3266189 h 3385914"/>
                  <a:gd name="connsiteX1" fmla="*/ 0 w 2023933"/>
                  <a:gd name="connsiteY1" fmla="*/ 0 h 3385914"/>
                  <a:gd name="connsiteX2" fmla="*/ 1915752 w 2023933"/>
                  <a:gd name="connsiteY2" fmla="*/ 98469 h 3385914"/>
                  <a:gd name="connsiteX3" fmla="*/ 2023932 w 2023933"/>
                  <a:gd name="connsiteY3" fmla="*/ 3385914 h 3385914"/>
                  <a:gd name="connsiteX4" fmla="*/ 341438 w 2023933"/>
                  <a:gd name="connsiteY4" fmla="*/ 3266189 h 3385914"/>
                  <a:gd name="connsiteX0" fmla="*/ 319814 w 2002307"/>
                  <a:gd name="connsiteY0" fmla="*/ 3275195 h 3394920"/>
                  <a:gd name="connsiteX1" fmla="*/ -1 w 2002307"/>
                  <a:gd name="connsiteY1" fmla="*/ 0 h 3394920"/>
                  <a:gd name="connsiteX2" fmla="*/ 1894128 w 2002307"/>
                  <a:gd name="connsiteY2" fmla="*/ 107475 h 3394920"/>
                  <a:gd name="connsiteX3" fmla="*/ 2002308 w 2002307"/>
                  <a:gd name="connsiteY3" fmla="*/ 3394920 h 3394920"/>
                  <a:gd name="connsiteX4" fmla="*/ 319814 w 2002307"/>
                  <a:gd name="connsiteY4" fmla="*/ 3275195 h 3394920"/>
                  <a:gd name="connsiteX0" fmla="*/ 319816 w 2002311"/>
                  <a:gd name="connsiteY0" fmla="*/ 3275195 h 3394920"/>
                  <a:gd name="connsiteX1" fmla="*/ 1 w 2002311"/>
                  <a:gd name="connsiteY1" fmla="*/ 0 h 3394920"/>
                  <a:gd name="connsiteX2" fmla="*/ 1894130 w 2002311"/>
                  <a:gd name="connsiteY2" fmla="*/ 107475 h 3394920"/>
                  <a:gd name="connsiteX3" fmla="*/ 2002310 w 2002311"/>
                  <a:gd name="connsiteY3" fmla="*/ 3394920 h 3394920"/>
                  <a:gd name="connsiteX4" fmla="*/ 319816 w 2002311"/>
                  <a:gd name="connsiteY4" fmla="*/ 3275195 h 3394920"/>
                  <a:gd name="connsiteX0" fmla="*/ 378351 w 2060844"/>
                  <a:gd name="connsiteY0" fmla="*/ 3278473 h 3398198"/>
                  <a:gd name="connsiteX1" fmla="*/ 0 w 2060844"/>
                  <a:gd name="connsiteY1" fmla="*/ 0 h 3398198"/>
                  <a:gd name="connsiteX2" fmla="*/ 1952665 w 2060844"/>
                  <a:gd name="connsiteY2" fmla="*/ 110753 h 3398198"/>
                  <a:gd name="connsiteX3" fmla="*/ 2060845 w 2060844"/>
                  <a:gd name="connsiteY3" fmla="*/ 3398198 h 3398198"/>
                  <a:gd name="connsiteX4" fmla="*/ 378351 w 2060844"/>
                  <a:gd name="connsiteY4" fmla="*/ 3278473 h 3398198"/>
                  <a:gd name="connsiteX0" fmla="*/ 356727 w 2060846"/>
                  <a:gd name="connsiteY0" fmla="*/ 3287479 h 3398198"/>
                  <a:gd name="connsiteX1" fmla="*/ 0 w 2060846"/>
                  <a:gd name="connsiteY1" fmla="*/ 0 h 3398198"/>
                  <a:gd name="connsiteX2" fmla="*/ 1952665 w 2060846"/>
                  <a:gd name="connsiteY2" fmla="*/ 110753 h 3398198"/>
                  <a:gd name="connsiteX3" fmla="*/ 2060845 w 2060846"/>
                  <a:gd name="connsiteY3" fmla="*/ 3398198 h 3398198"/>
                  <a:gd name="connsiteX4" fmla="*/ 356727 w 2060846"/>
                  <a:gd name="connsiteY4" fmla="*/ 3287479 h 3398198"/>
                  <a:gd name="connsiteX0" fmla="*/ 356727 w 2116760"/>
                  <a:gd name="connsiteY0" fmla="*/ 3287479 h 3319597"/>
                  <a:gd name="connsiteX1" fmla="*/ 0 w 2116760"/>
                  <a:gd name="connsiteY1" fmla="*/ 0 h 3319597"/>
                  <a:gd name="connsiteX2" fmla="*/ 1952665 w 2116760"/>
                  <a:gd name="connsiteY2" fmla="*/ 110753 h 3319597"/>
                  <a:gd name="connsiteX3" fmla="*/ 2116759 w 2116760"/>
                  <a:gd name="connsiteY3" fmla="*/ 3319597 h 3319597"/>
                  <a:gd name="connsiteX4" fmla="*/ 356727 w 2116760"/>
                  <a:gd name="connsiteY4" fmla="*/ 3287479 h 3319597"/>
                  <a:gd name="connsiteX0" fmla="*/ 356727 w 2166853"/>
                  <a:gd name="connsiteY0" fmla="*/ 3287479 h 3363267"/>
                  <a:gd name="connsiteX1" fmla="*/ 0 w 2166853"/>
                  <a:gd name="connsiteY1" fmla="*/ 0 h 3363267"/>
                  <a:gd name="connsiteX2" fmla="*/ 1952665 w 2166853"/>
                  <a:gd name="connsiteY2" fmla="*/ 110753 h 3363267"/>
                  <a:gd name="connsiteX3" fmla="*/ 2166854 w 2166853"/>
                  <a:gd name="connsiteY3" fmla="*/ 3363267 h 3363267"/>
                  <a:gd name="connsiteX4" fmla="*/ 356727 w 2166853"/>
                  <a:gd name="connsiteY4" fmla="*/ 3287479 h 3363267"/>
                  <a:gd name="connsiteX0" fmla="*/ 356727 w 2164744"/>
                  <a:gd name="connsiteY0" fmla="*/ 3287479 h 3373365"/>
                  <a:gd name="connsiteX1" fmla="*/ 0 w 2164744"/>
                  <a:gd name="connsiteY1" fmla="*/ 0 h 3373365"/>
                  <a:gd name="connsiteX2" fmla="*/ 1952665 w 2164744"/>
                  <a:gd name="connsiteY2" fmla="*/ 110753 h 3373365"/>
                  <a:gd name="connsiteX3" fmla="*/ 2164744 w 2164744"/>
                  <a:gd name="connsiteY3" fmla="*/ 3373365 h 3373365"/>
                  <a:gd name="connsiteX4" fmla="*/ 356727 w 2164744"/>
                  <a:gd name="connsiteY4" fmla="*/ 3287479 h 337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4744" h="3373365">
                    <a:moveTo>
                      <a:pt x="356727" y="3287479"/>
                    </a:moveTo>
                    <a:cubicBezTo>
                      <a:pt x="250122" y="2195747"/>
                      <a:pt x="45956" y="1098552"/>
                      <a:pt x="0" y="0"/>
                    </a:cubicBezTo>
                    <a:lnTo>
                      <a:pt x="1952665" y="110753"/>
                    </a:lnTo>
                    <a:cubicBezTo>
                      <a:pt x="1953030" y="748058"/>
                      <a:pt x="2164379" y="2736060"/>
                      <a:pt x="2164744" y="3373365"/>
                    </a:cubicBezTo>
                    <a:lnTo>
                      <a:pt x="356727" y="3287479"/>
                    </a:lnTo>
                    <a:close/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974548" y="4839636"/>
              <a:ext cx="1012497" cy="939119"/>
              <a:chOff x="-1271911" y="4083935"/>
              <a:chExt cx="1012497" cy="939119"/>
            </a:xfrm>
            <a:solidFill>
              <a:srgbClr val="F8B028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-1271911" y="4083935"/>
                <a:ext cx="925071" cy="939119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-1184485" y="4083935"/>
                <a:ext cx="925071" cy="939119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92418" y="4473241"/>
              <a:ext cx="1012497" cy="939119"/>
              <a:chOff x="-1271911" y="4083935"/>
              <a:chExt cx="1012497" cy="939119"/>
            </a:xfrm>
            <a:solidFill>
              <a:srgbClr val="F8B028"/>
            </a:solidFill>
          </p:grpSpPr>
          <p:sp>
            <p:nvSpPr>
              <p:cNvPr id="39" name="Oval 38"/>
              <p:cNvSpPr/>
              <p:nvPr/>
            </p:nvSpPr>
            <p:spPr>
              <a:xfrm>
                <a:off x="-1271911" y="4083935"/>
                <a:ext cx="925071" cy="939119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-1184485" y="4083935"/>
                <a:ext cx="925071" cy="939119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465830" y="3200016"/>
            <a:ext cx="5895784" cy="2449302"/>
            <a:chOff x="3795008" y="1732484"/>
            <a:chExt cx="5895784" cy="2449302"/>
          </a:xfrm>
          <a:solidFill>
            <a:srgbClr val="F8B028"/>
          </a:solidFill>
        </p:grpSpPr>
        <p:sp>
          <p:nvSpPr>
            <p:cNvPr id="50" name="Parallelogram 14"/>
            <p:cNvSpPr/>
            <p:nvPr/>
          </p:nvSpPr>
          <p:spPr>
            <a:xfrm rot="21129049" flipV="1">
              <a:off x="3871203" y="1732484"/>
              <a:ext cx="5633693" cy="1309883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  <a:gd name="connsiteX0" fmla="*/ 0 w 2917580"/>
                <a:gd name="connsiteY0" fmla="*/ 1042648 h 1063471"/>
                <a:gd name="connsiteX1" fmla="*/ 401498 w 2917580"/>
                <a:gd name="connsiteY1" fmla="*/ 0 h 1063471"/>
                <a:gd name="connsiteX2" fmla="*/ 2917580 w 2917580"/>
                <a:gd name="connsiteY2" fmla="*/ 249065 h 1063471"/>
                <a:gd name="connsiteX3" fmla="*/ 1828231 w 2917580"/>
                <a:gd name="connsiteY3" fmla="*/ 1063471 h 1063471"/>
                <a:gd name="connsiteX4" fmla="*/ 0 w 2917580"/>
                <a:gd name="connsiteY4" fmla="*/ 1042648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3638789"/>
                <a:gd name="connsiteY0" fmla="*/ 1067360 h 1068054"/>
                <a:gd name="connsiteX1" fmla="*/ 398723 w 3638789"/>
                <a:gd name="connsiteY1" fmla="*/ 4583 h 1068054"/>
                <a:gd name="connsiteX2" fmla="*/ 3638789 w 3638789"/>
                <a:gd name="connsiteY2" fmla="*/ 0 h 1068054"/>
                <a:gd name="connsiteX3" fmla="*/ 1825456 w 3638789"/>
                <a:gd name="connsiteY3" fmla="*/ 1068054 h 1068054"/>
                <a:gd name="connsiteX4" fmla="*/ 0 w 3638789"/>
                <a:gd name="connsiteY4" fmla="*/ 1067360 h 1068054"/>
                <a:gd name="connsiteX0" fmla="*/ 0 w 3638789"/>
                <a:gd name="connsiteY0" fmla="*/ 1067360 h 1067360"/>
                <a:gd name="connsiteX1" fmla="*/ 398723 w 3638789"/>
                <a:gd name="connsiteY1" fmla="*/ 4583 h 1067360"/>
                <a:gd name="connsiteX2" fmla="*/ 3638789 w 3638789"/>
                <a:gd name="connsiteY2" fmla="*/ 0 h 1067360"/>
                <a:gd name="connsiteX3" fmla="*/ 2663610 w 3638789"/>
                <a:gd name="connsiteY3" fmla="*/ 973020 h 1067360"/>
                <a:gd name="connsiteX4" fmla="*/ 0 w 3638789"/>
                <a:gd name="connsiteY4" fmla="*/ 1067360 h 1067360"/>
                <a:gd name="connsiteX0" fmla="*/ 0 w 3658919"/>
                <a:gd name="connsiteY0" fmla="*/ 1070135 h 1070135"/>
                <a:gd name="connsiteX1" fmla="*/ 418853 w 3658919"/>
                <a:gd name="connsiteY1" fmla="*/ 4583 h 1070135"/>
                <a:gd name="connsiteX2" fmla="*/ 3658919 w 3658919"/>
                <a:gd name="connsiteY2" fmla="*/ 0 h 1070135"/>
                <a:gd name="connsiteX3" fmla="*/ 2683740 w 3658919"/>
                <a:gd name="connsiteY3" fmla="*/ 973020 h 1070135"/>
                <a:gd name="connsiteX4" fmla="*/ 0 w 3658919"/>
                <a:gd name="connsiteY4" fmla="*/ 1070135 h 1070135"/>
                <a:gd name="connsiteX0" fmla="*/ 0 w 3658919"/>
                <a:gd name="connsiteY0" fmla="*/ 1278301 h 1278301"/>
                <a:gd name="connsiteX1" fmla="*/ 399780 w 3658919"/>
                <a:gd name="connsiteY1" fmla="*/ 0 h 1278301"/>
                <a:gd name="connsiteX2" fmla="*/ 3658919 w 3658919"/>
                <a:gd name="connsiteY2" fmla="*/ 208166 h 1278301"/>
                <a:gd name="connsiteX3" fmla="*/ 2683740 w 3658919"/>
                <a:gd name="connsiteY3" fmla="*/ 1181186 h 1278301"/>
                <a:gd name="connsiteX4" fmla="*/ 0 w 3658919"/>
                <a:gd name="connsiteY4" fmla="*/ 1278301 h 1278301"/>
                <a:gd name="connsiteX0" fmla="*/ 0 w 5633693"/>
                <a:gd name="connsiteY0" fmla="*/ 1278301 h 1278301"/>
                <a:gd name="connsiteX1" fmla="*/ 399780 w 5633693"/>
                <a:gd name="connsiteY1" fmla="*/ 0 h 1278301"/>
                <a:gd name="connsiteX2" fmla="*/ 5633693 w 5633693"/>
                <a:gd name="connsiteY2" fmla="*/ 100026 h 1278301"/>
                <a:gd name="connsiteX3" fmla="*/ 2683740 w 5633693"/>
                <a:gd name="connsiteY3" fmla="*/ 1181186 h 1278301"/>
                <a:gd name="connsiteX4" fmla="*/ 0 w 5633693"/>
                <a:gd name="connsiteY4" fmla="*/ 1278301 h 1278301"/>
                <a:gd name="connsiteX0" fmla="*/ 0 w 5633693"/>
                <a:gd name="connsiteY0" fmla="*/ 1278301 h 1278301"/>
                <a:gd name="connsiteX1" fmla="*/ 399780 w 5633693"/>
                <a:gd name="connsiteY1" fmla="*/ 0 h 1278301"/>
                <a:gd name="connsiteX2" fmla="*/ 5633693 w 5633693"/>
                <a:gd name="connsiteY2" fmla="*/ 100026 h 1278301"/>
                <a:gd name="connsiteX3" fmla="*/ 4580065 w 5633693"/>
                <a:gd name="connsiteY3" fmla="*/ 1247958 h 1278301"/>
                <a:gd name="connsiteX4" fmla="*/ 0 w 5633693"/>
                <a:gd name="connsiteY4" fmla="*/ 1278301 h 1278301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580065 w 5633693"/>
                <a:gd name="connsiteY3" fmla="*/ 1279540 h 1309883"/>
                <a:gd name="connsiteX4" fmla="*/ 0 w 5633693"/>
                <a:gd name="connsiteY4" fmla="*/ 1309883 h 1309883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738093 w 5633693"/>
                <a:gd name="connsiteY3" fmla="*/ 1112964 h 1309883"/>
                <a:gd name="connsiteX4" fmla="*/ 0 w 5633693"/>
                <a:gd name="connsiteY4" fmla="*/ 1309883 h 1309883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799344 w 5633693"/>
                <a:gd name="connsiteY3" fmla="*/ 1032124 h 1309883"/>
                <a:gd name="connsiteX4" fmla="*/ 0 w 5633693"/>
                <a:gd name="connsiteY4" fmla="*/ 1309883 h 13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693" h="1309883">
                  <a:moveTo>
                    <a:pt x="0" y="1309883"/>
                  </a:moveTo>
                  <a:lnTo>
                    <a:pt x="405682" y="0"/>
                  </a:lnTo>
                  <a:lnTo>
                    <a:pt x="5633693" y="131608"/>
                  </a:lnTo>
                  <a:lnTo>
                    <a:pt x="4799344" y="1032124"/>
                  </a:lnTo>
                  <a:lnTo>
                    <a:pt x="0" y="13098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15"/>
            <p:cNvSpPr/>
            <p:nvPr/>
          </p:nvSpPr>
          <p:spPr>
            <a:xfrm rot="16200000">
              <a:off x="3097068" y="2882982"/>
              <a:ext cx="1996744" cy="600863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3490517"/>
                <a:gd name="connsiteY0" fmla="*/ 1052983 h 1058066"/>
                <a:gd name="connsiteX1" fmla="*/ 671315 w 3490517"/>
                <a:gd name="connsiteY1" fmla="*/ 0 h 1058066"/>
                <a:gd name="connsiteX2" fmla="*/ 3490517 w 3490517"/>
                <a:gd name="connsiteY2" fmla="*/ 457200 h 1058066"/>
                <a:gd name="connsiteX3" fmla="*/ 2034797 w 3490517"/>
                <a:gd name="connsiteY3" fmla="*/ 1058066 h 1058066"/>
                <a:gd name="connsiteX4" fmla="*/ 0 w 3490517"/>
                <a:gd name="connsiteY4" fmla="*/ 1052983 h 1058066"/>
                <a:gd name="connsiteX0" fmla="*/ 0 w 3490517"/>
                <a:gd name="connsiteY0" fmla="*/ 1052983 h 1052983"/>
                <a:gd name="connsiteX1" fmla="*/ 671315 w 3490517"/>
                <a:gd name="connsiteY1" fmla="*/ 0 h 1052983"/>
                <a:gd name="connsiteX2" fmla="*/ 3490517 w 3490517"/>
                <a:gd name="connsiteY2" fmla="*/ 457200 h 1052983"/>
                <a:gd name="connsiteX3" fmla="*/ 1954566 w 3490517"/>
                <a:gd name="connsiteY3" fmla="*/ 1017426 h 1052983"/>
                <a:gd name="connsiteX4" fmla="*/ 0 w 3490517"/>
                <a:gd name="connsiteY4" fmla="*/ 1052983 h 1052983"/>
                <a:gd name="connsiteX0" fmla="*/ 0 w 3490517"/>
                <a:gd name="connsiteY0" fmla="*/ 717700 h 717700"/>
                <a:gd name="connsiteX1" fmla="*/ 1313154 w 3490517"/>
                <a:gd name="connsiteY1" fmla="*/ 0 h 717700"/>
                <a:gd name="connsiteX2" fmla="*/ 3490517 w 3490517"/>
                <a:gd name="connsiteY2" fmla="*/ 121917 h 717700"/>
                <a:gd name="connsiteX3" fmla="*/ 1954566 w 3490517"/>
                <a:gd name="connsiteY3" fmla="*/ 682143 h 717700"/>
                <a:gd name="connsiteX4" fmla="*/ 0 w 3490517"/>
                <a:gd name="connsiteY4" fmla="*/ 717700 h 717700"/>
                <a:gd name="connsiteX0" fmla="*/ 0 w 3137502"/>
                <a:gd name="connsiteY0" fmla="*/ 697380 h 697380"/>
                <a:gd name="connsiteX1" fmla="*/ 960139 w 3137502"/>
                <a:gd name="connsiteY1" fmla="*/ 0 h 697380"/>
                <a:gd name="connsiteX2" fmla="*/ 3137502 w 3137502"/>
                <a:gd name="connsiteY2" fmla="*/ 121917 h 697380"/>
                <a:gd name="connsiteX3" fmla="*/ 1601551 w 3137502"/>
                <a:gd name="connsiteY3" fmla="*/ 682143 h 697380"/>
                <a:gd name="connsiteX4" fmla="*/ 0 w 3137502"/>
                <a:gd name="connsiteY4" fmla="*/ 697380 h 697380"/>
                <a:gd name="connsiteX0" fmla="*/ 0 w 3137502"/>
                <a:gd name="connsiteY0" fmla="*/ 575463 h 575463"/>
                <a:gd name="connsiteX1" fmla="*/ 1441522 w 3137502"/>
                <a:gd name="connsiteY1" fmla="*/ 40643 h 575463"/>
                <a:gd name="connsiteX2" fmla="*/ 3137502 w 3137502"/>
                <a:gd name="connsiteY2" fmla="*/ 0 h 575463"/>
                <a:gd name="connsiteX3" fmla="*/ 1601551 w 3137502"/>
                <a:gd name="connsiteY3" fmla="*/ 560226 h 575463"/>
                <a:gd name="connsiteX4" fmla="*/ 0 w 3137502"/>
                <a:gd name="connsiteY4" fmla="*/ 575463 h 575463"/>
                <a:gd name="connsiteX0" fmla="*/ 0 w 3137502"/>
                <a:gd name="connsiteY0" fmla="*/ 605938 h 605938"/>
                <a:gd name="connsiteX1" fmla="*/ 1698256 w 3137502"/>
                <a:gd name="connsiteY1" fmla="*/ 0 h 605938"/>
                <a:gd name="connsiteX2" fmla="*/ 3137502 w 3137502"/>
                <a:gd name="connsiteY2" fmla="*/ 30475 h 605938"/>
                <a:gd name="connsiteX3" fmla="*/ 1601551 w 3137502"/>
                <a:gd name="connsiteY3" fmla="*/ 590701 h 605938"/>
                <a:gd name="connsiteX4" fmla="*/ 0 w 3137502"/>
                <a:gd name="connsiteY4" fmla="*/ 605938 h 605938"/>
                <a:gd name="connsiteX0" fmla="*/ 0 w 3137502"/>
                <a:gd name="connsiteY0" fmla="*/ 575458 h 590701"/>
                <a:gd name="connsiteX1" fmla="*/ 1698256 w 3137502"/>
                <a:gd name="connsiteY1" fmla="*/ 0 h 590701"/>
                <a:gd name="connsiteX2" fmla="*/ 3137502 w 3137502"/>
                <a:gd name="connsiteY2" fmla="*/ 30475 h 590701"/>
                <a:gd name="connsiteX3" fmla="*/ 1601551 w 3137502"/>
                <a:gd name="connsiteY3" fmla="*/ 590701 h 590701"/>
                <a:gd name="connsiteX4" fmla="*/ 0 w 3137502"/>
                <a:gd name="connsiteY4" fmla="*/ 575458 h 590701"/>
                <a:gd name="connsiteX0" fmla="*/ 0 w 3137502"/>
                <a:gd name="connsiteY0" fmla="*/ 575458 h 600863"/>
                <a:gd name="connsiteX1" fmla="*/ 1698256 w 3137502"/>
                <a:gd name="connsiteY1" fmla="*/ 0 h 600863"/>
                <a:gd name="connsiteX2" fmla="*/ 3137502 w 3137502"/>
                <a:gd name="connsiteY2" fmla="*/ 30475 h 600863"/>
                <a:gd name="connsiteX3" fmla="*/ 1264581 w 3137502"/>
                <a:gd name="connsiteY3" fmla="*/ 600863 h 600863"/>
                <a:gd name="connsiteX4" fmla="*/ 0 w 3137502"/>
                <a:gd name="connsiteY4" fmla="*/ 575458 h 600863"/>
                <a:gd name="connsiteX0" fmla="*/ 0 w 3137502"/>
                <a:gd name="connsiteY0" fmla="*/ 575458 h 600863"/>
                <a:gd name="connsiteX1" fmla="*/ 1698255 w 3137502"/>
                <a:gd name="connsiteY1" fmla="*/ 0 h 600863"/>
                <a:gd name="connsiteX2" fmla="*/ 3137502 w 3137502"/>
                <a:gd name="connsiteY2" fmla="*/ 30475 h 600863"/>
                <a:gd name="connsiteX3" fmla="*/ 1264581 w 3137502"/>
                <a:gd name="connsiteY3" fmla="*/ 600863 h 600863"/>
                <a:gd name="connsiteX4" fmla="*/ 0 w 3137502"/>
                <a:gd name="connsiteY4" fmla="*/ 575458 h 600863"/>
                <a:gd name="connsiteX0" fmla="*/ 0 w 2543790"/>
                <a:gd name="connsiteY0" fmla="*/ 575458 h 600863"/>
                <a:gd name="connsiteX1" fmla="*/ 1698255 w 2543790"/>
                <a:gd name="connsiteY1" fmla="*/ 0 h 600863"/>
                <a:gd name="connsiteX2" fmla="*/ 2543791 w 2543790"/>
                <a:gd name="connsiteY2" fmla="*/ 20318 h 600863"/>
                <a:gd name="connsiteX3" fmla="*/ 1264581 w 2543790"/>
                <a:gd name="connsiteY3" fmla="*/ 600863 h 600863"/>
                <a:gd name="connsiteX4" fmla="*/ 0 w 2543790"/>
                <a:gd name="connsiteY4" fmla="*/ 575458 h 600863"/>
                <a:gd name="connsiteX0" fmla="*/ 0 w 3153544"/>
                <a:gd name="connsiteY0" fmla="*/ 575458 h 600863"/>
                <a:gd name="connsiteX1" fmla="*/ 1698255 w 3153544"/>
                <a:gd name="connsiteY1" fmla="*/ 0 h 600863"/>
                <a:gd name="connsiteX2" fmla="*/ 3153544 w 3153544"/>
                <a:gd name="connsiteY2" fmla="*/ 10158 h 600863"/>
                <a:gd name="connsiteX3" fmla="*/ 1264581 w 3153544"/>
                <a:gd name="connsiteY3" fmla="*/ 600863 h 600863"/>
                <a:gd name="connsiteX4" fmla="*/ 0 w 3153544"/>
                <a:gd name="connsiteY4" fmla="*/ 575458 h 6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44" h="600863">
                  <a:moveTo>
                    <a:pt x="0" y="575458"/>
                  </a:moveTo>
                  <a:lnTo>
                    <a:pt x="1698255" y="0"/>
                  </a:lnTo>
                  <a:lnTo>
                    <a:pt x="3153544" y="10158"/>
                  </a:lnTo>
                  <a:lnTo>
                    <a:pt x="1264581" y="600863"/>
                  </a:lnTo>
                  <a:lnTo>
                    <a:pt x="0" y="5754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16"/>
            <p:cNvSpPr/>
            <p:nvPr/>
          </p:nvSpPr>
          <p:spPr>
            <a:xfrm rot="15829481">
              <a:off x="6438782" y="674898"/>
              <a:ext cx="1109515" cy="5394504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  <a:gd name="connsiteX0" fmla="*/ 47415 w 1927658"/>
                <a:gd name="connsiteY0" fmla="*/ 1839888 h 2052415"/>
                <a:gd name="connsiteX1" fmla="*/ 0 w 1927658"/>
                <a:gd name="connsiteY1" fmla="*/ 0 h 2052415"/>
                <a:gd name="connsiteX2" fmla="*/ 1915752 w 1927658"/>
                <a:gd name="connsiteY2" fmla="*/ 98469 h 2052415"/>
                <a:gd name="connsiteX3" fmla="*/ 1927658 w 1927658"/>
                <a:gd name="connsiteY3" fmla="*/ 2052415 h 2052415"/>
                <a:gd name="connsiteX4" fmla="*/ 47415 w 1927658"/>
                <a:gd name="connsiteY4" fmla="*/ 1839888 h 2052415"/>
                <a:gd name="connsiteX0" fmla="*/ 47415 w 2036601"/>
                <a:gd name="connsiteY0" fmla="*/ 1839888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47415 w 2036601"/>
                <a:gd name="connsiteY4" fmla="*/ 1839888 h 3325327"/>
                <a:gd name="connsiteX0" fmla="*/ 341438 w 2036601"/>
                <a:gd name="connsiteY0" fmla="*/ 3266189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341438 w 2036601"/>
                <a:gd name="connsiteY4" fmla="*/ 3266189 h 3325327"/>
                <a:gd name="connsiteX0" fmla="*/ 341438 w 2023933"/>
                <a:gd name="connsiteY0" fmla="*/ 3266189 h 3385914"/>
                <a:gd name="connsiteX1" fmla="*/ 0 w 2023933"/>
                <a:gd name="connsiteY1" fmla="*/ 0 h 3385914"/>
                <a:gd name="connsiteX2" fmla="*/ 1915752 w 2023933"/>
                <a:gd name="connsiteY2" fmla="*/ 98469 h 3385914"/>
                <a:gd name="connsiteX3" fmla="*/ 2023932 w 2023933"/>
                <a:gd name="connsiteY3" fmla="*/ 3385914 h 3385914"/>
                <a:gd name="connsiteX4" fmla="*/ 341438 w 2023933"/>
                <a:gd name="connsiteY4" fmla="*/ 3266189 h 3385914"/>
                <a:gd name="connsiteX0" fmla="*/ 319814 w 2002307"/>
                <a:gd name="connsiteY0" fmla="*/ 3275195 h 3394920"/>
                <a:gd name="connsiteX1" fmla="*/ -1 w 2002307"/>
                <a:gd name="connsiteY1" fmla="*/ 0 h 3394920"/>
                <a:gd name="connsiteX2" fmla="*/ 1894128 w 2002307"/>
                <a:gd name="connsiteY2" fmla="*/ 107475 h 3394920"/>
                <a:gd name="connsiteX3" fmla="*/ 2002308 w 2002307"/>
                <a:gd name="connsiteY3" fmla="*/ 3394920 h 3394920"/>
                <a:gd name="connsiteX4" fmla="*/ 319814 w 2002307"/>
                <a:gd name="connsiteY4" fmla="*/ 3275195 h 3394920"/>
                <a:gd name="connsiteX0" fmla="*/ 319816 w 2002311"/>
                <a:gd name="connsiteY0" fmla="*/ 3275195 h 3394920"/>
                <a:gd name="connsiteX1" fmla="*/ 1 w 2002311"/>
                <a:gd name="connsiteY1" fmla="*/ 0 h 3394920"/>
                <a:gd name="connsiteX2" fmla="*/ 1894130 w 2002311"/>
                <a:gd name="connsiteY2" fmla="*/ 107475 h 3394920"/>
                <a:gd name="connsiteX3" fmla="*/ 2002310 w 2002311"/>
                <a:gd name="connsiteY3" fmla="*/ 3394920 h 3394920"/>
                <a:gd name="connsiteX4" fmla="*/ 319816 w 2002311"/>
                <a:gd name="connsiteY4" fmla="*/ 3275195 h 3394920"/>
                <a:gd name="connsiteX0" fmla="*/ 378351 w 2060844"/>
                <a:gd name="connsiteY0" fmla="*/ 3278473 h 3398198"/>
                <a:gd name="connsiteX1" fmla="*/ 0 w 2060844"/>
                <a:gd name="connsiteY1" fmla="*/ 0 h 3398198"/>
                <a:gd name="connsiteX2" fmla="*/ 1952665 w 2060844"/>
                <a:gd name="connsiteY2" fmla="*/ 110753 h 3398198"/>
                <a:gd name="connsiteX3" fmla="*/ 2060845 w 2060844"/>
                <a:gd name="connsiteY3" fmla="*/ 3398198 h 3398198"/>
                <a:gd name="connsiteX4" fmla="*/ 378351 w 2060844"/>
                <a:gd name="connsiteY4" fmla="*/ 3278473 h 3398198"/>
                <a:gd name="connsiteX0" fmla="*/ 356727 w 2060846"/>
                <a:gd name="connsiteY0" fmla="*/ 3287479 h 3398198"/>
                <a:gd name="connsiteX1" fmla="*/ 0 w 2060846"/>
                <a:gd name="connsiteY1" fmla="*/ 0 h 3398198"/>
                <a:gd name="connsiteX2" fmla="*/ 1952665 w 2060846"/>
                <a:gd name="connsiteY2" fmla="*/ 110753 h 3398198"/>
                <a:gd name="connsiteX3" fmla="*/ 2060845 w 2060846"/>
                <a:gd name="connsiteY3" fmla="*/ 3398198 h 3398198"/>
                <a:gd name="connsiteX4" fmla="*/ 356727 w 2060846"/>
                <a:gd name="connsiteY4" fmla="*/ 3287479 h 3398198"/>
                <a:gd name="connsiteX0" fmla="*/ 356727 w 2116760"/>
                <a:gd name="connsiteY0" fmla="*/ 3287479 h 3319597"/>
                <a:gd name="connsiteX1" fmla="*/ 0 w 2116760"/>
                <a:gd name="connsiteY1" fmla="*/ 0 h 3319597"/>
                <a:gd name="connsiteX2" fmla="*/ 1952665 w 2116760"/>
                <a:gd name="connsiteY2" fmla="*/ 110753 h 3319597"/>
                <a:gd name="connsiteX3" fmla="*/ 2116759 w 2116760"/>
                <a:gd name="connsiteY3" fmla="*/ 3319597 h 3319597"/>
                <a:gd name="connsiteX4" fmla="*/ 356727 w 2116760"/>
                <a:gd name="connsiteY4" fmla="*/ 3287479 h 3319597"/>
                <a:gd name="connsiteX0" fmla="*/ 356727 w 2166853"/>
                <a:gd name="connsiteY0" fmla="*/ 3287479 h 3363267"/>
                <a:gd name="connsiteX1" fmla="*/ 0 w 2166853"/>
                <a:gd name="connsiteY1" fmla="*/ 0 h 3363267"/>
                <a:gd name="connsiteX2" fmla="*/ 1952665 w 2166853"/>
                <a:gd name="connsiteY2" fmla="*/ 110753 h 3363267"/>
                <a:gd name="connsiteX3" fmla="*/ 2166854 w 2166853"/>
                <a:gd name="connsiteY3" fmla="*/ 3363267 h 3363267"/>
                <a:gd name="connsiteX4" fmla="*/ 356727 w 2166853"/>
                <a:gd name="connsiteY4" fmla="*/ 3287479 h 3363267"/>
                <a:gd name="connsiteX0" fmla="*/ 356727 w 2164744"/>
                <a:gd name="connsiteY0" fmla="*/ 3287479 h 3373365"/>
                <a:gd name="connsiteX1" fmla="*/ 0 w 2164744"/>
                <a:gd name="connsiteY1" fmla="*/ 0 h 3373365"/>
                <a:gd name="connsiteX2" fmla="*/ 1952665 w 2164744"/>
                <a:gd name="connsiteY2" fmla="*/ 110753 h 3373365"/>
                <a:gd name="connsiteX3" fmla="*/ 2164744 w 2164744"/>
                <a:gd name="connsiteY3" fmla="*/ 3373365 h 3373365"/>
                <a:gd name="connsiteX4" fmla="*/ 356727 w 2164744"/>
                <a:gd name="connsiteY4" fmla="*/ 3287479 h 3373365"/>
                <a:gd name="connsiteX0" fmla="*/ 356727 w 2410656"/>
                <a:gd name="connsiteY0" fmla="*/ 3287479 h 5326947"/>
                <a:gd name="connsiteX1" fmla="*/ 0 w 2410656"/>
                <a:gd name="connsiteY1" fmla="*/ 0 h 5326947"/>
                <a:gd name="connsiteX2" fmla="*/ 1952665 w 2410656"/>
                <a:gd name="connsiteY2" fmla="*/ 110753 h 5326947"/>
                <a:gd name="connsiteX3" fmla="*/ 2410657 w 2410656"/>
                <a:gd name="connsiteY3" fmla="*/ 5326947 h 5326947"/>
                <a:gd name="connsiteX4" fmla="*/ 356727 w 2410656"/>
                <a:gd name="connsiteY4" fmla="*/ 3287479 h 5326947"/>
                <a:gd name="connsiteX0" fmla="*/ 875061 w 2410656"/>
                <a:gd name="connsiteY0" fmla="*/ 5285558 h 5326947"/>
                <a:gd name="connsiteX1" fmla="*/ 0 w 2410656"/>
                <a:gd name="connsiteY1" fmla="*/ 0 h 5326947"/>
                <a:gd name="connsiteX2" fmla="*/ 1952665 w 2410656"/>
                <a:gd name="connsiteY2" fmla="*/ 110753 h 5326947"/>
                <a:gd name="connsiteX3" fmla="*/ 2410657 w 2410656"/>
                <a:gd name="connsiteY3" fmla="*/ 5326947 h 5326947"/>
                <a:gd name="connsiteX4" fmla="*/ 875061 w 2410656"/>
                <a:gd name="connsiteY4" fmla="*/ 5285558 h 5326947"/>
                <a:gd name="connsiteX0" fmla="*/ 875061 w 2585618"/>
                <a:gd name="connsiteY0" fmla="*/ 5285558 h 5294203"/>
                <a:gd name="connsiteX1" fmla="*/ 0 w 2585618"/>
                <a:gd name="connsiteY1" fmla="*/ 0 h 5294203"/>
                <a:gd name="connsiteX2" fmla="*/ 1952665 w 2585618"/>
                <a:gd name="connsiteY2" fmla="*/ 110753 h 5294203"/>
                <a:gd name="connsiteX3" fmla="*/ 2585619 w 2585618"/>
                <a:gd name="connsiteY3" fmla="*/ 5294203 h 5294203"/>
                <a:gd name="connsiteX4" fmla="*/ 875061 w 2585618"/>
                <a:gd name="connsiteY4" fmla="*/ 5285558 h 529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618" h="5294203">
                  <a:moveTo>
                    <a:pt x="875061" y="5285558"/>
                  </a:moveTo>
                  <a:cubicBezTo>
                    <a:pt x="768456" y="4193826"/>
                    <a:pt x="45956" y="1098552"/>
                    <a:pt x="0" y="0"/>
                  </a:cubicBezTo>
                  <a:lnTo>
                    <a:pt x="1952665" y="110753"/>
                  </a:lnTo>
                  <a:cubicBezTo>
                    <a:pt x="1953030" y="748058"/>
                    <a:pt x="2585254" y="4656898"/>
                    <a:pt x="2585619" y="5294203"/>
                  </a:cubicBezTo>
                  <a:lnTo>
                    <a:pt x="875061" y="52855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 trí các khối hình trên chiếc xe ô tô.</a:t>
            </a:r>
            <a:b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258451" y="1448930"/>
            <a:ext cx="3118230" cy="2864102"/>
            <a:chOff x="4321657" y="1461639"/>
            <a:chExt cx="3118230" cy="2864102"/>
          </a:xfrm>
          <a:solidFill>
            <a:srgbClr val="E4312A"/>
          </a:solidFill>
        </p:grpSpPr>
        <p:sp>
          <p:nvSpPr>
            <p:cNvPr id="42" name="Parallelogram 14"/>
            <p:cNvSpPr/>
            <p:nvPr/>
          </p:nvSpPr>
          <p:spPr>
            <a:xfrm rot="21129049" flipV="1">
              <a:off x="4360753" y="1461639"/>
              <a:ext cx="2917580" cy="814406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580" h="814406">
                  <a:moveTo>
                    <a:pt x="0" y="793583"/>
                  </a:moveTo>
                  <a:lnTo>
                    <a:pt x="993561" y="28279"/>
                  </a:lnTo>
                  <a:lnTo>
                    <a:pt x="2917580" y="0"/>
                  </a:lnTo>
                  <a:lnTo>
                    <a:pt x="1828231" y="814406"/>
                  </a:lnTo>
                  <a:lnTo>
                    <a:pt x="0" y="7935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15"/>
            <p:cNvSpPr/>
            <p:nvPr/>
          </p:nvSpPr>
          <p:spPr>
            <a:xfrm rot="16200000">
              <a:off x="3530654" y="2476672"/>
              <a:ext cx="2640072" cy="1058066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2640072"/>
                <a:gd name="connsiteY0" fmla="*/ 1157486 h 1162569"/>
                <a:gd name="connsiteX1" fmla="*/ 897737 w 2640072"/>
                <a:gd name="connsiteY1" fmla="*/ 0 h 1162569"/>
                <a:gd name="connsiteX2" fmla="*/ 2640072 w 2640072"/>
                <a:gd name="connsiteY2" fmla="*/ 104503 h 1162569"/>
                <a:gd name="connsiteX3" fmla="*/ 2034797 w 2640072"/>
                <a:gd name="connsiteY3" fmla="*/ 1162569 h 1162569"/>
                <a:gd name="connsiteX4" fmla="*/ 0 w 2640072"/>
                <a:gd name="connsiteY4" fmla="*/ 1157486 h 1162569"/>
                <a:gd name="connsiteX0" fmla="*/ 0 w 2640072"/>
                <a:gd name="connsiteY0" fmla="*/ 1052983 h 1058066"/>
                <a:gd name="connsiteX1" fmla="*/ 923863 w 2640072"/>
                <a:gd name="connsiteY1" fmla="*/ 34838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072" h="1058066">
                  <a:moveTo>
                    <a:pt x="0" y="1052983"/>
                  </a:moveTo>
                  <a:lnTo>
                    <a:pt x="923863" y="34838"/>
                  </a:lnTo>
                  <a:lnTo>
                    <a:pt x="2640072" y="0"/>
                  </a:lnTo>
                  <a:lnTo>
                    <a:pt x="2034797" y="1058066"/>
                  </a:lnTo>
                  <a:lnTo>
                    <a:pt x="0" y="10529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16"/>
            <p:cNvSpPr/>
            <p:nvPr/>
          </p:nvSpPr>
          <p:spPr>
            <a:xfrm rot="15829481">
              <a:off x="5338880" y="2109987"/>
              <a:ext cx="2011107" cy="2190906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86" h="2190244">
                  <a:moveTo>
                    <a:pt x="137043" y="1977717"/>
                  </a:moveTo>
                  <a:lnTo>
                    <a:pt x="0" y="0"/>
                  </a:lnTo>
                  <a:lnTo>
                    <a:pt x="2005380" y="236298"/>
                  </a:lnTo>
                  <a:cubicBezTo>
                    <a:pt x="2005745" y="873603"/>
                    <a:pt x="2016921" y="1552939"/>
                    <a:pt x="2017286" y="2190244"/>
                  </a:cubicBezTo>
                  <a:lnTo>
                    <a:pt x="137043" y="1977717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82045" y="2554258"/>
            <a:ext cx="3909874" cy="2257307"/>
            <a:chOff x="4310031" y="1453196"/>
            <a:chExt cx="3909874" cy="2257307"/>
          </a:xfrm>
          <a:solidFill>
            <a:srgbClr val="6DA542"/>
          </a:solidFill>
        </p:grpSpPr>
        <p:sp>
          <p:nvSpPr>
            <p:cNvPr id="46" name="Parallelogram 14"/>
            <p:cNvSpPr/>
            <p:nvPr/>
          </p:nvSpPr>
          <p:spPr>
            <a:xfrm rot="21129049" flipV="1">
              <a:off x="4407845" y="1453196"/>
              <a:ext cx="3706126" cy="1070135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  <a:gd name="connsiteX0" fmla="*/ 0 w 2917580"/>
                <a:gd name="connsiteY0" fmla="*/ 1042648 h 1063471"/>
                <a:gd name="connsiteX1" fmla="*/ 401498 w 2917580"/>
                <a:gd name="connsiteY1" fmla="*/ 0 h 1063471"/>
                <a:gd name="connsiteX2" fmla="*/ 2917580 w 2917580"/>
                <a:gd name="connsiteY2" fmla="*/ 249065 h 1063471"/>
                <a:gd name="connsiteX3" fmla="*/ 1828231 w 2917580"/>
                <a:gd name="connsiteY3" fmla="*/ 1063471 h 1063471"/>
                <a:gd name="connsiteX4" fmla="*/ 0 w 2917580"/>
                <a:gd name="connsiteY4" fmla="*/ 1042648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3638789"/>
                <a:gd name="connsiteY0" fmla="*/ 1067360 h 1068054"/>
                <a:gd name="connsiteX1" fmla="*/ 398723 w 3638789"/>
                <a:gd name="connsiteY1" fmla="*/ 4583 h 1068054"/>
                <a:gd name="connsiteX2" fmla="*/ 3638789 w 3638789"/>
                <a:gd name="connsiteY2" fmla="*/ 0 h 1068054"/>
                <a:gd name="connsiteX3" fmla="*/ 1825456 w 3638789"/>
                <a:gd name="connsiteY3" fmla="*/ 1068054 h 1068054"/>
                <a:gd name="connsiteX4" fmla="*/ 0 w 3638789"/>
                <a:gd name="connsiteY4" fmla="*/ 1067360 h 1068054"/>
                <a:gd name="connsiteX0" fmla="*/ 0 w 3638789"/>
                <a:gd name="connsiteY0" fmla="*/ 1067360 h 1067360"/>
                <a:gd name="connsiteX1" fmla="*/ 398723 w 3638789"/>
                <a:gd name="connsiteY1" fmla="*/ 4583 h 1067360"/>
                <a:gd name="connsiteX2" fmla="*/ 3638789 w 3638789"/>
                <a:gd name="connsiteY2" fmla="*/ 0 h 1067360"/>
                <a:gd name="connsiteX3" fmla="*/ 2663610 w 3638789"/>
                <a:gd name="connsiteY3" fmla="*/ 973020 h 1067360"/>
                <a:gd name="connsiteX4" fmla="*/ 0 w 3638789"/>
                <a:gd name="connsiteY4" fmla="*/ 1067360 h 1067360"/>
                <a:gd name="connsiteX0" fmla="*/ 0 w 3658919"/>
                <a:gd name="connsiteY0" fmla="*/ 1070135 h 1070135"/>
                <a:gd name="connsiteX1" fmla="*/ 418853 w 3658919"/>
                <a:gd name="connsiteY1" fmla="*/ 4583 h 1070135"/>
                <a:gd name="connsiteX2" fmla="*/ 3658919 w 3658919"/>
                <a:gd name="connsiteY2" fmla="*/ 0 h 1070135"/>
                <a:gd name="connsiteX3" fmla="*/ 2683740 w 3658919"/>
                <a:gd name="connsiteY3" fmla="*/ 973020 h 1070135"/>
                <a:gd name="connsiteX4" fmla="*/ 0 w 3658919"/>
                <a:gd name="connsiteY4" fmla="*/ 1070135 h 107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8919" h="1070135">
                  <a:moveTo>
                    <a:pt x="0" y="1070135"/>
                  </a:moveTo>
                  <a:lnTo>
                    <a:pt x="418853" y="4583"/>
                  </a:lnTo>
                  <a:lnTo>
                    <a:pt x="3658919" y="0"/>
                  </a:lnTo>
                  <a:lnTo>
                    <a:pt x="2683740" y="973020"/>
                  </a:lnTo>
                  <a:lnTo>
                    <a:pt x="0" y="1070135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allelogram 15"/>
            <p:cNvSpPr/>
            <p:nvPr/>
          </p:nvSpPr>
          <p:spPr>
            <a:xfrm rot="16200000">
              <a:off x="3612089" y="2421859"/>
              <a:ext cx="1986586" cy="590701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3490517"/>
                <a:gd name="connsiteY0" fmla="*/ 1052983 h 1058066"/>
                <a:gd name="connsiteX1" fmla="*/ 671315 w 3490517"/>
                <a:gd name="connsiteY1" fmla="*/ 0 h 1058066"/>
                <a:gd name="connsiteX2" fmla="*/ 3490517 w 3490517"/>
                <a:gd name="connsiteY2" fmla="*/ 457200 h 1058066"/>
                <a:gd name="connsiteX3" fmla="*/ 2034797 w 3490517"/>
                <a:gd name="connsiteY3" fmla="*/ 1058066 h 1058066"/>
                <a:gd name="connsiteX4" fmla="*/ 0 w 3490517"/>
                <a:gd name="connsiteY4" fmla="*/ 1052983 h 1058066"/>
                <a:gd name="connsiteX0" fmla="*/ 0 w 3490517"/>
                <a:gd name="connsiteY0" fmla="*/ 1052983 h 1052983"/>
                <a:gd name="connsiteX1" fmla="*/ 671315 w 3490517"/>
                <a:gd name="connsiteY1" fmla="*/ 0 h 1052983"/>
                <a:gd name="connsiteX2" fmla="*/ 3490517 w 3490517"/>
                <a:gd name="connsiteY2" fmla="*/ 457200 h 1052983"/>
                <a:gd name="connsiteX3" fmla="*/ 1954566 w 3490517"/>
                <a:gd name="connsiteY3" fmla="*/ 1017426 h 1052983"/>
                <a:gd name="connsiteX4" fmla="*/ 0 w 3490517"/>
                <a:gd name="connsiteY4" fmla="*/ 1052983 h 1052983"/>
                <a:gd name="connsiteX0" fmla="*/ 0 w 3490517"/>
                <a:gd name="connsiteY0" fmla="*/ 717700 h 717700"/>
                <a:gd name="connsiteX1" fmla="*/ 1313154 w 3490517"/>
                <a:gd name="connsiteY1" fmla="*/ 0 h 717700"/>
                <a:gd name="connsiteX2" fmla="*/ 3490517 w 3490517"/>
                <a:gd name="connsiteY2" fmla="*/ 121917 h 717700"/>
                <a:gd name="connsiteX3" fmla="*/ 1954566 w 3490517"/>
                <a:gd name="connsiteY3" fmla="*/ 682143 h 717700"/>
                <a:gd name="connsiteX4" fmla="*/ 0 w 3490517"/>
                <a:gd name="connsiteY4" fmla="*/ 717700 h 717700"/>
                <a:gd name="connsiteX0" fmla="*/ 0 w 3137502"/>
                <a:gd name="connsiteY0" fmla="*/ 697380 h 697380"/>
                <a:gd name="connsiteX1" fmla="*/ 960139 w 3137502"/>
                <a:gd name="connsiteY1" fmla="*/ 0 h 697380"/>
                <a:gd name="connsiteX2" fmla="*/ 3137502 w 3137502"/>
                <a:gd name="connsiteY2" fmla="*/ 121917 h 697380"/>
                <a:gd name="connsiteX3" fmla="*/ 1601551 w 3137502"/>
                <a:gd name="connsiteY3" fmla="*/ 682143 h 697380"/>
                <a:gd name="connsiteX4" fmla="*/ 0 w 3137502"/>
                <a:gd name="connsiteY4" fmla="*/ 697380 h 697380"/>
                <a:gd name="connsiteX0" fmla="*/ 0 w 3137502"/>
                <a:gd name="connsiteY0" fmla="*/ 575463 h 575463"/>
                <a:gd name="connsiteX1" fmla="*/ 1441522 w 3137502"/>
                <a:gd name="connsiteY1" fmla="*/ 40643 h 575463"/>
                <a:gd name="connsiteX2" fmla="*/ 3137502 w 3137502"/>
                <a:gd name="connsiteY2" fmla="*/ 0 h 575463"/>
                <a:gd name="connsiteX3" fmla="*/ 1601551 w 3137502"/>
                <a:gd name="connsiteY3" fmla="*/ 560226 h 575463"/>
                <a:gd name="connsiteX4" fmla="*/ 0 w 3137502"/>
                <a:gd name="connsiteY4" fmla="*/ 575463 h 575463"/>
                <a:gd name="connsiteX0" fmla="*/ 0 w 3137502"/>
                <a:gd name="connsiteY0" fmla="*/ 605938 h 605938"/>
                <a:gd name="connsiteX1" fmla="*/ 1698256 w 3137502"/>
                <a:gd name="connsiteY1" fmla="*/ 0 h 605938"/>
                <a:gd name="connsiteX2" fmla="*/ 3137502 w 3137502"/>
                <a:gd name="connsiteY2" fmla="*/ 30475 h 605938"/>
                <a:gd name="connsiteX3" fmla="*/ 1601551 w 3137502"/>
                <a:gd name="connsiteY3" fmla="*/ 590701 h 605938"/>
                <a:gd name="connsiteX4" fmla="*/ 0 w 3137502"/>
                <a:gd name="connsiteY4" fmla="*/ 605938 h 605938"/>
                <a:gd name="connsiteX0" fmla="*/ 0 w 3137502"/>
                <a:gd name="connsiteY0" fmla="*/ 575458 h 590701"/>
                <a:gd name="connsiteX1" fmla="*/ 1698256 w 3137502"/>
                <a:gd name="connsiteY1" fmla="*/ 0 h 590701"/>
                <a:gd name="connsiteX2" fmla="*/ 3137502 w 3137502"/>
                <a:gd name="connsiteY2" fmla="*/ 30475 h 590701"/>
                <a:gd name="connsiteX3" fmla="*/ 1601551 w 3137502"/>
                <a:gd name="connsiteY3" fmla="*/ 590701 h 590701"/>
                <a:gd name="connsiteX4" fmla="*/ 0 w 3137502"/>
                <a:gd name="connsiteY4" fmla="*/ 575458 h 59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502" h="590701">
                  <a:moveTo>
                    <a:pt x="0" y="575458"/>
                  </a:moveTo>
                  <a:lnTo>
                    <a:pt x="1698256" y="0"/>
                  </a:lnTo>
                  <a:lnTo>
                    <a:pt x="3137502" y="30475"/>
                  </a:lnTo>
                  <a:lnTo>
                    <a:pt x="1601551" y="590701"/>
                  </a:lnTo>
                  <a:lnTo>
                    <a:pt x="0" y="5754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16"/>
            <p:cNvSpPr/>
            <p:nvPr/>
          </p:nvSpPr>
          <p:spPr>
            <a:xfrm rot="15829481">
              <a:off x="5972397" y="1306637"/>
              <a:ext cx="1120632" cy="3374384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  <a:gd name="connsiteX0" fmla="*/ 47415 w 1927658"/>
                <a:gd name="connsiteY0" fmla="*/ 1839888 h 2052415"/>
                <a:gd name="connsiteX1" fmla="*/ 0 w 1927658"/>
                <a:gd name="connsiteY1" fmla="*/ 0 h 2052415"/>
                <a:gd name="connsiteX2" fmla="*/ 1915752 w 1927658"/>
                <a:gd name="connsiteY2" fmla="*/ 98469 h 2052415"/>
                <a:gd name="connsiteX3" fmla="*/ 1927658 w 1927658"/>
                <a:gd name="connsiteY3" fmla="*/ 2052415 h 2052415"/>
                <a:gd name="connsiteX4" fmla="*/ 47415 w 1927658"/>
                <a:gd name="connsiteY4" fmla="*/ 1839888 h 2052415"/>
                <a:gd name="connsiteX0" fmla="*/ 47415 w 2036601"/>
                <a:gd name="connsiteY0" fmla="*/ 1839888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47415 w 2036601"/>
                <a:gd name="connsiteY4" fmla="*/ 1839888 h 3325327"/>
                <a:gd name="connsiteX0" fmla="*/ 341438 w 2036601"/>
                <a:gd name="connsiteY0" fmla="*/ 3266189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341438 w 2036601"/>
                <a:gd name="connsiteY4" fmla="*/ 3266189 h 3325327"/>
                <a:gd name="connsiteX0" fmla="*/ 341438 w 2023933"/>
                <a:gd name="connsiteY0" fmla="*/ 3266189 h 3385914"/>
                <a:gd name="connsiteX1" fmla="*/ 0 w 2023933"/>
                <a:gd name="connsiteY1" fmla="*/ 0 h 3385914"/>
                <a:gd name="connsiteX2" fmla="*/ 1915752 w 2023933"/>
                <a:gd name="connsiteY2" fmla="*/ 98469 h 3385914"/>
                <a:gd name="connsiteX3" fmla="*/ 2023932 w 2023933"/>
                <a:gd name="connsiteY3" fmla="*/ 3385914 h 3385914"/>
                <a:gd name="connsiteX4" fmla="*/ 341438 w 2023933"/>
                <a:gd name="connsiteY4" fmla="*/ 3266189 h 3385914"/>
                <a:gd name="connsiteX0" fmla="*/ 319814 w 2002307"/>
                <a:gd name="connsiteY0" fmla="*/ 3275195 h 3394920"/>
                <a:gd name="connsiteX1" fmla="*/ -1 w 2002307"/>
                <a:gd name="connsiteY1" fmla="*/ 0 h 3394920"/>
                <a:gd name="connsiteX2" fmla="*/ 1894128 w 2002307"/>
                <a:gd name="connsiteY2" fmla="*/ 107475 h 3394920"/>
                <a:gd name="connsiteX3" fmla="*/ 2002308 w 2002307"/>
                <a:gd name="connsiteY3" fmla="*/ 3394920 h 3394920"/>
                <a:gd name="connsiteX4" fmla="*/ 319814 w 2002307"/>
                <a:gd name="connsiteY4" fmla="*/ 3275195 h 3394920"/>
                <a:gd name="connsiteX0" fmla="*/ 319816 w 2002311"/>
                <a:gd name="connsiteY0" fmla="*/ 3275195 h 3394920"/>
                <a:gd name="connsiteX1" fmla="*/ 1 w 2002311"/>
                <a:gd name="connsiteY1" fmla="*/ 0 h 3394920"/>
                <a:gd name="connsiteX2" fmla="*/ 1894130 w 2002311"/>
                <a:gd name="connsiteY2" fmla="*/ 107475 h 3394920"/>
                <a:gd name="connsiteX3" fmla="*/ 2002310 w 2002311"/>
                <a:gd name="connsiteY3" fmla="*/ 3394920 h 3394920"/>
                <a:gd name="connsiteX4" fmla="*/ 319816 w 2002311"/>
                <a:gd name="connsiteY4" fmla="*/ 3275195 h 3394920"/>
                <a:gd name="connsiteX0" fmla="*/ 378351 w 2060844"/>
                <a:gd name="connsiteY0" fmla="*/ 3278473 h 3398198"/>
                <a:gd name="connsiteX1" fmla="*/ 0 w 2060844"/>
                <a:gd name="connsiteY1" fmla="*/ 0 h 3398198"/>
                <a:gd name="connsiteX2" fmla="*/ 1952665 w 2060844"/>
                <a:gd name="connsiteY2" fmla="*/ 110753 h 3398198"/>
                <a:gd name="connsiteX3" fmla="*/ 2060845 w 2060844"/>
                <a:gd name="connsiteY3" fmla="*/ 3398198 h 3398198"/>
                <a:gd name="connsiteX4" fmla="*/ 378351 w 2060844"/>
                <a:gd name="connsiteY4" fmla="*/ 3278473 h 3398198"/>
                <a:gd name="connsiteX0" fmla="*/ 356727 w 2060846"/>
                <a:gd name="connsiteY0" fmla="*/ 3287479 h 3398198"/>
                <a:gd name="connsiteX1" fmla="*/ 0 w 2060846"/>
                <a:gd name="connsiteY1" fmla="*/ 0 h 3398198"/>
                <a:gd name="connsiteX2" fmla="*/ 1952665 w 2060846"/>
                <a:gd name="connsiteY2" fmla="*/ 110753 h 3398198"/>
                <a:gd name="connsiteX3" fmla="*/ 2060845 w 2060846"/>
                <a:gd name="connsiteY3" fmla="*/ 3398198 h 3398198"/>
                <a:gd name="connsiteX4" fmla="*/ 356727 w 2060846"/>
                <a:gd name="connsiteY4" fmla="*/ 3287479 h 3398198"/>
                <a:gd name="connsiteX0" fmla="*/ 356727 w 2116760"/>
                <a:gd name="connsiteY0" fmla="*/ 3287479 h 3319597"/>
                <a:gd name="connsiteX1" fmla="*/ 0 w 2116760"/>
                <a:gd name="connsiteY1" fmla="*/ 0 h 3319597"/>
                <a:gd name="connsiteX2" fmla="*/ 1952665 w 2116760"/>
                <a:gd name="connsiteY2" fmla="*/ 110753 h 3319597"/>
                <a:gd name="connsiteX3" fmla="*/ 2116759 w 2116760"/>
                <a:gd name="connsiteY3" fmla="*/ 3319597 h 3319597"/>
                <a:gd name="connsiteX4" fmla="*/ 356727 w 2116760"/>
                <a:gd name="connsiteY4" fmla="*/ 3287479 h 3319597"/>
                <a:gd name="connsiteX0" fmla="*/ 356727 w 2166853"/>
                <a:gd name="connsiteY0" fmla="*/ 3287479 h 3363267"/>
                <a:gd name="connsiteX1" fmla="*/ 0 w 2166853"/>
                <a:gd name="connsiteY1" fmla="*/ 0 h 3363267"/>
                <a:gd name="connsiteX2" fmla="*/ 1952665 w 2166853"/>
                <a:gd name="connsiteY2" fmla="*/ 110753 h 3363267"/>
                <a:gd name="connsiteX3" fmla="*/ 2166854 w 2166853"/>
                <a:gd name="connsiteY3" fmla="*/ 3363267 h 3363267"/>
                <a:gd name="connsiteX4" fmla="*/ 356727 w 2166853"/>
                <a:gd name="connsiteY4" fmla="*/ 3287479 h 3363267"/>
                <a:gd name="connsiteX0" fmla="*/ 356727 w 2164744"/>
                <a:gd name="connsiteY0" fmla="*/ 3287479 h 3373365"/>
                <a:gd name="connsiteX1" fmla="*/ 0 w 2164744"/>
                <a:gd name="connsiteY1" fmla="*/ 0 h 3373365"/>
                <a:gd name="connsiteX2" fmla="*/ 1952665 w 2164744"/>
                <a:gd name="connsiteY2" fmla="*/ 110753 h 3373365"/>
                <a:gd name="connsiteX3" fmla="*/ 2164744 w 2164744"/>
                <a:gd name="connsiteY3" fmla="*/ 3373365 h 3373365"/>
                <a:gd name="connsiteX4" fmla="*/ 356727 w 2164744"/>
                <a:gd name="connsiteY4" fmla="*/ 3287479 h 337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744" h="3373365">
                  <a:moveTo>
                    <a:pt x="356727" y="3287479"/>
                  </a:moveTo>
                  <a:cubicBezTo>
                    <a:pt x="250122" y="2195747"/>
                    <a:pt x="45956" y="1098552"/>
                    <a:pt x="0" y="0"/>
                  </a:cubicBezTo>
                  <a:lnTo>
                    <a:pt x="1952665" y="110753"/>
                  </a:lnTo>
                  <a:cubicBezTo>
                    <a:pt x="1953030" y="748058"/>
                    <a:pt x="2164379" y="2736060"/>
                    <a:pt x="2164744" y="3373365"/>
                  </a:cubicBezTo>
                  <a:lnTo>
                    <a:pt x="356727" y="3287479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37234" y="4846797"/>
            <a:ext cx="1012497" cy="939119"/>
            <a:chOff x="-1271911" y="4083935"/>
            <a:chExt cx="1012497" cy="939119"/>
          </a:xfrm>
          <a:solidFill>
            <a:srgbClr val="F8B028"/>
          </a:solidFill>
        </p:grpSpPr>
        <p:sp>
          <p:nvSpPr>
            <p:cNvPr id="54" name="Oval 53"/>
            <p:cNvSpPr/>
            <p:nvPr/>
          </p:nvSpPr>
          <p:spPr>
            <a:xfrm>
              <a:off x="-1271911" y="4083935"/>
              <a:ext cx="925071" cy="93911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184485" y="4083935"/>
              <a:ext cx="925071" cy="93911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448064" y="4455277"/>
            <a:ext cx="1012497" cy="939119"/>
            <a:chOff x="-1271911" y="4083935"/>
            <a:chExt cx="1012497" cy="939119"/>
          </a:xfrm>
          <a:solidFill>
            <a:srgbClr val="F8B028"/>
          </a:solidFill>
        </p:grpSpPr>
        <p:sp>
          <p:nvSpPr>
            <p:cNvPr id="57" name="Oval 56"/>
            <p:cNvSpPr/>
            <p:nvPr/>
          </p:nvSpPr>
          <p:spPr>
            <a:xfrm>
              <a:off x="-1271911" y="4083935"/>
              <a:ext cx="925071" cy="93911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-1184485" y="4083935"/>
              <a:ext cx="925071" cy="93911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035952" y="853278"/>
            <a:ext cx="3798387" cy="1279470"/>
          </a:xfrm>
          <a:prstGeom prst="wedgeRoundRectCallout">
            <a:avLst>
              <a:gd name="adj1" fmla="val 57603"/>
              <a:gd name="adj2" fmla="val 43883"/>
              <a:gd name="adj3" fmla="val 16667"/>
            </a:avLst>
          </a:prstGeom>
          <a:solidFill>
            <a:schemeClr val="bg1"/>
          </a:solidFill>
          <a:ln w="28575">
            <a:solidFill>
              <a:srgbClr val="F27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7258" y="938972"/>
            <a:ext cx="357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/>
              <a:t>Khối lập phương đặt trên</a:t>
            </a:r>
            <a:br>
              <a:rPr lang="vi-VN" sz="2400" i="1"/>
            </a:br>
            <a:r>
              <a:rPr lang="vi-VN" sz="2400" i="1"/>
              <a:t>khối hộp chữ nhật vàng</a:t>
            </a:r>
            <a:br>
              <a:rPr lang="vi-VN" sz="2400" i="1"/>
            </a:br>
            <a:r>
              <a:rPr lang="vi-VN" sz="2400" i="1"/>
              <a:t>làm đầu ô tô</a:t>
            </a:r>
            <a:r>
              <a:rPr lang="vi-VN" sz="2400" i="1"/>
              <a:t>.</a:t>
            </a:r>
            <a:r>
              <a:rPr lang="vi-VN" sz="2400"/>
              <a:t>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02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Hãy chọn đủ các khối hình và hình tròn trong bộ đồ dùng học toán để ghép thành chiếc ô tô ở trên.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9" y="2064902"/>
            <a:ext cx="8466554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2" y="115149"/>
            <a:ext cx="731520" cy="731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582" y="294768"/>
            <a:ext cx="791055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Hãy chọn đủ các khối hình và hình tròn trong bộ đồ dùng học toán để ghép thành chiếc ô tô ở trên. 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1590" y="3357321"/>
            <a:ext cx="5895784" cy="2449302"/>
            <a:chOff x="3795008" y="1732484"/>
            <a:chExt cx="5895784" cy="2449302"/>
          </a:xfrm>
          <a:solidFill>
            <a:srgbClr val="F8B028"/>
          </a:solidFill>
        </p:grpSpPr>
        <p:sp>
          <p:nvSpPr>
            <p:cNvPr id="8" name="Parallelogram 14"/>
            <p:cNvSpPr/>
            <p:nvPr/>
          </p:nvSpPr>
          <p:spPr>
            <a:xfrm rot="21129049" flipV="1">
              <a:off x="3871203" y="1732484"/>
              <a:ext cx="5633693" cy="1309883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  <a:gd name="connsiteX0" fmla="*/ 0 w 2917580"/>
                <a:gd name="connsiteY0" fmla="*/ 1042648 h 1063471"/>
                <a:gd name="connsiteX1" fmla="*/ 401498 w 2917580"/>
                <a:gd name="connsiteY1" fmla="*/ 0 h 1063471"/>
                <a:gd name="connsiteX2" fmla="*/ 2917580 w 2917580"/>
                <a:gd name="connsiteY2" fmla="*/ 249065 h 1063471"/>
                <a:gd name="connsiteX3" fmla="*/ 1828231 w 2917580"/>
                <a:gd name="connsiteY3" fmla="*/ 1063471 h 1063471"/>
                <a:gd name="connsiteX4" fmla="*/ 0 w 2917580"/>
                <a:gd name="connsiteY4" fmla="*/ 1042648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3638789"/>
                <a:gd name="connsiteY0" fmla="*/ 1067360 h 1068054"/>
                <a:gd name="connsiteX1" fmla="*/ 398723 w 3638789"/>
                <a:gd name="connsiteY1" fmla="*/ 4583 h 1068054"/>
                <a:gd name="connsiteX2" fmla="*/ 3638789 w 3638789"/>
                <a:gd name="connsiteY2" fmla="*/ 0 h 1068054"/>
                <a:gd name="connsiteX3" fmla="*/ 1825456 w 3638789"/>
                <a:gd name="connsiteY3" fmla="*/ 1068054 h 1068054"/>
                <a:gd name="connsiteX4" fmla="*/ 0 w 3638789"/>
                <a:gd name="connsiteY4" fmla="*/ 1067360 h 1068054"/>
                <a:gd name="connsiteX0" fmla="*/ 0 w 3638789"/>
                <a:gd name="connsiteY0" fmla="*/ 1067360 h 1067360"/>
                <a:gd name="connsiteX1" fmla="*/ 398723 w 3638789"/>
                <a:gd name="connsiteY1" fmla="*/ 4583 h 1067360"/>
                <a:gd name="connsiteX2" fmla="*/ 3638789 w 3638789"/>
                <a:gd name="connsiteY2" fmla="*/ 0 h 1067360"/>
                <a:gd name="connsiteX3" fmla="*/ 2663610 w 3638789"/>
                <a:gd name="connsiteY3" fmla="*/ 973020 h 1067360"/>
                <a:gd name="connsiteX4" fmla="*/ 0 w 3638789"/>
                <a:gd name="connsiteY4" fmla="*/ 1067360 h 1067360"/>
                <a:gd name="connsiteX0" fmla="*/ 0 w 3658919"/>
                <a:gd name="connsiteY0" fmla="*/ 1070135 h 1070135"/>
                <a:gd name="connsiteX1" fmla="*/ 418853 w 3658919"/>
                <a:gd name="connsiteY1" fmla="*/ 4583 h 1070135"/>
                <a:gd name="connsiteX2" fmla="*/ 3658919 w 3658919"/>
                <a:gd name="connsiteY2" fmla="*/ 0 h 1070135"/>
                <a:gd name="connsiteX3" fmla="*/ 2683740 w 3658919"/>
                <a:gd name="connsiteY3" fmla="*/ 973020 h 1070135"/>
                <a:gd name="connsiteX4" fmla="*/ 0 w 3658919"/>
                <a:gd name="connsiteY4" fmla="*/ 1070135 h 1070135"/>
                <a:gd name="connsiteX0" fmla="*/ 0 w 3658919"/>
                <a:gd name="connsiteY0" fmla="*/ 1278301 h 1278301"/>
                <a:gd name="connsiteX1" fmla="*/ 399780 w 3658919"/>
                <a:gd name="connsiteY1" fmla="*/ 0 h 1278301"/>
                <a:gd name="connsiteX2" fmla="*/ 3658919 w 3658919"/>
                <a:gd name="connsiteY2" fmla="*/ 208166 h 1278301"/>
                <a:gd name="connsiteX3" fmla="*/ 2683740 w 3658919"/>
                <a:gd name="connsiteY3" fmla="*/ 1181186 h 1278301"/>
                <a:gd name="connsiteX4" fmla="*/ 0 w 3658919"/>
                <a:gd name="connsiteY4" fmla="*/ 1278301 h 1278301"/>
                <a:gd name="connsiteX0" fmla="*/ 0 w 5633693"/>
                <a:gd name="connsiteY0" fmla="*/ 1278301 h 1278301"/>
                <a:gd name="connsiteX1" fmla="*/ 399780 w 5633693"/>
                <a:gd name="connsiteY1" fmla="*/ 0 h 1278301"/>
                <a:gd name="connsiteX2" fmla="*/ 5633693 w 5633693"/>
                <a:gd name="connsiteY2" fmla="*/ 100026 h 1278301"/>
                <a:gd name="connsiteX3" fmla="*/ 2683740 w 5633693"/>
                <a:gd name="connsiteY3" fmla="*/ 1181186 h 1278301"/>
                <a:gd name="connsiteX4" fmla="*/ 0 w 5633693"/>
                <a:gd name="connsiteY4" fmla="*/ 1278301 h 1278301"/>
                <a:gd name="connsiteX0" fmla="*/ 0 w 5633693"/>
                <a:gd name="connsiteY0" fmla="*/ 1278301 h 1278301"/>
                <a:gd name="connsiteX1" fmla="*/ 399780 w 5633693"/>
                <a:gd name="connsiteY1" fmla="*/ 0 h 1278301"/>
                <a:gd name="connsiteX2" fmla="*/ 5633693 w 5633693"/>
                <a:gd name="connsiteY2" fmla="*/ 100026 h 1278301"/>
                <a:gd name="connsiteX3" fmla="*/ 4580065 w 5633693"/>
                <a:gd name="connsiteY3" fmla="*/ 1247958 h 1278301"/>
                <a:gd name="connsiteX4" fmla="*/ 0 w 5633693"/>
                <a:gd name="connsiteY4" fmla="*/ 1278301 h 1278301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580065 w 5633693"/>
                <a:gd name="connsiteY3" fmla="*/ 1279540 h 1309883"/>
                <a:gd name="connsiteX4" fmla="*/ 0 w 5633693"/>
                <a:gd name="connsiteY4" fmla="*/ 1309883 h 1309883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738093 w 5633693"/>
                <a:gd name="connsiteY3" fmla="*/ 1112964 h 1309883"/>
                <a:gd name="connsiteX4" fmla="*/ 0 w 5633693"/>
                <a:gd name="connsiteY4" fmla="*/ 1309883 h 1309883"/>
                <a:gd name="connsiteX0" fmla="*/ 0 w 5633693"/>
                <a:gd name="connsiteY0" fmla="*/ 1309883 h 1309883"/>
                <a:gd name="connsiteX1" fmla="*/ 405682 w 5633693"/>
                <a:gd name="connsiteY1" fmla="*/ 0 h 1309883"/>
                <a:gd name="connsiteX2" fmla="*/ 5633693 w 5633693"/>
                <a:gd name="connsiteY2" fmla="*/ 131608 h 1309883"/>
                <a:gd name="connsiteX3" fmla="*/ 4799344 w 5633693"/>
                <a:gd name="connsiteY3" fmla="*/ 1032124 h 1309883"/>
                <a:gd name="connsiteX4" fmla="*/ 0 w 5633693"/>
                <a:gd name="connsiteY4" fmla="*/ 1309883 h 130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3693" h="1309883">
                  <a:moveTo>
                    <a:pt x="0" y="1309883"/>
                  </a:moveTo>
                  <a:lnTo>
                    <a:pt x="405682" y="0"/>
                  </a:lnTo>
                  <a:lnTo>
                    <a:pt x="5633693" y="131608"/>
                  </a:lnTo>
                  <a:lnTo>
                    <a:pt x="4799344" y="1032124"/>
                  </a:lnTo>
                  <a:lnTo>
                    <a:pt x="0" y="13098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15"/>
            <p:cNvSpPr/>
            <p:nvPr/>
          </p:nvSpPr>
          <p:spPr>
            <a:xfrm rot="16200000">
              <a:off x="3097068" y="2882982"/>
              <a:ext cx="1996744" cy="600863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3490517"/>
                <a:gd name="connsiteY0" fmla="*/ 1052983 h 1058066"/>
                <a:gd name="connsiteX1" fmla="*/ 671315 w 3490517"/>
                <a:gd name="connsiteY1" fmla="*/ 0 h 1058066"/>
                <a:gd name="connsiteX2" fmla="*/ 3490517 w 3490517"/>
                <a:gd name="connsiteY2" fmla="*/ 457200 h 1058066"/>
                <a:gd name="connsiteX3" fmla="*/ 2034797 w 3490517"/>
                <a:gd name="connsiteY3" fmla="*/ 1058066 h 1058066"/>
                <a:gd name="connsiteX4" fmla="*/ 0 w 3490517"/>
                <a:gd name="connsiteY4" fmla="*/ 1052983 h 1058066"/>
                <a:gd name="connsiteX0" fmla="*/ 0 w 3490517"/>
                <a:gd name="connsiteY0" fmla="*/ 1052983 h 1052983"/>
                <a:gd name="connsiteX1" fmla="*/ 671315 w 3490517"/>
                <a:gd name="connsiteY1" fmla="*/ 0 h 1052983"/>
                <a:gd name="connsiteX2" fmla="*/ 3490517 w 3490517"/>
                <a:gd name="connsiteY2" fmla="*/ 457200 h 1052983"/>
                <a:gd name="connsiteX3" fmla="*/ 1954566 w 3490517"/>
                <a:gd name="connsiteY3" fmla="*/ 1017426 h 1052983"/>
                <a:gd name="connsiteX4" fmla="*/ 0 w 3490517"/>
                <a:gd name="connsiteY4" fmla="*/ 1052983 h 1052983"/>
                <a:gd name="connsiteX0" fmla="*/ 0 w 3490517"/>
                <a:gd name="connsiteY0" fmla="*/ 717700 h 717700"/>
                <a:gd name="connsiteX1" fmla="*/ 1313154 w 3490517"/>
                <a:gd name="connsiteY1" fmla="*/ 0 h 717700"/>
                <a:gd name="connsiteX2" fmla="*/ 3490517 w 3490517"/>
                <a:gd name="connsiteY2" fmla="*/ 121917 h 717700"/>
                <a:gd name="connsiteX3" fmla="*/ 1954566 w 3490517"/>
                <a:gd name="connsiteY3" fmla="*/ 682143 h 717700"/>
                <a:gd name="connsiteX4" fmla="*/ 0 w 3490517"/>
                <a:gd name="connsiteY4" fmla="*/ 717700 h 717700"/>
                <a:gd name="connsiteX0" fmla="*/ 0 w 3137502"/>
                <a:gd name="connsiteY0" fmla="*/ 697380 h 697380"/>
                <a:gd name="connsiteX1" fmla="*/ 960139 w 3137502"/>
                <a:gd name="connsiteY1" fmla="*/ 0 h 697380"/>
                <a:gd name="connsiteX2" fmla="*/ 3137502 w 3137502"/>
                <a:gd name="connsiteY2" fmla="*/ 121917 h 697380"/>
                <a:gd name="connsiteX3" fmla="*/ 1601551 w 3137502"/>
                <a:gd name="connsiteY3" fmla="*/ 682143 h 697380"/>
                <a:gd name="connsiteX4" fmla="*/ 0 w 3137502"/>
                <a:gd name="connsiteY4" fmla="*/ 697380 h 697380"/>
                <a:gd name="connsiteX0" fmla="*/ 0 w 3137502"/>
                <a:gd name="connsiteY0" fmla="*/ 575463 h 575463"/>
                <a:gd name="connsiteX1" fmla="*/ 1441522 w 3137502"/>
                <a:gd name="connsiteY1" fmla="*/ 40643 h 575463"/>
                <a:gd name="connsiteX2" fmla="*/ 3137502 w 3137502"/>
                <a:gd name="connsiteY2" fmla="*/ 0 h 575463"/>
                <a:gd name="connsiteX3" fmla="*/ 1601551 w 3137502"/>
                <a:gd name="connsiteY3" fmla="*/ 560226 h 575463"/>
                <a:gd name="connsiteX4" fmla="*/ 0 w 3137502"/>
                <a:gd name="connsiteY4" fmla="*/ 575463 h 575463"/>
                <a:gd name="connsiteX0" fmla="*/ 0 w 3137502"/>
                <a:gd name="connsiteY0" fmla="*/ 605938 h 605938"/>
                <a:gd name="connsiteX1" fmla="*/ 1698256 w 3137502"/>
                <a:gd name="connsiteY1" fmla="*/ 0 h 605938"/>
                <a:gd name="connsiteX2" fmla="*/ 3137502 w 3137502"/>
                <a:gd name="connsiteY2" fmla="*/ 30475 h 605938"/>
                <a:gd name="connsiteX3" fmla="*/ 1601551 w 3137502"/>
                <a:gd name="connsiteY3" fmla="*/ 590701 h 605938"/>
                <a:gd name="connsiteX4" fmla="*/ 0 w 3137502"/>
                <a:gd name="connsiteY4" fmla="*/ 605938 h 605938"/>
                <a:gd name="connsiteX0" fmla="*/ 0 w 3137502"/>
                <a:gd name="connsiteY0" fmla="*/ 575458 h 590701"/>
                <a:gd name="connsiteX1" fmla="*/ 1698256 w 3137502"/>
                <a:gd name="connsiteY1" fmla="*/ 0 h 590701"/>
                <a:gd name="connsiteX2" fmla="*/ 3137502 w 3137502"/>
                <a:gd name="connsiteY2" fmla="*/ 30475 h 590701"/>
                <a:gd name="connsiteX3" fmla="*/ 1601551 w 3137502"/>
                <a:gd name="connsiteY3" fmla="*/ 590701 h 590701"/>
                <a:gd name="connsiteX4" fmla="*/ 0 w 3137502"/>
                <a:gd name="connsiteY4" fmla="*/ 575458 h 590701"/>
                <a:gd name="connsiteX0" fmla="*/ 0 w 3137502"/>
                <a:gd name="connsiteY0" fmla="*/ 575458 h 600863"/>
                <a:gd name="connsiteX1" fmla="*/ 1698256 w 3137502"/>
                <a:gd name="connsiteY1" fmla="*/ 0 h 600863"/>
                <a:gd name="connsiteX2" fmla="*/ 3137502 w 3137502"/>
                <a:gd name="connsiteY2" fmla="*/ 30475 h 600863"/>
                <a:gd name="connsiteX3" fmla="*/ 1264581 w 3137502"/>
                <a:gd name="connsiteY3" fmla="*/ 600863 h 600863"/>
                <a:gd name="connsiteX4" fmla="*/ 0 w 3137502"/>
                <a:gd name="connsiteY4" fmla="*/ 575458 h 600863"/>
                <a:gd name="connsiteX0" fmla="*/ 0 w 3137502"/>
                <a:gd name="connsiteY0" fmla="*/ 575458 h 600863"/>
                <a:gd name="connsiteX1" fmla="*/ 1698255 w 3137502"/>
                <a:gd name="connsiteY1" fmla="*/ 0 h 600863"/>
                <a:gd name="connsiteX2" fmla="*/ 3137502 w 3137502"/>
                <a:gd name="connsiteY2" fmla="*/ 30475 h 600863"/>
                <a:gd name="connsiteX3" fmla="*/ 1264581 w 3137502"/>
                <a:gd name="connsiteY3" fmla="*/ 600863 h 600863"/>
                <a:gd name="connsiteX4" fmla="*/ 0 w 3137502"/>
                <a:gd name="connsiteY4" fmla="*/ 575458 h 600863"/>
                <a:gd name="connsiteX0" fmla="*/ 0 w 2543790"/>
                <a:gd name="connsiteY0" fmla="*/ 575458 h 600863"/>
                <a:gd name="connsiteX1" fmla="*/ 1698255 w 2543790"/>
                <a:gd name="connsiteY1" fmla="*/ 0 h 600863"/>
                <a:gd name="connsiteX2" fmla="*/ 2543791 w 2543790"/>
                <a:gd name="connsiteY2" fmla="*/ 20318 h 600863"/>
                <a:gd name="connsiteX3" fmla="*/ 1264581 w 2543790"/>
                <a:gd name="connsiteY3" fmla="*/ 600863 h 600863"/>
                <a:gd name="connsiteX4" fmla="*/ 0 w 2543790"/>
                <a:gd name="connsiteY4" fmla="*/ 575458 h 600863"/>
                <a:gd name="connsiteX0" fmla="*/ 0 w 3153544"/>
                <a:gd name="connsiteY0" fmla="*/ 575458 h 600863"/>
                <a:gd name="connsiteX1" fmla="*/ 1698255 w 3153544"/>
                <a:gd name="connsiteY1" fmla="*/ 0 h 600863"/>
                <a:gd name="connsiteX2" fmla="*/ 3153544 w 3153544"/>
                <a:gd name="connsiteY2" fmla="*/ 10158 h 600863"/>
                <a:gd name="connsiteX3" fmla="*/ 1264581 w 3153544"/>
                <a:gd name="connsiteY3" fmla="*/ 600863 h 600863"/>
                <a:gd name="connsiteX4" fmla="*/ 0 w 3153544"/>
                <a:gd name="connsiteY4" fmla="*/ 575458 h 600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53544" h="600863">
                  <a:moveTo>
                    <a:pt x="0" y="575458"/>
                  </a:moveTo>
                  <a:lnTo>
                    <a:pt x="1698255" y="0"/>
                  </a:lnTo>
                  <a:lnTo>
                    <a:pt x="3153544" y="10158"/>
                  </a:lnTo>
                  <a:lnTo>
                    <a:pt x="1264581" y="600863"/>
                  </a:lnTo>
                  <a:lnTo>
                    <a:pt x="0" y="5754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16"/>
            <p:cNvSpPr/>
            <p:nvPr/>
          </p:nvSpPr>
          <p:spPr>
            <a:xfrm rot="15829481">
              <a:off x="6438782" y="674898"/>
              <a:ext cx="1109515" cy="5394504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  <a:gd name="connsiteX0" fmla="*/ 47415 w 1927658"/>
                <a:gd name="connsiteY0" fmla="*/ 1839888 h 2052415"/>
                <a:gd name="connsiteX1" fmla="*/ 0 w 1927658"/>
                <a:gd name="connsiteY1" fmla="*/ 0 h 2052415"/>
                <a:gd name="connsiteX2" fmla="*/ 1915752 w 1927658"/>
                <a:gd name="connsiteY2" fmla="*/ 98469 h 2052415"/>
                <a:gd name="connsiteX3" fmla="*/ 1927658 w 1927658"/>
                <a:gd name="connsiteY3" fmla="*/ 2052415 h 2052415"/>
                <a:gd name="connsiteX4" fmla="*/ 47415 w 1927658"/>
                <a:gd name="connsiteY4" fmla="*/ 1839888 h 2052415"/>
                <a:gd name="connsiteX0" fmla="*/ 47415 w 2036601"/>
                <a:gd name="connsiteY0" fmla="*/ 1839888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47415 w 2036601"/>
                <a:gd name="connsiteY4" fmla="*/ 1839888 h 3325327"/>
                <a:gd name="connsiteX0" fmla="*/ 341438 w 2036601"/>
                <a:gd name="connsiteY0" fmla="*/ 3266189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341438 w 2036601"/>
                <a:gd name="connsiteY4" fmla="*/ 3266189 h 3325327"/>
                <a:gd name="connsiteX0" fmla="*/ 341438 w 2023933"/>
                <a:gd name="connsiteY0" fmla="*/ 3266189 h 3385914"/>
                <a:gd name="connsiteX1" fmla="*/ 0 w 2023933"/>
                <a:gd name="connsiteY1" fmla="*/ 0 h 3385914"/>
                <a:gd name="connsiteX2" fmla="*/ 1915752 w 2023933"/>
                <a:gd name="connsiteY2" fmla="*/ 98469 h 3385914"/>
                <a:gd name="connsiteX3" fmla="*/ 2023932 w 2023933"/>
                <a:gd name="connsiteY3" fmla="*/ 3385914 h 3385914"/>
                <a:gd name="connsiteX4" fmla="*/ 341438 w 2023933"/>
                <a:gd name="connsiteY4" fmla="*/ 3266189 h 3385914"/>
                <a:gd name="connsiteX0" fmla="*/ 319814 w 2002307"/>
                <a:gd name="connsiteY0" fmla="*/ 3275195 h 3394920"/>
                <a:gd name="connsiteX1" fmla="*/ -1 w 2002307"/>
                <a:gd name="connsiteY1" fmla="*/ 0 h 3394920"/>
                <a:gd name="connsiteX2" fmla="*/ 1894128 w 2002307"/>
                <a:gd name="connsiteY2" fmla="*/ 107475 h 3394920"/>
                <a:gd name="connsiteX3" fmla="*/ 2002308 w 2002307"/>
                <a:gd name="connsiteY3" fmla="*/ 3394920 h 3394920"/>
                <a:gd name="connsiteX4" fmla="*/ 319814 w 2002307"/>
                <a:gd name="connsiteY4" fmla="*/ 3275195 h 3394920"/>
                <a:gd name="connsiteX0" fmla="*/ 319816 w 2002311"/>
                <a:gd name="connsiteY0" fmla="*/ 3275195 h 3394920"/>
                <a:gd name="connsiteX1" fmla="*/ 1 w 2002311"/>
                <a:gd name="connsiteY1" fmla="*/ 0 h 3394920"/>
                <a:gd name="connsiteX2" fmla="*/ 1894130 w 2002311"/>
                <a:gd name="connsiteY2" fmla="*/ 107475 h 3394920"/>
                <a:gd name="connsiteX3" fmla="*/ 2002310 w 2002311"/>
                <a:gd name="connsiteY3" fmla="*/ 3394920 h 3394920"/>
                <a:gd name="connsiteX4" fmla="*/ 319816 w 2002311"/>
                <a:gd name="connsiteY4" fmla="*/ 3275195 h 3394920"/>
                <a:gd name="connsiteX0" fmla="*/ 378351 w 2060844"/>
                <a:gd name="connsiteY0" fmla="*/ 3278473 h 3398198"/>
                <a:gd name="connsiteX1" fmla="*/ 0 w 2060844"/>
                <a:gd name="connsiteY1" fmla="*/ 0 h 3398198"/>
                <a:gd name="connsiteX2" fmla="*/ 1952665 w 2060844"/>
                <a:gd name="connsiteY2" fmla="*/ 110753 h 3398198"/>
                <a:gd name="connsiteX3" fmla="*/ 2060845 w 2060844"/>
                <a:gd name="connsiteY3" fmla="*/ 3398198 h 3398198"/>
                <a:gd name="connsiteX4" fmla="*/ 378351 w 2060844"/>
                <a:gd name="connsiteY4" fmla="*/ 3278473 h 3398198"/>
                <a:gd name="connsiteX0" fmla="*/ 356727 w 2060846"/>
                <a:gd name="connsiteY0" fmla="*/ 3287479 h 3398198"/>
                <a:gd name="connsiteX1" fmla="*/ 0 w 2060846"/>
                <a:gd name="connsiteY1" fmla="*/ 0 h 3398198"/>
                <a:gd name="connsiteX2" fmla="*/ 1952665 w 2060846"/>
                <a:gd name="connsiteY2" fmla="*/ 110753 h 3398198"/>
                <a:gd name="connsiteX3" fmla="*/ 2060845 w 2060846"/>
                <a:gd name="connsiteY3" fmla="*/ 3398198 h 3398198"/>
                <a:gd name="connsiteX4" fmla="*/ 356727 w 2060846"/>
                <a:gd name="connsiteY4" fmla="*/ 3287479 h 3398198"/>
                <a:gd name="connsiteX0" fmla="*/ 356727 w 2116760"/>
                <a:gd name="connsiteY0" fmla="*/ 3287479 h 3319597"/>
                <a:gd name="connsiteX1" fmla="*/ 0 w 2116760"/>
                <a:gd name="connsiteY1" fmla="*/ 0 h 3319597"/>
                <a:gd name="connsiteX2" fmla="*/ 1952665 w 2116760"/>
                <a:gd name="connsiteY2" fmla="*/ 110753 h 3319597"/>
                <a:gd name="connsiteX3" fmla="*/ 2116759 w 2116760"/>
                <a:gd name="connsiteY3" fmla="*/ 3319597 h 3319597"/>
                <a:gd name="connsiteX4" fmla="*/ 356727 w 2116760"/>
                <a:gd name="connsiteY4" fmla="*/ 3287479 h 3319597"/>
                <a:gd name="connsiteX0" fmla="*/ 356727 w 2166853"/>
                <a:gd name="connsiteY0" fmla="*/ 3287479 h 3363267"/>
                <a:gd name="connsiteX1" fmla="*/ 0 w 2166853"/>
                <a:gd name="connsiteY1" fmla="*/ 0 h 3363267"/>
                <a:gd name="connsiteX2" fmla="*/ 1952665 w 2166853"/>
                <a:gd name="connsiteY2" fmla="*/ 110753 h 3363267"/>
                <a:gd name="connsiteX3" fmla="*/ 2166854 w 2166853"/>
                <a:gd name="connsiteY3" fmla="*/ 3363267 h 3363267"/>
                <a:gd name="connsiteX4" fmla="*/ 356727 w 2166853"/>
                <a:gd name="connsiteY4" fmla="*/ 3287479 h 3363267"/>
                <a:gd name="connsiteX0" fmla="*/ 356727 w 2164744"/>
                <a:gd name="connsiteY0" fmla="*/ 3287479 h 3373365"/>
                <a:gd name="connsiteX1" fmla="*/ 0 w 2164744"/>
                <a:gd name="connsiteY1" fmla="*/ 0 h 3373365"/>
                <a:gd name="connsiteX2" fmla="*/ 1952665 w 2164744"/>
                <a:gd name="connsiteY2" fmla="*/ 110753 h 3373365"/>
                <a:gd name="connsiteX3" fmla="*/ 2164744 w 2164744"/>
                <a:gd name="connsiteY3" fmla="*/ 3373365 h 3373365"/>
                <a:gd name="connsiteX4" fmla="*/ 356727 w 2164744"/>
                <a:gd name="connsiteY4" fmla="*/ 3287479 h 3373365"/>
                <a:gd name="connsiteX0" fmla="*/ 356727 w 2410656"/>
                <a:gd name="connsiteY0" fmla="*/ 3287479 h 5326947"/>
                <a:gd name="connsiteX1" fmla="*/ 0 w 2410656"/>
                <a:gd name="connsiteY1" fmla="*/ 0 h 5326947"/>
                <a:gd name="connsiteX2" fmla="*/ 1952665 w 2410656"/>
                <a:gd name="connsiteY2" fmla="*/ 110753 h 5326947"/>
                <a:gd name="connsiteX3" fmla="*/ 2410657 w 2410656"/>
                <a:gd name="connsiteY3" fmla="*/ 5326947 h 5326947"/>
                <a:gd name="connsiteX4" fmla="*/ 356727 w 2410656"/>
                <a:gd name="connsiteY4" fmla="*/ 3287479 h 5326947"/>
                <a:gd name="connsiteX0" fmla="*/ 875061 w 2410656"/>
                <a:gd name="connsiteY0" fmla="*/ 5285558 h 5326947"/>
                <a:gd name="connsiteX1" fmla="*/ 0 w 2410656"/>
                <a:gd name="connsiteY1" fmla="*/ 0 h 5326947"/>
                <a:gd name="connsiteX2" fmla="*/ 1952665 w 2410656"/>
                <a:gd name="connsiteY2" fmla="*/ 110753 h 5326947"/>
                <a:gd name="connsiteX3" fmla="*/ 2410657 w 2410656"/>
                <a:gd name="connsiteY3" fmla="*/ 5326947 h 5326947"/>
                <a:gd name="connsiteX4" fmla="*/ 875061 w 2410656"/>
                <a:gd name="connsiteY4" fmla="*/ 5285558 h 5326947"/>
                <a:gd name="connsiteX0" fmla="*/ 875061 w 2585618"/>
                <a:gd name="connsiteY0" fmla="*/ 5285558 h 5294203"/>
                <a:gd name="connsiteX1" fmla="*/ 0 w 2585618"/>
                <a:gd name="connsiteY1" fmla="*/ 0 h 5294203"/>
                <a:gd name="connsiteX2" fmla="*/ 1952665 w 2585618"/>
                <a:gd name="connsiteY2" fmla="*/ 110753 h 5294203"/>
                <a:gd name="connsiteX3" fmla="*/ 2585619 w 2585618"/>
                <a:gd name="connsiteY3" fmla="*/ 5294203 h 5294203"/>
                <a:gd name="connsiteX4" fmla="*/ 875061 w 2585618"/>
                <a:gd name="connsiteY4" fmla="*/ 5285558 h 529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618" h="5294203">
                  <a:moveTo>
                    <a:pt x="875061" y="5285558"/>
                  </a:moveTo>
                  <a:cubicBezTo>
                    <a:pt x="768456" y="4193826"/>
                    <a:pt x="45956" y="1098552"/>
                    <a:pt x="0" y="0"/>
                  </a:cubicBezTo>
                  <a:lnTo>
                    <a:pt x="1952665" y="110753"/>
                  </a:lnTo>
                  <a:cubicBezTo>
                    <a:pt x="1953030" y="748058"/>
                    <a:pt x="2585254" y="4656898"/>
                    <a:pt x="2585619" y="5294203"/>
                  </a:cubicBezTo>
                  <a:lnTo>
                    <a:pt x="875061" y="52855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54211" y="1606235"/>
            <a:ext cx="3118230" cy="2864102"/>
            <a:chOff x="4321657" y="1461639"/>
            <a:chExt cx="3118230" cy="2864102"/>
          </a:xfrm>
          <a:solidFill>
            <a:srgbClr val="E4312A"/>
          </a:solidFill>
        </p:grpSpPr>
        <p:sp>
          <p:nvSpPr>
            <p:cNvPr id="12" name="Parallelogram 14"/>
            <p:cNvSpPr/>
            <p:nvPr/>
          </p:nvSpPr>
          <p:spPr>
            <a:xfrm rot="21129049" flipV="1">
              <a:off x="4360753" y="1461639"/>
              <a:ext cx="2917580" cy="814406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7580" h="814406">
                  <a:moveTo>
                    <a:pt x="0" y="793583"/>
                  </a:moveTo>
                  <a:lnTo>
                    <a:pt x="993561" y="28279"/>
                  </a:lnTo>
                  <a:lnTo>
                    <a:pt x="2917580" y="0"/>
                  </a:lnTo>
                  <a:lnTo>
                    <a:pt x="1828231" y="814406"/>
                  </a:lnTo>
                  <a:lnTo>
                    <a:pt x="0" y="7935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5"/>
            <p:cNvSpPr/>
            <p:nvPr/>
          </p:nvSpPr>
          <p:spPr>
            <a:xfrm rot="16200000">
              <a:off x="3530654" y="2476672"/>
              <a:ext cx="2640072" cy="1058066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2640072"/>
                <a:gd name="connsiteY0" fmla="*/ 1157486 h 1162569"/>
                <a:gd name="connsiteX1" fmla="*/ 897737 w 2640072"/>
                <a:gd name="connsiteY1" fmla="*/ 0 h 1162569"/>
                <a:gd name="connsiteX2" fmla="*/ 2640072 w 2640072"/>
                <a:gd name="connsiteY2" fmla="*/ 104503 h 1162569"/>
                <a:gd name="connsiteX3" fmla="*/ 2034797 w 2640072"/>
                <a:gd name="connsiteY3" fmla="*/ 1162569 h 1162569"/>
                <a:gd name="connsiteX4" fmla="*/ 0 w 2640072"/>
                <a:gd name="connsiteY4" fmla="*/ 1157486 h 1162569"/>
                <a:gd name="connsiteX0" fmla="*/ 0 w 2640072"/>
                <a:gd name="connsiteY0" fmla="*/ 1052983 h 1058066"/>
                <a:gd name="connsiteX1" fmla="*/ 923863 w 2640072"/>
                <a:gd name="connsiteY1" fmla="*/ 34838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0072" h="1058066">
                  <a:moveTo>
                    <a:pt x="0" y="1052983"/>
                  </a:moveTo>
                  <a:lnTo>
                    <a:pt x="923863" y="34838"/>
                  </a:lnTo>
                  <a:lnTo>
                    <a:pt x="2640072" y="0"/>
                  </a:lnTo>
                  <a:lnTo>
                    <a:pt x="2034797" y="1058066"/>
                  </a:lnTo>
                  <a:lnTo>
                    <a:pt x="0" y="1052983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6"/>
            <p:cNvSpPr/>
            <p:nvPr/>
          </p:nvSpPr>
          <p:spPr>
            <a:xfrm rot="15829481">
              <a:off x="5338880" y="2109987"/>
              <a:ext cx="2011107" cy="2190906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286" h="2190244">
                  <a:moveTo>
                    <a:pt x="137043" y="1977717"/>
                  </a:moveTo>
                  <a:lnTo>
                    <a:pt x="0" y="0"/>
                  </a:lnTo>
                  <a:lnTo>
                    <a:pt x="2005380" y="236298"/>
                  </a:lnTo>
                  <a:cubicBezTo>
                    <a:pt x="2005745" y="873603"/>
                    <a:pt x="2016921" y="1552939"/>
                    <a:pt x="2017286" y="2190244"/>
                  </a:cubicBezTo>
                  <a:lnTo>
                    <a:pt x="137043" y="1977717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7805" y="2711563"/>
            <a:ext cx="3909874" cy="2257307"/>
            <a:chOff x="4310031" y="1453196"/>
            <a:chExt cx="3909874" cy="2257307"/>
          </a:xfrm>
          <a:solidFill>
            <a:srgbClr val="6DA542"/>
          </a:solidFill>
        </p:grpSpPr>
        <p:sp>
          <p:nvSpPr>
            <p:cNvPr id="16" name="Parallelogram 14"/>
            <p:cNvSpPr/>
            <p:nvPr/>
          </p:nvSpPr>
          <p:spPr>
            <a:xfrm rot="21129049" flipV="1">
              <a:off x="4407845" y="1453196"/>
              <a:ext cx="3706126" cy="1070135"/>
            </a:xfrm>
            <a:custGeom>
              <a:avLst/>
              <a:gdLst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830487 w 2847998"/>
                <a:gd name="connsiteY3" fmla="*/ 814758 h 814758"/>
                <a:gd name="connsiteX4" fmla="*/ 0 w 2847998"/>
                <a:gd name="connsiteY4" fmla="*/ 814758 h 814758"/>
                <a:gd name="connsiteX0" fmla="*/ 0 w 2847998"/>
                <a:gd name="connsiteY0" fmla="*/ 814758 h 814758"/>
                <a:gd name="connsiteX1" fmla="*/ 1017511 w 2847998"/>
                <a:gd name="connsiteY1" fmla="*/ 0 h 814758"/>
                <a:gd name="connsiteX2" fmla="*/ 2847998 w 2847998"/>
                <a:gd name="connsiteY2" fmla="*/ 0 h 814758"/>
                <a:gd name="connsiteX3" fmla="*/ 1788147 w 2847998"/>
                <a:gd name="connsiteY3" fmla="*/ 805211 h 814758"/>
                <a:gd name="connsiteX4" fmla="*/ 0 w 2847998"/>
                <a:gd name="connsiteY4" fmla="*/ 814758 h 814758"/>
                <a:gd name="connsiteX0" fmla="*/ 0 w 2879403"/>
                <a:gd name="connsiteY0" fmla="*/ 814758 h 814758"/>
                <a:gd name="connsiteX1" fmla="*/ 1017511 w 2879403"/>
                <a:gd name="connsiteY1" fmla="*/ 0 h 814758"/>
                <a:gd name="connsiteX2" fmla="*/ 2879403 w 2879403"/>
                <a:gd name="connsiteY2" fmla="*/ 41823 h 814758"/>
                <a:gd name="connsiteX3" fmla="*/ 1788147 w 2879403"/>
                <a:gd name="connsiteY3" fmla="*/ 805211 h 814758"/>
                <a:gd name="connsiteX4" fmla="*/ 0 w 2879403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14758"/>
                <a:gd name="connsiteX1" fmla="*/ 1017511 w 2874547"/>
                <a:gd name="connsiteY1" fmla="*/ 0 h 814758"/>
                <a:gd name="connsiteX2" fmla="*/ 2874547 w 2874547"/>
                <a:gd name="connsiteY2" fmla="*/ 6596 h 814758"/>
                <a:gd name="connsiteX3" fmla="*/ 1788147 w 2874547"/>
                <a:gd name="connsiteY3" fmla="*/ 805211 h 814758"/>
                <a:gd name="connsiteX4" fmla="*/ 0 w 2874547"/>
                <a:gd name="connsiteY4" fmla="*/ 814758 h 814758"/>
                <a:gd name="connsiteX0" fmla="*/ 0 w 2874547"/>
                <a:gd name="connsiteY0" fmla="*/ 814758 h 843565"/>
                <a:gd name="connsiteX1" fmla="*/ 1017511 w 2874547"/>
                <a:gd name="connsiteY1" fmla="*/ 0 h 843565"/>
                <a:gd name="connsiteX2" fmla="*/ 2874547 w 2874547"/>
                <a:gd name="connsiteY2" fmla="*/ 6596 h 843565"/>
                <a:gd name="connsiteX3" fmla="*/ 1844715 w 2874547"/>
                <a:gd name="connsiteY3" fmla="*/ 843565 h 843565"/>
                <a:gd name="connsiteX4" fmla="*/ 0 w 2874547"/>
                <a:gd name="connsiteY4" fmla="*/ 814758 h 843565"/>
                <a:gd name="connsiteX0" fmla="*/ 0 w 2918098"/>
                <a:gd name="connsiteY0" fmla="*/ 814758 h 843565"/>
                <a:gd name="connsiteX1" fmla="*/ 1017511 w 2918098"/>
                <a:gd name="connsiteY1" fmla="*/ 0 h 843565"/>
                <a:gd name="connsiteX2" fmla="*/ 2918098 w 2918098"/>
                <a:gd name="connsiteY2" fmla="*/ 62128 h 843565"/>
                <a:gd name="connsiteX3" fmla="*/ 1844715 w 2918098"/>
                <a:gd name="connsiteY3" fmla="*/ 843565 h 843565"/>
                <a:gd name="connsiteX4" fmla="*/ 0 w 2918098"/>
                <a:gd name="connsiteY4" fmla="*/ 814758 h 843565"/>
                <a:gd name="connsiteX0" fmla="*/ 0 w 2913242"/>
                <a:gd name="connsiteY0" fmla="*/ 814758 h 843565"/>
                <a:gd name="connsiteX1" fmla="*/ 1017511 w 2913242"/>
                <a:gd name="connsiteY1" fmla="*/ 0 h 843565"/>
                <a:gd name="connsiteX2" fmla="*/ 2913242 w 2913242"/>
                <a:gd name="connsiteY2" fmla="*/ 26901 h 843565"/>
                <a:gd name="connsiteX3" fmla="*/ 1844715 w 2913242"/>
                <a:gd name="connsiteY3" fmla="*/ 843565 h 843565"/>
                <a:gd name="connsiteX4" fmla="*/ 0 w 2913242"/>
                <a:gd name="connsiteY4" fmla="*/ 814758 h 843565"/>
                <a:gd name="connsiteX0" fmla="*/ 0 w 2913242"/>
                <a:gd name="connsiteY0" fmla="*/ 787857 h 816664"/>
                <a:gd name="connsiteX1" fmla="*/ 993561 w 2913242"/>
                <a:gd name="connsiteY1" fmla="*/ 22553 h 816664"/>
                <a:gd name="connsiteX2" fmla="*/ 2913242 w 2913242"/>
                <a:gd name="connsiteY2" fmla="*/ 0 h 816664"/>
                <a:gd name="connsiteX3" fmla="*/ 1844715 w 2913242"/>
                <a:gd name="connsiteY3" fmla="*/ 816664 h 816664"/>
                <a:gd name="connsiteX4" fmla="*/ 0 w 2913242"/>
                <a:gd name="connsiteY4" fmla="*/ 787857 h 816664"/>
                <a:gd name="connsiteX0" fmla="*/ 0 w 2909773"/>
                <a:gd name="connsiteY0" fmla="*/ 813019 h 841826"/>
                <a:gd name="connsiteX1" fmla="*/ 993561 w 2909773"/>
                <a:gd name="connsiteY1" fmla="*/ 47715 h 841826"/>
                <a:gd name="connsiteX2" fmla="*/ 2909773 w 2909773"/>
                <a:gd name="connsiteY2" fmla="*/ 0 h 841826"/>
                <a:gd name="connsiteX3" fmla="*/ 1844715 w 2909773"/>
                <a:gd name="connsiteY3" fmla="*/ 841826 h 841826"/>
                <a:gd name="connsiteX4" fmla="*/ 0 w 2909773"/>
                <a:gd name="connsiteY4" fmla="*/ 813019 h 841826"/>
                <a:gd name="connsiteX0" fmla="*/ 0 w 2933371"/>
                <a:gd name="connsiteY0" fmla="*/ 790631 h 819438"/>
                <a:gd name="connsiteX1" fmla="*/ 993561 w 2933371"/>
                <a:gd name="connsiteY1" fmla="*/ 25327 h 819438"/>
                <a:gd name="connsiteX2" fmla="*/ 2933371 w 2933371"/>
                <a:gd name="connsiteY2" fmla="*/ 0 h 819438"/>
                <a:gd name="connsiteX3" fmla="*/ 1844715 w 2933371"/>
                <a:gd name="connsiteY3" fmla="*/ 819438 h 819438"/>
                <a:gd name="connsiteX4" fmla="*/ 0 w 2933371"/>
                <a:gd name="connsiteY4" fmla="*/ 790631 h 819438"/>
                <a:gd name="connsiteX0" fmla="*/ 0 w 2933371"/>
                <a:gd name="connsiteY0" fmla="*/ 790631 h 811454"/>
                <a:gd name="connsiteX1" fmla="*/ 993561 w 2933371"/>
                <a:gd name="connsiteY1" fmla="*/ 25327 h 811454"/>
                <a:gd name="connsiteX2" fmla="*/ 2933371 w 2933371"/>
                <a:gd name="connsiteY2" fmla="*/ 0 h 811454"/>
                <a:gd name="connsiteX3" fmla="*/ 1828231 w 2933371"/>
                <a:gd name="connsiteY3" fmla="*/ 811454 h 811454"/>
                <a:gd name="connsiteX4" fmla="*/ 0 w 2933371"/>
                <a:gd name="connsiteY4" fmla="*/ 790631 h 811454"/>
                <a:gd name="connsiteX0" fmla="*/ 0 w 2917580"/>
                <a:gd name="connsiteY0" fmla="*/ 793583 h 814406"/>
                <a:gd name="connsiteX1" fmla="*/ 993561 w 2917580"/>
                <a:gd name="connsiteY1" fmla="*/ 28279 h 814406"/>
                <a:gd name="connsiteX2" fmla="*/ 2917580 w 2917580"/>
                <a:gd name="connsiteY2" fmla="*/ 0 h 814406"/>
                <a:gd name="connsiteX3" fmla="*/ 1828231 w 2917580"/>
                <a:gd name="connsiteY3" fmla="*/ 814406 h 814406"/>
                <a:gd name="connsiteX4" fmla="*/ 0 w 2917580"/>
                <a:gd name="connsiteY4" fmla="*/ 793583 h 814406"/>
                <a:gd name="connsiteX0" fmla="*/ 0 w 2917580"/>
                <a:gd name="connsiteY0" fmla="*/ 1042648 h 1063471"/>
                <a:gd name="connsiteX1" fmla="*/ 401498 w 2917580"/>
                <a:gd name="connsiteY1" fmla="*/ 0 h 1063471"/>
                <a:gd name="connsiteX2" fmla="*/ 2917580 w 2917580"/>
                <a:gd name="connsiteY2" fmla="*/ 249065 h 1063471"/>
                <a:gd name="connsiteX3" fmla="*/ 1828231 w 2917580"/>
                <a:gd name="connsiteY3" fmla="*/ 1063471 h 1063471"/>
                <a:gd name="connsiteX4" fmla="*/ 0 w 2917580"/>
                <a:gd name="connsiteY4" fmla="*/ 1042648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2914805"/>
                <a:gd name="connsiteY0" fmla="*/ 1062777 h 1063471"/>
                <a:gd name="connsiteX1" fmla="*/ 398723 w 2914805"/>
                <a:gd name="connsiteY1" fmla="*/ 0 h 1063471"/>
                <a:gd name="connsiteX2" fmla="*/ 2914805 w 2914805"/>
                <a:gd name="connsiteY2" fmla="*/ 249065 h 1063471"/>
                <a:gd name="connsiteX3" fmla="*/ 1825456 w 2914805"/>
                <a:gd name="connsiteY3" fmla="*/ 1063471 h 1063471"/>
                <a:gd name="connsiteX4" fmla="*/ 0 w 2914805"/>
                <a:gd name="connsiteY4" fmla="*/ 1062777 h 1063471"/>
                <a:gd name="connsiteX0" fmla="*/ 0 w 3638789"/>
                <a:gd name="connsiteY0" fmla="*/ 1067360 h 1068054"/>
                <a:gd name="connsiteX1" fmla="*/ 398723 w 3638789"/>
                <a:gd name="connsiteY1" fmla="*/ 4583 h 1068054"/>
                <a:gd name="connsiteX2" fmla="*/ 3638789 w 3638789"/>
                <a:gd name="connsiteY2" fmla="*/ 0 h 1068054"/>
                <a:gd name="connsiteX3" fmla="*/ 1825456 w 3638789"/>
                <a:gd name="connsiteY3" fmla="*/ 1068054 h 1068054"/>
                <a:gd name="connsiteX4" fmla="*/ 0 w 3638789"/>
                <a:gd name="connsiteY4" fmla="*/ 1067360 h 1068054"/>
                <a:gd name="connsiteX0" fmla="*/ 0 w 3638789"/>
                <a:gd name="connsiteY0" fmla="*/ 1067360 h 1067360"/>
                <a:gd name="connsiteX1" fmla="*/ 398723 w 3638789"/>
                <a:gd name="connsiteY1" fmla="*/ 4583 h 1067360"/>
                <a:gd name="connsiteX2" fmla="*/ 3638789 w 3638789"/>
                <a:gd name="connsiteY2" fmla="*/ 0 h 1067360"/>
                <a:gd name="connsiteX3" fmla="*/ 2663610 w 3638789"/>
                <a:gd name="connsiteY3" fmla="*/ 973020 h 1067360"/>
                <a:gd name="connsiteX4" fmla="*/ 0 w 3638789"/>
                <a:gd name="connsiteY4" fmla="*/ 1067360 h 1067360"/>
                <a:gd name="connsiteX0" fmla="*/ 0 w 3658919"/>
                <a:gd name="connsiteY0" fmla="*/ 1070135 h 1070135"/>
                <a:gd name="connsiteX1" fmla="*/ 418853 w 3658919"/>
                <a:gd name="connsiteY1" fmla="*/ 4583 h 1070135"/>
                <a:gd name="connsiteX2" fmla="*/ 3658919 w 3658919"/>
                <a:gd name="connsiteY2" fmla="*/ 0 h 1070135"/>
                <a:gd name="connsiteX3" fmla="*/ 2683740 w 3658919"/>
                <a:gd name="connsiteY3" fmla="*/ 973020 h 1070135"/>
                <a:gd name="connsiteX4" fmla="*/ 0 w 3658919"/>
                <a:gd name="connsiteY4" fmla="*/ 1070135 h 107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8919" h="1070135">
                  <a:moveTo>
                    <a:pt x="0" y="1070135"/>
                  </a:moveTo>
                  <a:lnTo>
                    <a:pt x="418853" y="4583"/>
                  </a:lnTo>
                  <a:lnTo>
                    <a:pt x="3658919" y="0"/>
                  </a:lnTo>
                  <a:lnTo>
                    <a:pt x="2683740" y="973020"/>
                  </a:lnTo>
                  <a:lnTo>
                    <a:pt x="0" y="1070135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5"/>
            <p:cNvSpPr/>
            <p:nvPr/>
          </p:nvSpPr>
          <p:spPr>
            <a:xfrm rot="16200000">
              <a:off x="3612089" y="2421859"/>
              <a:ext cx="1986586" cy="590701"/>
            </a:xfrm>
            <a:custGeom>
              <a:avLst/>
              <a:gdLst>
                <a:gd name="connsiteX0" fmla="*/ 0 w 2609592"/>
                <a:gd name="connsiteY0" fmla="*/ 1052983 h 1052983"/>
                <a:gd name="connsiteX1" fmla="*/ 640835 w 2609592"/>
                <a:gd name="connsiteY1" fmla="*/ 0 h 1052983"/>
                <a:gd name="connsiteX2" fmla="*/ 2609592 w 2609592"/>
                <a:gd name="connsiteY2" fmla="*/ 0 h 1052983"/>
                <a:gd name="connsiteX3" fmla="*/ 1968757 w 2609592"/>
                <a:gd name="connsiteY3" fmla="*/ 1052983 h 1052983"/>
                <a:gd name="connsiteX4" fmla="*/ 0 w 2609592"/>
                <a:gd name="connsiteY4" fmla="*/ 1052983 h 1052983"/>
                <a:gd name="connsiteX0" fmla="*/ 0 w 2609592"/>
                <a:gd name="connsiteY0" fmla="*/ 1052983 h 1058066"/>
                <a:gd name="connsiteX1" fmla="*/ 640835 w 2609592"/>
                <a:gd name="connsiteY1" fmla="*/ 0 h 1058066"/>
                <a:gd name="connsiteX2" fmla="*/ 2609592 w 2609592"/>
                <a:gd name="connsiteY2" fmla="*/ 0 h 1058066"/>
                <a:gd name="connsiteX3" fmla="*/ 2004317 w 2609592"/>
                <a:gd name="connsiteY3" fmla="*/ 1058066 h 1058066"/>
                <a:gd name="connsiteX4" fmla="*/ 0 w 2609592"/>
                <a:gd name="connsiteY4" fmla="*/ 1052983 h 1058066"/>
                <a:gd name="connsiteX0" fmla="*/ 0 w 2640072"/>
                <a:gd name="connsiteY0" fmla="*/ 1052983 h 1058066"/>
                <a:gd name="connsiteX1" fmla="*/ 671315 w 2640072"/>
                <a:gd name="connsiteY1" fmla="*/ 0 h 1058066"/>
                <a:gd name="connsiteX2" fmla="*/ 2640072 w 2640072"/>
                <a:gd name="connsiteY2" fmla="*/ 0 h 1058066"/>
                <a:gd name="connsiteX3" fmla="*/ 2034797 w 2640072"/>
                <a:gd name="connsiteY3" fmla="*/ 1058066 h 1058066"/>
                <a:gd name="connsiteX4" fmla="*/ 0 w 2640072"/>
                <a:gd name="connsiteY4" fmla="*/ 1052983 h 1058066"/>
                <a:gd name="connsiteX0" fmla="*/ 0 w 3490517"/>
                <a:gd name="connsiteY0" fmla="*/ 1052983 h 1058066"/>
                <a:gd name="connsiteX1" fmla="*/ 671315 w 3490517"/>
                <a:gd name="connsiteY1" fmla="*/ 0 h 1058066"/>
                <a:gd name="connsiteX2" fmla="*/ 3490517 w 3490517"/>
                <a:gd name="connsiteY2" fmla="*/ 457200 h 1058066"/>
                <a:gd name="connsiteX3" fmla="*/ 2034797 w 3490517"/>
                <a:gd name="connsiteY3" fmla="*/ 1058066 h 1058066"/>
                <a:gd name="connsiteX4" fmla="*/ 0 w 3490517"/>
                <a:gd name="connsiteY4" fmla="*/ 1052983 h 1058066"/>
                <a:gd name="connsiteX0" fmla="*/ 0 w 3490517"/>
                <a:gd name="connsiteY0" fmla="*/ 1052983 h 1052983"/>
                <a:gd name="connsiteX1" fmla="*/ 671315 w 3490517"/>
                <a:gd name="connsiteY1" fmla="*/ 0 h 1052983"/>
                <a:gd name="connsiteX2" fmla="*/ 3490517 w 3490517"/>
                <a:gd name="connsiteY2" fmla="*/ 457200 h 1052983"/>
                <a:gd name="connsiteX3" fmla="*/ 1954566 w 3490517"/>
                <a:gd name="connsiteY3" fmla="*/ 1017426 h 1052983"/>
                <a:gd name="connsiteX4" fmla="*/ 0 w 3490517"/>
                <a:gd name="connsiteY4" fmla="*/ 1052983 h 1052983"/>
                <a:gd name="connsiteX0" fmla="*/ 0 w 3490517"/>
                <a:gd name="connsiteY0" fmla="*/ 717700 h 717700"/>
                <a:gd name="connsiteX1" fmla="*/ 1313154 w 3490517"/>
                <a:gd name="connsiteY1" fmla="*/ 0 h 717700"/>
                <a:gd name="connsiteX2" fmla="*/ 3490517 w 3490517"/>
                <a:gd name="connsiteY2" fmla="*/ 121917 h 717700"/>
                <a:gd name="connsiteX3" fmla="*/ 1954566 w 3490517"/>
                <a:gd name="connsiteY3" fmla="*/ 682143 h 717700"/>
                <a:gd name="connsiteX4" fmla="*/ 0 w 3490517"/>
                <a:gd name="connsiteY4" fmla="*/ 717700 h 717700"/>
                <a:gd name="connsiteX0" fmla="*/ 0 w 3137502"/>
                <a:gd name="connsiteY0" fmla="*/ 697380 h 697380"/>
                <a:gd name="connsiteX1" fmla="*/ 960139 w 3137502"/>
                <a:gd name="connsiteY1" fmla="*/ 0 h 697380"/>
                <a:gd name="connsiteX2" fmla="*/ 3137502 w 3137502"/>
                <a:gd name="connsiteY2" fmla="*/ 121917 h 697380"/>
                <a:gd name="connsiteX3" fmla="*/ 1601551 w 3137502"/>
                <a:gd name="connsiteY3" fmla="*/ 682143 h 697380"/>
                <a:gd name="connsiteX4" fmla="*/ 0 w 3137502"/>
                <a:gd name="connsiteY4" fmla="*/ 697380 h 697380"/>
                <a:gd name="connsiteX0" fmla="*/ 0 w 3137502"/>
                <a:gd name="connsiteY0" fmla="*/ 575463 h 575463"/>
                <a:gd name="connsiteX1" fmla="*/ 1441522 w 3137502"/>
                <a:gd name="connsiteY1" fmla="*/ 40643 h 575463"/>
                <a:gd name="connsiteX2" fmla="*/ 3137502 w 3137502"/>
                <a:gd name="connsiteY2" fmla="*/ 0 h 575463"/>
                <a:gd name="connsiteX3" fmla="*/ 1601551 w 3137502"/>
                <a:gd name="connsiteY3" fmla="*/ 560226 h 575463"/>
                <a:gd name="connsiteX4" fmla="*/ 0 w 3137502"/>
                <a:gd name="connsiteY4" fmla="*/ 575463 h 575463"/>
                <a:gd name="connsiteX0" fmla="*/ 0 w 3137502"/>
                <a:gd name="connsiteY0" fmla="*/ 605938 h 605938"/>
                <a:gd name="connsiteX1" fmla="*/ 1698256 w 3137502"/>
                <a:gd name="connsiteY1" fmla="*/ 0 h 605938"/>
                <a:gd name="connsiteX2" fmla="*/ 3137502 w 3137502"/>
                <a:gd name="connsiteY2" fmla="*/ 30475 h 605938"/>
                <a:gd name="connsiteX3" fmla="*/ 1601551 w 3137502"/>
                <a:gd name="connsiteY3" fmla="*/ 590701 h 605938"/>
                <a:gd name="connsiteX4" fmla="*/ 0 w 3137502"/>
                <a:gd name="connsiteY4" fmla="*/ 605938 h 605938"/>
                <a:gd name="connsiteX0" fmla="*/ 0 w 3137502"/>
                <a:gd name="connsiteY0" fmla="*/ 575458 h 590701"/>
                <a:gd name="connsiteX1" fmla="*/ 1698256 w 3137502"/>
                <a:gd name="connsiteY1" fmla="*/ 0 h 590701"/>
                <a:gd name="connsiteX2" fmla="*/ 3137502 w 3137502"/>
                <a:gd name="connsiteY2" fmla="*/ 30475 h 590701"/>
                <a:gd name="connsiteX3" fmla="*/ 1601551 w 3137502"/>
                <a:gd name="connsiteY3" fmla="*/ 590701 h 590701"/>
                <a:gd name="connsiteX4" fmla="*/ 0 w 3137502"/>
                <a:gd name="connsiteY4" fmla="*/ 575458 h 59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7502" h="590701">
                  <a:moveTo>
                    <a:pt x="0" y="575458"/>
                  </a:moveTo>
                  <a:lnTo>
                    <a:pt x="1698256" y="0"/>
                  </a:lnTo>
                  <a:lnTo>
                    <a:pt x="3137502" y="30475"/>
                  </a:lnTo>
                  <a:lnTo>
                    <a:pt x="1601551" y="590701"/>
                  </a:lnTo>
                  <a:lnTo>
                    <a:pt x="0" y="575458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6"/>
            <p:cNvSpPr/>
            <p:nvPr/>
          </p:nvSpPr>
          <p:spPr>
            <a:xfrm rot="15829481">
              <a:off x="5972397" y="1306637"/>
              <a:ext cx="1120632" cy="3374384"/>
            </a:xfrm>
            <a:custGeom>
              <a:avLst/>
              <a:gdLst>
                <a:gd name="connsiteX0" fmla="*/ 0 w 1852110"/>
                <a:gd name="connsiteY0" fmla="*/ 1922013 h 1922013"/>
                <a:gd name="connsiteX1" fmla="*/ 0 w 1852110"/>
                <a:gd name="connsiteY1" fmla="*/ 0 h 1922013"/>
                <a:gd name="connsiteX2" fmla="*/ 1852110 w 1852110"/>
                <a:gd name="connsiteY2" fmla="*/ 0 h 1922013"/>
                <a:gd name="connsiteX3" fmla="*/ 1852110 w 1852110"/>
                <a:gd name="connsiteY3" fmla="*/ 1922013 h 1922013"/>
                <a:gd name="connsiteX4" fmla="*/ 0 w 1852110"/>
                <a:gd name="connsiteY4" fmla="*/ 1922013 h 1922013"/>
                <a:gd name="connsiteX0" fmla="*/ 153270 w 2005380"/>
                <a:gd name="connsiteY0" fmla="*/ 2158311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53270 w 2005380"/>
                <a:gd name="connsiteY4" fmla="*/ 2158311 h 2158311"/>
                <a:gd name="connsiteX0" fmla="*/ 193824 w 2005380"/>
                <a:gd name="connsiteY0" fmla="*/ 2019628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93824 w 2005380"/>
                <a:gd name="connsiteY4" fmla="*/ 2019628 h 2158311"/>
                <a:gd name="connsiteX0" fmla="*/ 137043 w 2005380"/>
                <a:gd name="connsiteY0" fmla="*/ 1977717 h 2158311"/>
                <a:gd name="connsiteX1" fmla="*/ 0 w 2005380"/>
                <a:gd name="connsiteY1" fmla="*/ 0 h 2158311"/>
                <a:gd name="connsiteX2" fmla="*/ 2005380 w 2005380"/>
                <a:gd name="connsiteY2" fmla="*/ 236298 h 2158311"/>
                <a:gd name="connsiteX3" fmla="*/ 2005380 w 2005380"/>
                <a:gd name="connsiteY3" fmla="*/ 2158311 h 2158311"/>
                <a:gd name="connsiteX4" fmla="*/ 137043 w 2005380"/>
                <a:gd name="connsiteY4" fmla="*/ 1977717 h 2158311"/>
                <a:gd name="connsiteX0" fmla="*/ 137043 w 2006476"/>
                <a:gd name="connsiteY0" fmla="*/ 1977717 h 2148213"/>
                <a:gd name="connsiteX1" fmla="*/ 0 w 2006476"/>
                <a:gd name="connsiteY1" fmla="*/ 0 h 2148213"/>
                <a:gd name="connsiteX2" fmla="*/ 2005380 w 2006476"/>
                <a:gd name="connsiteY2" fmla="*/ 236298 h 2148213"/>
                <a:gd name="connsiteX3" fmla="*/ 2006476 w 2006476"/>
                <a:gd name="connsiteY3" fmla="*/ 2148213 h 2148213"/>
                <a:gd name="connsiteX4" fmla="*/ 137043 w 2006476"/>
                <a:gd name="connsiteY4" fmla="*/ 1977717 h 2148213"/>
                <a:gd name="connsiteX0" fmla="*/ 137043 w 2005403"/>
                <a:gd name="connsiteY0" fmla="*/ 1977717 h 2188605"/>
                <a:gd name="connsiteX1" fmla="*/ 0 w 2005403"/>
                <a:gd name="connsiteY1" fmla="*/ 0 h 2188605"/>
                <a:gd name="connsiteX2" fmla="*/ 2005380 w 2005403"/>
                <a:gd name="connsiteY2" fmla="*/ 236298 h 2188605"/>
                <a:gd name="connsiteX3" fmla="*/ 2002090 w 2005403"/>
                <a:gd name="connsiteY3" fmla="*/ 2188605 h 2188605"/>
                <a:gd name="connsiteX4" fmla="*/ 137043 w 2005403"/>
                <a:gd name="connsiteY4" fmla="*/ 1977717 h 2188605"/>
                <a:gd name="connsiteX0" fmla="*/ 137043 w 2017286"/>
                <a:gd name="connsiteY0" fmla="*/ 1977717 h 2190244"/>
                <a:gd name="connsiteX1" fmla="*/ 0 w 2017286"/>
                <a:gd name="connsiteY1" fmla="*/ 0 h 2190244"/>
                <a:gd name="connsiteX2" fmla="*/ 2005380 w 2017286"/>
                <a:gd name="connsiteY2" fmla="*/ 236298 h 2190244"/>
                <a:gd name="connsiteX3" fmla="*/ 2017286 w 2017286"/>
                <a:gd name="connsiteY3" fmla="*/ 2190244 h 2190244"/>
                <a:gd name="connsiteX4" fmla="*/ 137043 w 2017286"/>
                <a:gd name="connsiteY4" fmla="*/ 1977717 h 2190244"/>
                <a:gd name="connsiteX0" fmla="*/ 47415 w 1927658"/>
                <a:gd name="connsiteY0" fmla="*/ 1839888 h 2052415"/>
                <a:gd name="connsiteX1" fmla="*/ 0 w 1927658"/>
                <a:gd name="connsiteY1" fmla="*/ 0 h 2052415"/>
                <a:gd name="connsiteX2" fmla="*/ 1915752 w 1927658"/>
                <a:gd name="connsiteY2" fmla="*/ 98469 h 2052415"/>
                <a:gd name="connsiteX3" fmla="*/ 1927658 w 1927658"/>
                <a:gd name="connsiteY3" fmla="*/ 2052415 h 2052415"/>
                <a:gd name="connsiteX4" fmla="*/ 47415 w 1927658"/>
                <a:gd name="connsiteY4" fmla="*/ 1839888 h 2052415"/>
                <a:gd name="connsiteX0" fmla="*/ 47415 w 2036601"/>
                <a:gd name="connsiteY0" fmla="*/ 1839888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47415 w 2036601"/>
                <a:gd name="connsiteY4" fmla="*/ 1839888 h 3325327"/>
                <a:gd name="connsiteX0" fmla="*/ 341438 w 2036601"/>
                <a:gd name="connsiteY0" fmla="*/ 3266189 h 3325327"/>
                <a:gd name="connsiteX1" fmla="*/ 0 w 2036601"/>
                <a:gd name="connsiteY1" fmla="*/ 0 h 3325327"/>
                <a:gd name="connsiteX2" fmla="*/ 1915752 w 2036601"/>
                <a:gd name="connsiteY2" fmla="*/ 98469 h 3325327"/>
                <a:gd name="connsiteX3" fmla="*/ 2036601 w 2036601"/>
                <a:gd name="connsiteY3" fmla="*/ 3325327 h 3325327"/>
                <a:gd name="connsiteX4" fmla="*/ 341438 w 2036601"/>
                <a:gd name="connsiteY4" fmla="*/ 3266189 h 3325327"/>
                <a:gd name="connsiteX0" fmla="*/ 341438 w 2023933"/>
                <a:gd name="connsiteY0" fmla="*/ 3266189 h 3385914"/>
                <a:gd name="connsiteX1" fmla="*/ 0 w 2023933"/>
                <a:gd name="connsiteY1" fmla="*/ 0 h 3385914"/>
                <a:gd name="connsiteX2" fmla="*/ 1915752 w 2023933"/>
                <a:gd name="connsiteY2" fmla="*/ 98469 h 3385914"/>
                <a:gd name="connsiteX3" fmla="*/ 2023932 w 2023933"/>
                <a:gd name="connsiteY3" fmla="*/ 3385914 h 3385914"/>
                <a:gd name="connsiteX4" fmla="*/ 341438 w 2023933"/>
                <a:gd name="connsiteY4" fmla="*/ 3266189 h 3385914"/>
                <a:gd name="connsiteX0" fmla="*/ 319814 w 2002307"/>
                <a:gd name="connsiteY0" fmla="*/ 3275195 h 3394920"/>
                <a:gd name="connsiteX1" fmla="*/ -1 w 2002307"/>
                <a:gd name="connsiteY1" fmla="*/ 0 h 3394920"/>
                <a:gd name="connsiteX2" fmla="*/ 1894128 w 2002307"/>
                <a:gd name="connsiteY2" fmla="*/ 107475 h 3394920"/>
                <a:gd name="connsiteX3" fmla="*/ 2002308 w 2002307"/>
                <a:gd name="connsiteY3" fmla="*/ 3394920 h 3394920"/>
                <a:gd name="connsiteX4" fmla="*/ 319814 w 2002307"/>
                <a:gd name="connsiteY4" fmla="*/ 3275195 h 3394920"/>
                <a:gd name="connsiteX0" fmla="*/ 319816 w 2002311"/>
                <a:gd name="connsiteY0" fmla="*/ 3275195 h 3394920"/>
                <a:gd name="connsiteX1" fmla="*/ 1 w 2002311"/>
                <a:gd name="connsiteY1" fmla="*/ 0 h 3394920"/>
                <a:gd name="connsiteX2" fmla="*/ 1894130 w 2002311"/>
                <a:gd name="connsiteY2" fmla="*/ 107475 h 3394920"/>
                <a:gd name="connsiteX3" fmla="*/ 2002310 w 2002311"/>
                <a:gd name="connsiteY3" fmla="*/ 3394920 h 3394920"/>
                <a:gd name="connsiteX4" fmla="*/ 319816 w 2002311"/>
                <a:gd name="connsiteY4" fmla="*/ 3275195 h 3394920"/>
                <a:gd name="connsiteX0" fmla="*/ 378351 w 2060844"/>
                <a:gd name="connsiteY0" fmla="*/ 3278473 h 3398198"/>
                <a:gd name="connsiteX1" fmla="*/ 0 w 2060844"/>
                <a:gd name="connsiteY1" fmla="*/ 0 h 3398198"/>
                <a:gd name="connsiteX2" fmla="*/ 1952665 w 2060844"/>
                <a:gd name="connsiteY2" fmla="*/ 110753 h 3398198"/>
                <a:gd name="connsiteX3" fmla="*/ 2060845 w 2060844"/>
                <a:gd name="connsiteY3" fmla="*/ 3398198 h 3398198"/>
                <a:gd name="connsiteX4" fmla="*/ 378351 w 2060844"/>
                <a:gd name="connsiteY4" fmla="*/ 3278473 h 3398198"/>
                <a:gd name="connsiteX0" fmla="*/ 356727 w 2060846"/>
                <a:gd name="connsiteY0" fmla="*/ 3287479 h 3398198"/>
                <a:gd name="connsiteX1" fmla="*/ 0 w 2060846"/>
                <a:gd name="connsiteY1" fmla="*/ 0 h 3398198"/>
                <a:gd name="connsiteX2" fmla="*/ 1952665 w 2060846"/>
                <a:gd name="connsiteY2" fmla="*/ 110753 h 3398198"/>
                <a:gd name="connsiteX3" fmla="*/ 2060845 w 2060846"/>
                <a:gd name="connsiteY3" fmla="*/ 3398198 h 3398198"/>
                <a:gd name="connsiteX4" fmla="*/ 356727 w 2060846"/>
                <a:gd name="connsiteY4" fmla="*/ 3287479 h 3398198"/>
                <a:gd name="connsiteX0" fmla="*/ 356727 w 2116760"/>
                <a:gd name="connsiteY0" fmla="*/ 3287479 h 3319597"/>
                <a:gd name="connsiteX1" fmla="*/ 0 w 2116760"/>
                <a:gd name="connsiteY1" fmla="*/ 0 h 3319597"/>
                <a:gd name="connsiteX2" fmla="*/ 1952665 w 2116760"/>
                <a:gd name="connsiteY2" fmla="*/ 110753 h 3319597"/>
                <a:gd name="connsiteX3" fmla="*/ 2116759 w 2116760"/>
                <a:gd name="connsiteY3" fmla="*/ 3319597 h 3319597"/>
                <a:gd name="connsiteX4" fmla="*/ 356727 w 2116760"/>
                <a:gd name="connsiteY4" fmla="*/ 3287479 h 3319597"/>
                <a:gd name="connsiteX0" fmla="*/ 356727 w 2166853"/>
                <a:gd name="connsiteY0" fmla="*/ 3287479 h 3363267"/>
                <a:gd name="connsiteX1" fmla="*/ 0 w 2166853"/>
                <a:gd name="connsiteY1" fmla="*/ 0 h 3363267"/>
                <a:gd name="connsiteX2" fmla="*/ 1952665 w 2166853"/>
                <a:gd name="connsiteY2" fmla="*/ 110753 h 3363267"/>
                <a:gd name="connsiteX3" fmla="*/ 2166854 w 2166853"/>
                <a:gd name="connsiteY3" fmla="*/ 3363267 h 3363267"/>
                <a:gd name="connsiteX4" fmla="*/ 356727 w 2166853"/>
                <a:gd name="connsiteY4" fmla="*/ 3287479 h 3363267"/>
                <a:gd name="connsiteX0" fmla="*/ 356727 w 2164744"/>
                <a:gd name="connsiteY0" fmla="*/ 3287479 h 3373365"/>
                <a:gd name="connsiteX1" fmla="*/ 0 w 2164744"/>
                <a:gd name="connsiteY1" fmla="*/ 0 h 3373365"/>
                <a:gd name="connsiteX2" fmla="*/ 1952665 w 2164744"/>
                <a:gd name="connsiteY2" fmla="*/ 110753 h 3373365"/>
                <a:gd name="connsiteX3" fmla="*/ 2164744 w 2164744"/>
                <a:gd name="connsiteY3" fmla="*/ 3373365 h 3373365"/>
                <a:gd name="connsiteX4" fmla="*/ 356727 w 2164744"/>
                <a:gd name="connsiteY4" fmla="*/ 3287479 h 337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744" h="3373365">
                  <a:moveTo>
                    <a:pt x="356727" y="3287479"/>
                  </a:moveTo>
                  <a:cubicBezTo>
                    <a:pt x="250122" y="2195747"/>
                    <a:pt x="45956" y="1098552"/>
                    <a:pt x="0" y="0"/>
                  </a:cubicBezTo>
                  <a:lnTo>
                    <a:pt x="1952665" y="110753"/>
                  </a:lnTo>
                  <a:cubicBezTo>
                    <a:pt x="1953030" y="748058"/>
                    <a:pt x="2164379" y="2736060"/>
                    <a:pt x="2164744" y="3373365"/>
                  </a:cubicBezTo>
                  <a:lnTo>
                    <a:pt x="356727" y="3287479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3247892" y="4968870"/>
            <a:ext cx="925071" cy="939119"/>
          </a:xfrm>
          <a:prstGeom prst="ellipse">
            <a:avLst/>
          </a:prstGeom>
          <a:solidFill>
            <a:srgbClr val="F8B02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84746" y="4956629"/>
            <a:ext cx="925071" cy="939119"/>
          </a:xfrm>
          <a:prstGeom prst="ellipse">
            <a:avLst/>
          </a:prstGeom>
          <a:solidFill>
            <a:srgbClr val="F8B02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43824" y="4612582"/>
            <a:ext cx="925071" cy="939119"/>
          </a:xfrm>
          <a:prstGeom prst="ellipse">
            <a:avLst/>
          </a:prstGeom>
          <a:solidFill>
            <a:srgbClr val="F8B02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52690" y="4620163"/>
            <a:ext cx="925071" cy="939119"/>
          </a:xfrm>
          <a:prstGeom prst="ellipse">
            <a:avLst/>
          </a:prstGeom>
          <a:solidFill>
            <a:srgbClr val="F8B02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" y="9526"/>
            <a:ext cx="9138906" cy="68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2004</TotalTime>
  <Words>111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174</cp:revision>
  <dcterms:created xsi:type="dcterms:W3CDTF">2020-02-25T01:25:34Z</dcterms:created>
  <dcterms:modified xsi:type="dcterms:W3CDTF">2021-05-30T09:07:52Z</dcterms:modified>
</cp:coreProperties>
</file>