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74" r:id="rId3"/>
    <p:sldId id="273" r:id="rId4"/>
    <p:sldId id="298" r:id="rId5"/>
    <p:sldId id="297" r:id="rId6"/>
    <p:sldId id="299" r:id="rId7"/>
    <p:sldId id="300" r:id="rId8"/>
    <p:sldId id="283" r:id="rId9"/>
    <p:sldId id="284" r:id="rId10"/>
    <p:sldId id="286" r:id="rId11"/>
    <p:sldId id="285" r:id="rId12"/>
    <p:sldId id="287" r:id="rId13"/>
    <p:sldId id="288" r:id="rId14"/>
    <p:sldId id="301" r:id="rId15"/>
    <p:sldId id="302" r:id="rId16"/>
    <p:sldId id="289" r:id="rId17"/>
    <p:sldId id="291" r:id="rId18"/>
    <p:sldId id="290" r:id="rId19"/>
    <p:sldId id="293" r:id="rId20"/>
    <p:sldId id="292" r:id="rId21"/>
    <p:sldId id="295" r:id="rId22"/>
    <p:sldId id="296" r:id="rId23"/>
    <p:sldId id="28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DEF9"/>
    <a:srgbClr val="81D5F7"/>
    <a:srgbClr val="008A3E"/>
    <a:srgbClr val="0083B5"/>
    <a:srgbClr val="AAE1FA"/>
    <a:srgbClr val="008DC6"/>
    <a:srgbClr val="6DD0F6"/>
    <a:srgbClr val="C6EAFB"/>
    <a:srgbClr val="FFFFFF"/>
    <a:srgbClr val="0091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418" y="-3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/>
              <a:t>05-Apr-20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78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/>
              <a:t>05-Apr-20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42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/>
              <a:t>05-Apr-20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42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/>
              <a:t>05-Apr-20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67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/>
              <a:t>05-Apr-20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67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/>
              <a:t>05-Apr-20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40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/>
              <a:t>05-Apr-20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646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/>
              <a:t>05-Apr-20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94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/>
              <a:t>05-Apr-20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52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/>
              <a:t>05-Apr-20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9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/>
              <a:t>05-Apr-20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0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A3ED0-8CCD-4F3E-A7DA-1930628759C0}" type="datetimeFigureOut">
              <a:rPr lang="en-US" smtClean="0"/>
              <a:t>05-Apr-20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955E8-8BC3-4028-B952-E2829EBA560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3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16.png"/><Relationship Id="rId9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6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542"/>
            <a:ext cx="9144000" cy="689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90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AEA9EA-1844-4CE1-B716-4EF3C6867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062" y="115149"/>
            <a:ext cx="731520" cy="7315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96C932-BCE4-49C4-9BB4-C47FBDC1A166}"/>
              </a:ext>
            </a:extLst>
          </p:cNvPr>
          <p:cNvSpPr txBox="1"/>
          <p:nvPr/>
        </p:nvSpPr>
        <p:spPr>
          <a:xfrm>
            <a:off x="1025345" y="268819"/>
            <a:ext cx="639706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Tính.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7FF4E89-FF4E-4294-BFCE-EADB7042DE38}"/>
              </a:ext>
            </a:extLst>
          </p:cNvPr>
          <p:cNvSpPr txBox="1"/>
          <p:nvPr/>
        </p:nvSpPr>
        <p:spPr>
          <a:xfrm>
            <a:off x="1406102" y="1445812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DFAD688-C3B0-4984-BD7C-F5DBD1C539A3}"/>
              </a:ext>
            </a:extLst>
          </p:cNvPr>
          <p:cNvSpPr txBox="1"/>
          <p:nvPr/>
        </p:nvSpPr>
        <p:spPr>
          <a:xfrm>
            <a:off x="1406102" y="1907477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6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D4AD062-3F69-4637-9B9D-3AA0B506FD3F}"/>
              </a:ext>
            </a:extLst>
          </p:cNvPr>
          <p:cNvCxnSpPr/>
          <p:nvPr/>
        </p:nvCxnSpPr>
        <p:spPr>
          <a:xfrm>
            <a:off x="1267552" y="2357991"/>
            <a:ext cx="82296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64DFBD05-7826-4385-B717-BDC080EEA3A7}"/>
              </a:ext>
            </a:extLst>
          </p:cNvPr>
          <p:cNvSpPr txBox="1"/>
          <p:nvPr/>
        </p:nvSpPr>
        <p:spPr>
          <a:xfrm>
            <a:off x="1184433" y="1690499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844EFFD-BCEF-4617-A21F-4C63EBD4F30F}"/>
              </a:ext>
            </a:extLst>
          </p:cNvPr>
          <p:cNvSpPr txBox="1"/>
          <p:nvPr/>
        </p:nvSpPr>
        <p:spPr>
          <a:xfrm>
            <a:off x="3205878" y="1445812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463E024-263A-479C-97EE-F7D5F9B4089A}"/>
              </a:ext>
            </a:extLst>
          </p:cNvPr>
          <p:cNvSpPr txBox="1"/>
          <p:nvPr/>
        </p:nvSpPr>
        <p:spPr>
          <a:xfrm>
            <a:off x="3205878" y="1907477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3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1C638D7-8868-4B14-B21D-06049F33761D}"/>
              </a:ext>
            </a:extLst>
          </p:cNvPr>
          <p:cNvCxnSpPr/>
          <p:nvPr/>
        </p:nvCxnSpPr>
        <p:spPr>
          <a:xfrm>
            <a:off x="3067328" y="2357991"/>
            <a:ext cx="82296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F06C36EF-9B68-4685-8A24-596414334BAE}"/>
              </a:ext>
            </a:extLst>
          </p:cNvPr>
          <p:cNvSpPr txBox="1"/>
          <p:nvPr/>
        </p:nvSpPr>
        <p:spPr>
          <a:xfrm>
            <a:off x="2984209" y="1690499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3C1DACB-24EA-4778-970D-69F508C27884}"/>
              </a:ext>
            </a:extLst>
          </p:cNvPr>
          <p:cNvSpPr txBox="1"/>
          <p:nvPr/>
        </p:nvSpPr>
        <p:spPr>
          <a:xfrm>
            <a:off x="5122074" y="1431957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2D8A2AE-835C-493A-844C-E689D2D9A990}"/>
              </a:ext>
            </a:extLst>
          </p:cNvPr>
          <p:cNvSpPr txBox="1"/>
          <p:nvPr/>
        </p:nvSpPr>
        <p:spPr>
          <a:xfrm>
            <a:off x="5122074" y="1893622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4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3F14B4C-0984-42C9-8E3C-5ACA6D34B575}"/>
              </a:ext>
            </a:extLst>
          </p:cNvPr>
          <p:cNvCxnSpPr/>
          <p:nvPr/>
        </p:nvCxnSpPr>
        <p:spPr>
          <a:xfrm>
            <a:off x="4955814" y="2344136"/>
            <a:ext cx="82296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88F1A59A-F256-41A7-B33E-089C479039DF}"/>
              </a:ext>
            </a:extLst>
          </p:cNvPr>
          <p:cNvSpPr txBox="1"/>
          <p:nvPr/>
        </p:nvSpPr>
        <p:spPr>
          <a:xfrm>
            <a:off x="4900405" y="1676644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‒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94EB8BD-253B-43AC-AF95-CA4DBE2B5248}"/>
              </a:ext>
            </a:extLst>
          </p:cNvPr>
          <p:cNvSpPr txBox="1"/>
          <p:nvPr/>
        </p:nvSpPr>
        <p:spPr>
          <a:xfrm>
            <a:off x="7143516" y="1389314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6B0D8AE-5C52-4CD8-AC7E-EABFBD83B62D}"/>
              </a:ext>
            </a:extLst>
          </p:cNvPr>
          <p:cNvSpPr txBox="1"/>
          <p:nvPr/>
        </p:nvSpPr>
        <p:spPr>
          <a:xfrm>
            <a:off x="7143516" y="1850979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5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F4C4FF0-7B58-41BA-A265-A7330D7CCB0F}"/>
              </a:ext>
            </a:extLst>
          </p:cNvPr>
          <p:cNvCxnSpPr/>
          <p:nvPr/>
        </p:nvCxnSpPr>
        <p:spPr>
          <a:xfrm>
            <a:off x="6977256" y="2312644"/>
            <a:ext cx="82296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66CB2820-305A-4B05-A158-FB641D845891}"/>
              </a:ext>
            </a:extLst>
          </p:cNvPr>
          <p:cNvSpPr txBox="1"/>
          <p:nvPr/>
        </p:nvSpPr>
        <p:spPr>
          <a:xfrm>
            <a:off x="6921847" y="1634001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‒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E096E74-BA61-4AE4-933B-6E0F7325A05E}"/>
              </a:ext>
            </a:extLst>
          </p:cNvPr>
          <p:cNvSpPr txBox="1"/>
          <p:nvPr/>
        </p:nvSpPr>
        <p:spPr>
          <a:xfrm>
            <a:off x="1406102" y="2467655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3FDEDA9-5733-49A3-874E-A30A4F514413}"/>
              </a:ext>
            </a:extLst>
          </p:cNvPr>
          <p:cNvSpPr txBox="1"/>
          <p:nvPr/>
        </p:nvSpPr>
        <p:spPr>
          <a:xfrm>
            <a:off x="3205878" y="2477180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B6BAAA0-8583-462E-863A-5569FBEC6736}"/>
              </a:ext>
            </a:extLst>
          </p:cNvPr>
          <p:cNvSpPr txBox="1"/>
          <p:nvPr/>
        </p:nvSpPr>
        <p:spPr>
          <a:xfrm>
            <a:off x="5131774" y="2462407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3090610-1401-4AB9-9931-86E5C59568FF}"/>
              </a:ext>
            </a:extLst>
          </p:cNvPr>
          <p:cNvSpPr txBox="1"/>
          <p:nvPr/>
        </p:nvSpPr>
        <p:spPr>
          <a:xfrm>
            <a:off x="7143516" y="2414625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02053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  <p:bldP spid="29" grpId="0"/>
      <p:bldP spid="32" grpId="0"/>
      <p:bldP spid="33" grpId="0"/>
      <p:bldP spid="34" grpId="0"/>
      <p:bldP spid="37" grpId="0"/>
      <p:bldP spid="38" grpId="0"/>
      <p:bldP spid="39" grpId="0"/>
      <p:bldP spid="42" grpId="0"/>
      <p:bldP spid="43" grpId="0"/>
      <p:bldP spid="44" grpId="0"/>
      <p:bldP spid="47" grpId="0"/>
      <p:bldP spid="48" grpId="0"/>
      <p:bldP spid="49" grpId="0"/>
      <p:bldP spid="50" grpId="0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AEA9EA-1844-4CE1-B716-4EF3C6867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062" y="115149"/>
            <a:ext cx="731520" cy="7315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96C932-BCE4-49C4-9BB4-C47FBDC1A166}"/>
              </a:ext>
            </a:extLst>
          </p:cNvPr>
          <p:cNvSpPr txBox="1"/>
          <p:nvPr/>
        </p:nvSpPr>
        <p:spPr>
          <a:xfrm>
            <a:off x="1025345" y="268819"/>
            <a:ext cx="639706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Đặt tính rồi tính.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7FF4E89-FF4E-4294-BFCE-EADB7042DE38}"/>
              </a:ext>
            </a:extLst>
          </p:cNvPr>
          <p:cNvSpPr txBox="1"/>
          <p:nvPr/>
        </p:nvSpPr>
        <p:spPr>
          <a:xfrm>
            <a:off x="1980868" y="1860103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DFAD688-C3B0-4984-BD7C-F5DBD1C539A3}"/>
              </a:ext>
            </a:extLst>
          </p:cNvPr>
          <p:cNvSpPr txBox="1"/>
          <p:nvPr/>
        </p:nvSpPr>
        <p:spPr>
          <a:xfrm>
            <a:off x="1980868" y="2321768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5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D4AD062-3F69-4637-9B9D-3AA0B506FD3F}"/>
              </a:ext>
            </a:extLst>
          </p:cNvPr>
          <p:cNvCxnSpPr/>
          <p:nvPr/>
        </p:nvCxnSpPr>
        <p:spPr>
          <a:xfrm>
            <a:off x="1842318" y="2772282"/>
            <a:ext cx="82296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64DFBD05-7826-4385-B717-BDC080EEA3A7}"/>
              </a:ext>
            </a:extLst>
          </p:cNvPr>
          <p:cNvSpPr txBox="1"/>
          <p:nvPr/>
        </p:nvSpPr>
        <p:spPr>
          <a:xfrm>
            <a:off x="1759199" y="2104790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844EFFD-BCEF-4617-A21F-4C63EBD4F30F}"/>
              </a:ext>
            </a:extLst>
          </p:cNvPr>
          <p:cNvSpPr txBox="1"/>
          <p:nvPr/>
        </p:nvSpPr>
        <p:spPr>
          <a:xfrm>
            <a:off x="6207782" y="1869842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463E024-263A-479C-97EE-F7D5F9B4089A}"/>
              </a:ext>
            </a:extLst>
          </p:cNvPr>
          <p:cNvSpPr txBox="1"/>
          <p:nvPr/>
        </p:nvSpPr>
        <p:spPr>
          <a:xfrm>
            <a:off x="6207782" y="2331507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3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1C638D7-8868-4B14-B21D-06049F33761D}"/>
              </a:ext>
            </a:extLst>
          </p:cNvPr>
          <p:cNvCxnSpPr/>
          <p:nvPr/>
        </p:nvCxnSpPr>
        <p:spPr>
          <a:xfrm>
            <a:off x="6069232" y="2782021"/>
            <a:ext cx="82296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F06C36EF-9B68-4685-8A24-596414334BAE}"/>
              </a:ext>
            </a:extLst>
          </p:cNvPr>
          <p:cNvSpPr txBox="1"/>
          <p:nvPr/>
        </p:nvSpPr>
        <p:spPr>
          <a:xfrm>
            <a:off x="5986113" y="2114529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3C1DACB-24EA-4778-970D-69F508C27884}"/>
              </a:ext>
            </a:extLst>
          </p:cNvPr>
          <p:cNvSpPr txBox="1"/>
          <p:nvPr/>
        </p:nvSpPr>
        <p:spPr>
          <a:xfrm>
            <a:off x="2045697" y="4687342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2D8A2AE-835C-493A-844C-E689D2D9A990}"/>
              </a:ext>
            </a:extLst>
          </p:cNvPr>
          <p:cNvSpPr txBox="1"/>
          <p:nvPr/>
        </p:nvSpPr>
        <p:spPr>
          <a:xfrm>
            <a:off x="2045697" y="5149007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4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3F14B4C-0984-42C9-8E3C-5ACA6D34B575}"/>
              </a:ext>
            </a:extLst>
          </p:cNvPr>
          <p:cNvCxnSpPr/>
          <p:nvPr/>
        </p:nvCxnSpPr>
        <p:spPr>
          <a:xfrm>
            <a:off x="1879437" y="5599521"/>
            <a:ext cx="82296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88F1A59A-F256-41A7-B33E-089C479039DF}"/>
              </a:ext>
            </a:extLst>
          </p:cNvPr>
          <p:cNvSpPr txBox="1"/>
          <p:nvPr/>
        </p:nvSpPr>
        <p:spPr>
          <a:xfrm>
            <a:off x="1824028" y="4932029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‒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94EB8BD-253B-43AC-AF95-CA4DBE2B5248}"/>
              </a:ext>
            </a:extLst>
          </p:cNvPr>
          <p:cNvSpPr txBox="1"/>
          <p:nvPr/>
        </p:nvSpPr>
        <p:spPr>
          <a:xfrm>
            <a:off x="6233470" y="4644700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6B0D8AE-5C52-4CD8-AC7E-EABFBD83B62D}"/>
              </a:ext>
            </a:extLst>
          </p:cNvPr>
          <p:cNvSpPr txBox="1"/>
          <p:nvPr/>
        </p:nvSpPr>
        <p:spPr>
          <a:xfrm>
            <a:off x="6233470" y="5106365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6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F4C4FF0-7B58-41BA-A265-A7330D7CCB0F}"/>
              </a:ext>
            </a:extLst>
          </p:cNvPr>
          <p:cNvCxnSpPr/>
          <p:nvPr/>
        </p:nvCxnSpPr>
        <p:spPr>
          <a:xfrm>
            <a:off x="6067210" y="5568030"/>
            <a:ext cx="82296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66CB2820-305A-4B05-A158-FB641D845891}"/>
              </a:ext>
            </a:extLst>
          </p:cNvPr>
          <p:cNvSpPr txBox="1"/>
          <p:nvPr/>
        </p:nvSpPr>
        <p:spPr>
          <a:xfrm>
            <a:off x="6011801" y="4889387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‒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E096E74-BA61-4AE4-933B-6E0F7325A05E}"/>
              </a:ext>
            </a:extLst>
          </p:cNvPr>
          <p:cNvSpPr txBox="1"/>
          <p:nvPr/>
        </p:nvSpPr>
        <p:spPr>
          <a:xfrm>
            <a:off x="1980868" y="2881946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3FDEDA9-5733-49A3-874E-A30A4F514413}"/>
              </a:ext>
            </a:extLst>
          </p:cNvPr>
          <p:cNvSpPr txBox="1"/>
          <p:nvPr/>
        </p:nvSpPr>
        <p:spPr>
          <a:xfrm>
            <a:off x="6207782" y="2901210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B6BAAA0-8583-462E-863A-5569FBEC6736}"/>
              </a:ext>
            </a:extLst>
          </p:cNvPr>
          <p:cNvSpPr txBox="1"/>
          <p:nvPr/>
        </p:nvSpPr>
        <p:spPr>
          <a:xfrm>
            <a:off x="2055397" y="5717792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3090610-1401-4AB9-9931-86E5C59568FF}"/>
              </a:ext>
            </a:extLst>
          </p:cNvPr>
          <p:cNvSpPr txBox="1"/>
          <p:nvPr/>
        </p:nvSpPr>
        <p:spPr>
          <a:xfrm>
            <a:off x="6233470" y="5670011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CDCDC90-C596-43DA-90B0-6EB15EA7307E}"/>
              </a:ext>
            </a:extLst>
          </p:cNvPr>
          <p:cNvSpPr/>
          <p:nvPr/>
        </p:nvSpPr>
        <p:spPr>
          <a:xfrm>
            <a:off x="1524586" y="1094121"/>
            <a:ext cx="1336915" cy="46166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+ 5 =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C84E9F1-2F52-43A0-B95D-D06B2297381F}"/>
              </a:ext>
            </a:extLst>
          </p:cNvPr>
          <p:cNvSpPr/>
          <p:nvPr/>
        </p:nvSpPr>
        <p:spPr>
          <a:xfrm>
            <a:off x="5750945" y="1087504"/>
            <a:ext cx="1336915" cy="46166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+ 3 =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08CE0EF-DBA1-47D7-AE8C-5F0B87F547E0}"/>
              </a:ext>
            </a:extLst>
          </p:cNvPr>
          <p:cNvSpPr/>
          <p:nvPr/>
        </p:nvSpPr>
        <p:spPr>
          <a:xfrm>
            <a:off x="1628639" y="3918859"/>
            <a:ext cx="1336915" cy="46166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– 4 =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B44FF06-62A9-42D6-B92B-2F6C3834082E}"/>
              </a:ext>
            </a:extLst>
          </p:cNvPr>
          <p:cNvSpPr/>
          <p:nvPr/>
        </p:nvSpPr>
        <p:spPr>
          <a:xfrm>
            <a:off x="5750945" y="3918859"/>
            <a:ext cx="1336915" cy="46166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– 6 =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24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  <p:bldP spid="29" grpId="0"/>
      <p:bldP spid="32" grpId="0"/>
      <p:bldP spid="33" grpId="0"/>
      <p:bldP spid="34" grpId="0"/>
      <p:bldP spid="37" grpId="0"/>
      <p:bldP spid="38" grpId="0"/>
      <p:bldP spid="39" grpId="0"/>
      <p:bldP spid="42" grpId="0"/>
      <p:bldP spid="43" grpId="0"/>
      <p:bldP spid="44" grpId="0"/>
      <p:bldP spid="47" grpId="0"/>
      <p:bldP spid="48" grpId="0"/>
      <p:bldP spid="49" grpId="0"/>
      <p:bldP spid="50" grpId="0"/>
      <p:bldP spid="51" grpId="0"/>
      <p:bldP spid="52" grpId="0" animBg="1"/>
      <p:bldP spid="53" grpId="0" animBg="1"/>
      <p:bldP spid="54" grpId="0" animBg="1"/>
      <p:bldP spid="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DEA0B8-5BD9-4F25-9970-423E7E6497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062" y="115149"/>
            <a:ext cx="731520" cy="7315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14137F-9F3D-4B9C-B5D0-0C29CB5B6E8B}"/>
              </a:ext>
            </a:extLst>
          </p:cNvPr>
          <p:cNvSpPr txBox="1"/>
          <p:nvPr/>
        </p:nvSpPr>
        <p:spPr>
          <a:xfrm>
            <a:off x="1025345" y="268819"/>
            <a:ext cx="639706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Tính.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5A9AA0-1DB8-4736-A5DB-369F93E186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64" y="790428"/>
            <a:ext cx="7794472" cy="56933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049E7E-08B7-4F40-B221-0451CA294E5D}"/>
              </a:ext>
            </a:extLst>
          </p:cNvPr>
          <p:cNvSpPr txBox="1"/>
          <p:nvPr/>
        </p:nvSpPr>
        <p:spPr>
          <a:xfrm>
            <a:off x="1025345" y="3102656"/>
            <a:ext cx="1591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4 + 5 =</a:t>
            </a:r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D9C021-67D8-454E-ABC3-47964238CB67}"/>
              </a:ext>
            </a:extLst>
          </p:cNvPr>
          <p:cNvSpPr txBox="1"/>
          <p:nvPr/>
        </p:nvSpPr>
        <p:spPr>
          <a:xfrm>
            <a:off x="2451601" y="1967837"/>
            <a:ext cx="1332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4 + 15 = </a:t>
            </a:r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B871CB-8BF1-49B8-B412-9A203C36712F}"/>
              </a:ext>
            </a:extLst>
          </p:cNvPr>
          <p:cNvSpPr txBox="1"/>
          <p:nvPr/>
        </p:nvSpPr>
        <p:spPr>
          <a:xfrm>
            <a:off x="1532246" y="5071542"/>
            <a:ext cx="1591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14 + 5 = </a:t>
            </a:r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87AE40-B012-4235-9A65-389975F6D107}"/>
              </a:ext>
            </a:extLst>
          </p:cNvPr>
          <p:cNvSpPr txBox="1"/>
          <p:nvPr/>
        </p:nvSpPr>
        <p:spPr>
          <a:xfrm rot="20787966">
            <a:off x="4280009" y="4561790"/>
            <a:ext cx="1591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8 – 7 = </a:t>
            </a:r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B1ED03-ED76-41C5-A3F6-D17E168537AD}"/>
              </a:ext>
            </a:extLst>
          </p:cNvPr>
          <p:cNvSpPr txBox="1"/>
          <p:nvPr/>
        </p:nvSpPr>
        <p:spPr>
          <a:xfrm rot="21143798">
            <a:off x="6185538" y="4504143"/>
            <a:ext cx="1591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18 – 7 =</a:t>
            </a:r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3897C4-A3C4-42B5-8FEA-A1B5A9E4DE0F}"/>
              </a:ext>
            </a:extLst>
          </p:cNvPr>
          <p:cNvSpPr txBox="1"/>
          <p:nvPr/>
        </p:nvSpPr>
        <p:spPr>
          <a:xfrm>
            <a:off x="5234742" y="3237487"/>
            <a:ext cx="1591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16 – 0 =</a:t>
            </a:r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A9CE70-5393-4635-9C5B-4025708CE69F}"/>
              </a:ext>
            </a:extLst>
          </p:cNvPr>
          <p:cNvSpPr txBox="1"/>
          <p:nvPr/>
        </p:nvSpPr>
        <p:spPr>
          <a:xfrm>
            <a:off x="5441503" y="1428570"/>
            <a:ext cx="1591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10 + 7 =</a:t>
            </a:r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198447-6822-4D93-B8E7-B7E2FA57C213}"/>
              </a:ext>
            </a:extLst>
          </p:cNvPr>
          <p:cNvSpPr txBox="1"/>
          <p:nvPr/>
        </p:nvSpPr>
        <p:spPr>
          <a:xfrm>
            <a:off x="3651294" y="1967836"/>
            <a:ext cx="472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F22D56-FEEE-4134-A47D-9CB9CE11BE4B}"/>
              </a:ext>
            </a:extLst>
          </p:cNvPr>
          <p:cNvSpPr txBox="1"/>
          <p:nvPr/>
        </p:nvSpPr>
        <p:spPr>
          <a:xfrm>
            <a:off x="3554072" y="1967836"/>
            <a:ext cx="667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zh-CN" alt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FA7E7B-D4D4-475D-84F7-64F41215EC64}"/>
              </a:ext>
            </a:extLst>
          </p:cNvPr>
          <p:cNvSpPr txBox="1"/>
          <p:nvPr/>
        </p:nvSpPr>
        <p:spPr>
          <a:xfrm>
            <a:off x="2004848" y="3102656"/>
            <a:ext cx="472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C9846D-5F29-4823-B186-B1887B8F6DB5}"/>
              </a:ext>
            </a:extLst>
          </p:cNvPr>
          <p:cNvSpPr txBox="1"/>
          <p:nvPr/>
        </p:nvSpPr>
        <p:spPr>
          <a:xfrm>
            <a:off x="1907626" y="3102655"/>
            <a:ext cx="667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zh-CN" alt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F268BF-DE74-4E14-9090-6D08802AACB4}"/>
              </a:ext>
            </a:extLst>
          </p:cNvPr>
          <p:cNvSpPr txBox="1"/>
          <p:nvPr/>
        </p:nvSpPr>
        <p:spPr>
          <a:xfrm>
            <a:off x="2773062" y="5040012"/>
            <a:ext cx="472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0028F4-4C3C-4E86-8EF6-581421CBF3E5}"/>
              </a:ext>
            </a:extLst>
          </p:cNvPr>
          <p:cNvSpPr txBox="1"/>
          <p:nvPr/>
        </p:nvSpPr>
        <p:spPr>
          <a:xfrm>
            <a:off x="2675840" y="5060582"/>
            <a:ext cx="667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zh-CN" alt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7AA7E4-4847-4D83-BE11-9F6D2BAC4FF2}"/>
              </a:ext>
            </a:extLst>
          </p:cNvPr>
          <p:cNvSpPr txBox="1"/>
          <p:nvPr/>
        </p:nvSpPr>
        <p:spPr>
          <a:xfrm>
            <a:off x="6560269" y="1428569"/>
            <a:ext cx="472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1C9089-E659-4F80-9152-3FD227843FAC}"/>
              </a:ext>
            </a:extLst>
          </p:cNvPr>
          <p:cNvSpPr txBox="1"/>
          <p:nvPr/>
        </p:nvSpPr>
        <p:spPr>
          <a:xfrm>
            <a:off x="6541717" y="1411150"/>
            <a:ext cx="667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zh-CN" alt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4BE127D-CFD0-49E7-ACA9-C049796229B3}"/>
              </a:ext>
            </a:extLst>
          </p:cNvPr>
          <p:cNvSpPr txBox="1"/>
          <p:nvPr/>
        </p:nvSpPr>
        <p:spPr>
          <a:xfrm>
            <a:off x="6431519" y="3231328"/>
            <a:ext cx="472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7180783-1FB9-453D-9477-7DA15B408A9E}"/>
              </a:ext>
            </a:extLst>
          </p:cNvPr>
          <p:cNvSpPr txBox="1"/>
          <p:nvPr/>
        </p:nvSpPr>
        <p:spPr>
          <a:xfrm>
            <a:off x="6334297" y="3231328"/>
            <a:ext cx="667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zh-CN" alt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8F1C93-03E4-4EE5-9C33-F91620539865}"/>
              </a:ext>
            </a:extLst>
          </p:cNvPr>
          <p:cNvSpPr txBox="1"/>
          <p:nvPr/>
        </p:nvSpPr>
        <p:spPr>
          <a:xfrm rot="20372311">
            <a:off x="5225688" y="4424563"/>
            <a:ext cx="472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6A7B6A3-F1A9-49A7-B645-253A2FA7DB02}"/>
              </a:ext>
            </a:extLst>
          </p:cNvPr>
          <p:cNvSpPr txBox="1"/>
          <p:nvPr/>
        </p:nvSpPr>
        <p:spPr>
          <a:xfrm rot="20548830">
            <a:off x="5115772" y="4455723"/>
            <a:ext cx="667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79F3917-C8A4-492E-A74D-FB1CBC35918B}"/>
              </a:ext>
            </a:extLst>
          </p:cNvPr>
          <p:cNvSpPr txBox="1"/>
          <p:nvPr/>
        </p:nvSpPr>
        <p:spPr>
          <a:xfrm rot="20998896">
            <a:off x="7297333" y="4450951"/>
            <a:ext cx="472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070093B-A408-4E07-B356-9DEE0C121631}"/>
              </a:ext>
            </a:extLst>
          </p:cNvPr>
          <p:cNvSpPr txBox="1"/>
          <p:nvPr/>
        </p:nvSpPr>
        <p:spPr>
          <a:xfrm rot="20998896">
            <a:off x="7219029" y="4419421"/>
            <a:ext cx="667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zh-CN" alt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51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repeatCount="3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3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3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mph" presetSubtype="0" repeatCount="3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mph" presetSubtype="0" repeatCount="3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6" presetClass="emph" presetSubtype="0" repeatCount="3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26" presetClass="emph" presetSubtype="0" repeatCount="3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3" grpId="2"/>
      <p:bldP spid="14" grpId="0"/>
      <p:bldP spid="15" grpId="0"/>
      <p:bldP spid="15" grpId="1"/>
      <p:bldP spid="15" grpId="2"/>
      <p:bldP spid="16" grpId="0"/>
      <p:bldP spid="17" grpId="0"/>
      <p:bldP spid="17" grpId="1"/>
      <p:bldP spid="17" grpId="2"/>
      <p:bldP spid="18" grpId="0"/>
      <p:bldP spid="19" grpId="0"/>
      <p:bldP spid="19" grpId="1"/>
      <p:bldP spid="19" grpId="2"/>
      <p:bldP spid="20" grpId="0"/>
      <p:bldP spid="21" grpId="0"/>
      <p:bldP spid="21" grpId="1"/>
      <p:bldP spid="21" grpId="2"/>
      <p:bldP spid="22" grpId="0"/>
      <p:bldP spid="23" grpId="0"/>
      <p:bldP spid="23" grpId="1"/>
      <p:bldP spid="23" grpId="2"/>
      <p:bldP spid="24" grpId="0"/>
      <p:bldP spid="25" grpId="0"/>
      <p:bldP spid="25" grpId="1"/>
      <p:bldP spid="25" grpId="2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A06306-DD13-48A1-AEBB-0546F2487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062" y="115149"/>
            <a:ext cx="731520" cy="7315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51AEF3-D934-4836-97F3-DE45D1C6FC2F}"/>
              </a:ext>
            </a:extLst>
          </p:cNvPr>
          <p:cNvSpPr txBox="1"/>
          <p:nvPr/>
        </p:nvSpPr>
        <p:spPr>
          <a:xfrm>
            <a:off x="1025345" y="268819"/>
            <a:ext cx="639706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Tìm số.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E55367-3953-431E-90D7-225CD96BEAFC}"/>
              </a:ext>
            </a:extLst>
          </p:cNvPr>
          <p:cNvSpPr/>
          <p:nvPr/>
        </p:nvSpPr>
        <p:spPr>
          <a:xfrm>
            <a:off x="2686434" y="1210794"/>
            <a:ext cx="548640" cy="548640"/>
          </a:xfrm>
          <a:prstGeom prst="rect">
            <a:avLst/>
          </a:prstGeom>
          <a:solidFill>
            <a:srgbClr val="76AB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2FF96BD-569E-4AC0-9B88-DC353AD806F6}"/>
              </a:ext>
            </a:extLst>
          </p:cNvPr>
          <p:cNvCxnSpPr/>
          <p:nvPr/>
        </p:nvCxnSpPr>
        <p:spPr>
          <a:xfrm>
            <a:off x="3323365" y="1450430"/>
            <a:ext cx="9144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1A352B4A-110F-4784-96DB-A7708C1CD2F5}"/>
              </a:ext>
            </a:extLst>
          </p:cNvPr>
          <p:cNvSpPr/>
          <p:nvPr/>
        </p:nvSpPr>
        <p:spPr>
          <a:xfrm>
            <a:off x="3481014" y="1022655"/>
            <a:ext cx="618009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+ 4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AC0CF5-870A-4768-AC6E-284C2DF2FD2F}"/>
              </a:ext>
            </a:extLst>
          </p:cNvPr>
          <p:cNvSpPr/>
          <p:nvPr/>
        </p:nvSpPr>
        <p:spPr>
          <a:xfrm>
            <a:off x="4300829" y="1210794"/>
            <a:ext cx="548640" cy="5486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637BF3C-B9CA-4A94-B180-58C71018CDE9}"/>
              </a:ext>
            </a:extLst>
          </p:cNvPr>
          <p:cNvCxnSpPr/>
          <p:nvPr/>
        </p:nvCxnSpPr>
        <p:spPr>
          <a:xfrm>
            <a:off x="4912530" y="1450430"/>
            <a:ext cx="9144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640F0E61-A59C-4AE1-BF99-BD54F547CA86}"/>
              </a:ext>
            </a:extLst>
          </p:cNvPr>
          <p:cNvSpPr/>
          <p:nvPr/>
        </p:nvSpPr>
        <p:spPr>
          <a:xfrm>
            <a:off x="5051267" y="1022655"/>
            <a:ext cx="737849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‒ 6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1C1A88-43D6-46D6-877D-098139C16EC1}"/>
              </a:ext>
            </a:extLst>
          </p:cNvPr>
          <p:cNvSpPr/>
          <p:nvPr/>
        </p:nvSpPr>
        <p:spPr>
          <a:xfrm>
            <a:off x="5915224" y="1210794"/>
            <a:ext cx="548640" cy="5486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F41B0E-0043-4685-97E7-2980CF11C3D7}"/>
              </a:ext>
            </a:extLst>
          </p:cNvPr>
          <p:cNvSpPr/>
          <p:nvPr/>
        </p:nvSpPr>
        <p:spPr>
          <a:xfrm>
            <a:off x="2686486" y="3783603"/>
            <a:ext cx="548640" cy="548640"/>
          </a:xfrm>
          <a:prstGeom prst="rect">
            <a:avLst/>
          </a:prstGeom>
          <a:solidFill>
            <a:srgbClr val="76AB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2621A91-4953-48E7-B726-D6F514316E17}"/>
              </a:ext>
            </a:extLst>
          </p:cNvPr>
          <p:cNvCxnSpPr/>
          <p:nvPr/>
        </p:nvCxnSpPr>
        <p:spPr>
          <a:xfrm>
            <a:off x="3323417" y="4023239"/>
            <a:ext cx="9144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875A5-D60C-4E62-91DD-58FEA0F26702}"/>
              </a:ext>
            </a:extLst>
          </p:cNvPr>
          <p:cNvSpPr/>
          <p:nvPr/>
        </p:nvSpPr>
        <p:spPr>
          <a:xfrm>
            <a:off x="3481066" y="3595464"/>
            <a:ext cx="618009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‒ </a:t>
            </a: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A2807A7-63E9-4B70-BA05-3EDCE6791E81}"/>
              </a:ext>
            </a:extLst>
          </p:cNvPr>
          <p:cNvSpPr/>
          <p:nvPr/>
        </p:nvSpPr>
        <p:spPr>
          <a:xfrm>
            <a:off x="4300881" y="3783603"/>
            <a:ext cx="548640" cy="5486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78A5B35-0364-4A29-8DCB-D0831519EF50}"/>
              </a:ext>
            </a:extLst>
          </p:cNvPr>
          <p:cNvCxnSpPr/>
          <p:nvPr/>
        </p:nvCxnSpPr>
        <p:spPr>
          <a:xfrm>
            <a:off x="4912582" y="4023239"/>
            <a:ext cx="9144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83D88C35-7D08-4D94-AD4A-90DF07EF4CC7}"/>
              </a:ext>
            </a:extLst>
          </p:cNvPr>
          <p:cNvSpPr/>
          <p:nvPr/>
        </p:nvSpPr>
        <p:spPr>
          <a:xfrm>
            <a:off x="5095461" y="3595464"/>
            <a:ext cx="621137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‒ 2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F509C52-B885-480E-8E0F-2464BE5D2E9C}"/>
              </a:ext>
            </a:extLst>
          </p:cNvPr>
          <p:cNvSpPr/>
          <p:nvPr/>
        </p:nvSpPr>
        <p:spPr>
          <a:xfrm>
            <a:off x="5915276" y="3783603"/>
            <a:ext cx="548640" cy="5486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9372EEB-FF34-4166-9130-9A735845FF8C}"/>
              </a:ext>
            </a:extLst>
          </p:cNvPr>
          <p:cNvSpPr/>
          <p:nvPr/>
        </p:nvSpPr>
        <p:spPr>
          <a:xfrm>
            <a:off x="2680106" y="2443063"/>
            <a:ext cx="548640" cy="548640"/>
          </a:xfrm>
          <a:prstGeom prst="rect">
            <a:avLst/>
          </a:prstGeom>
          <a:solidFill>
            <a:srgbClr val="76AB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8F6A303-CBF1-4EEA-9C1B-E2E49ACBE719}"/>
              </a:ext>
            </a:extLst>
          </p:cNvPr>
          <p:cNvCxnSpPr/>
          <p:nvPr/>
        </p:nvCxnSpPr>
        <p:spPr>
          <a:xfrm>
            <a:off x="3317037" y="2682699"/>
            <a:ext cx="9144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4577C0AC-EBED-4CBC-A161-D6B5AA626310}"/>
              </a:ext>
            </a:extLst>
          </p:cNvPr>
          <p:cNvSpPr/>
          <p:nvPr/>
        </p:nvSpPr>
        <p:spPr>
          <a:xfrm>
            <a:off x="3474686" y="2254924"/>
            <a:ext cx="618009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+ 3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03ACC93-0EE8-4563-8781-129DB265AE40}"/>
              </a:ext>
            </a:extLst>
          </p:cNvPr>
          <p:cNvSpPr/>
          <p:nvPr/>
        </p:nvSpPr>
        <p:spPr>
          <a:xfrm>
            <a:off x="4294501" y="2443063"/>
            <a:ext cx="548640" cy="5486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91C6903-2FF1-4884-8B12-41A653BFADFA}"/>
              </a:ext>
            </a:extLst>
          </p:cNvPr>
          <p:cNvCxnSpPr/>
          <p:nvPr/>
        </p:nvCxnSpPr>
        <p:spPr>
          <a:xfrm>
            <a:off x="4906202" y="2682699"/>
            <a:ext cx="9144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91125A2D-5E6C-4809-8A9B-FC430E020E67}"/>
              </a:ext>
            </a:extLst>
          </p:cNvPr>
          <p:cNvSpPr/>
          <p:nvPr/>
        </p:nvSpPr>
        <p:spPr>
          <a:xfrm>
            <a:off x="5089081" y="2254924"/>
            <a:ext cx="618009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+ 2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1C68D50-2006-45EA-AAF8-8CFEC9749470}"/>
              </a:ext>
            </a:extLst>
          </p:cNvPr>
          <p:cNvSpPr/>
          <p:nvPr/>
        </p:nvSpPr>
        <p:spPr>
          <a:xfrm>
            <a:off x="5908896" y="2443063"/>
            <a:ext cx="548640" cy="5486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23B1B60-7BBF-43D9-96A4-32DAA744D323}"/>
              </a:ext>
            </a:extLst>
          </p:cNvPr>
          <p:cNvSpPr/>
          <p:nvPr/>
        </p:nvSpPr>
        <p:spPr>
          <a:xfrm>
            <a:off x="2673829" y="5203425"/>
            <a:ext cx="548640" cy="548640"/>
          </a:xfrm>
          <a:prstGeom prst="rect">
            <a:avLst/>
          </a:prstGeom>
          <a:solidFill>
            <a:srgbClr val="76AB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1ADF32C-3A47-417F-89B0-65CC3CC72784}"/>
              </a:ext>
            </a:extLst>
          </p:cNvPr>
          <p:cNvCxnSpPr/>
          <p:nvPr/>
        </p:nvCxnSpPr>
        <p:spPr>
          <a:xfrm>
            <a:off x="3310760" y="5443061"/>
            <a:ext cx="9144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69659593-BBA1-4FDF-B3B8-275A5183D3AE}"/>
              </a:ext>
            </a:extLst>
          </p:cNvPr>
          <p:cNvSpPr/>
          <p:nvPr/>
        </p:nvSpPr>
        <p:spPr>
          <a:xfrm>
            <a:off x="3468409" y="5015286"/>
            <a:ext cx="618009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‒ 4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C41434E-2CDF-49BA-A558-CEDD7C027C67}"/>
              </a:ext>
            </a:extLst>
          </p:cNvPr>
          <p:cNvSpPr/>
          <p:nvPr/>
        </p:nvSpPr>
        <p:spPr>
          <a:xfrm>
            <a:off x="4288224" y="5203425"/>
            <a:ext cx="548640" cy="5486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2F7A9FC-1898-4DFC-8386-FC6E7B7761DE}"/>
              </a:ext>
            </a:extLst>
          </p:cNvPr>
          <p:cNvCxnSpPr/>
          <p:nvPr/>
        </p:nvCxnSpPr>
        <p:spPr>
          <a:xfrm>
            <a:off x="4899925" y="5443061"/>
            <a:ext cx="9144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E44E6842-E9B7-41CA-9625-6DAB8D033D89}"/>
              </a:ext>
            </a:extLst>
          </p:cNvPr>
          <p:cNvSpPr/>
          <p:nvPr/>
        </p:nvSpPr>
        <p:spPr>
          <a:xfrm>
            <a:off x="5082805" y="5015286"/>
            <a:ext cx="618008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+ 3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45BB57E-5994-414C-BCD0-E969C035E9F8}"/>
              </a:ext>
            </a:extLst>
          </p:cNvPr>
          <p:cNvSpPr/>
          <p:nvPr/>
        </p:nvSpPr>
        <p:spPr>
          <a:xfrm>
            <a:off x="5902619" y="5203425"/>
            <a:ext cx="548640" cy="5486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5604240-4BBB-4754-BF96-BBCBD9D6EFBD}"/>
              </a:ext>
            </a:extLst>
          </p:cNvPr>
          <p:cNvSpPr/>
          <p:nvPr/>
        </p:nvSpPr>
        <p:spPr>
          <a:xfrm>
            <a:off x="4300800" y="1210794"/>
            <a:ext cx="548640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A249FAC-93AE-4F8A-B574-D160C420B556}"/>
              </a:ext>
            </a:extLst>
          </p:cNvPr>
          <p:cNvSpPr/>
          <p:nvPr/>
        </p:nvSpPr>
        <p:spPr>
          <a:xfrm>
            <a:off x="4300848" y="1210794"/>
            <a:ext cx="548640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zh-CN" alt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F08F978-6425-45C4-A913-039DC8D3237D}"/>
              </a:ext>
            </a:extLst>
          </p:cNvPr>
          <p:cNvSpPr/>
          <p:nvPr/>
        </p:nvSpPr>
        <p:spPr>
          <a:xfrm>
            <a:off x="5915201" y="1208690"/>
            <a:ext cx="548640" cy="557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AF9F06F-AD3C-4550-8675-F73159FB43CB}"/>
              </a:ext>
            </a:extLst>
          </p:cNvPr>
          <p:cNvSpPr/>
          <p:nvPr/>
        </p:nvSpPr>
        <p:spPr>
          <a:xfrm>
            <a:off x="5921553" y="1210794"/>
            <a:ext cx="548640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33BBBD8-DA24-4FF8-973A-4567C287EB71}"/>
              </a:ext>
            </a:extLst>
          </p:cNvPr>
          <p:cNvSpPr/>
          <p:nvPr/>
        </p:nvSpPr>
        <p:spPr>
          <a:xfrm>
            <a:off x="4307066" y="2440731"/>
            <a:ext cx="548640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2ED5078-D49B-4AFF-9E6A-EEF30BC96332}"/>
              </a:ext>
            </a:extLst>
          </p:cNvPr>
          <p:cNvSpPr/>
          <p:nvPr/>
        </p:nvSpPr>
        <p:spPr>
          <a:xfrm>
            <a:off x="4294496" y="2451023"/>
            <a:ext cx="548640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zh-CN" alt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9155000-94F9-47D2-BF26-51553A3A7527}"/>
              </a:ext>
            </a:extLst>
          </p:cNvPr>
          <p:cNvSpPr/>
          <p:nvPr/>
        </p:nvSpPr>
        <p:spPr>
          <a:xfrm>
            <a:off x="5915201" y="2451023"/>
            <a:ext cx="548640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1A37642-A75C-445E-BAC6-C711598DB0F4}"/>
              </a:ext>
            </a:extLst>
          </p:cNvPr>
          <p:cNvSpPr/>
          <p:nvPr/>
        </p:nvSpPr>
        <p:spPr>
          <a:xfrm>
            <a:off x="5908938" y="2443362"/>
            <a:ext cx="548640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zh-CN" alt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E6D4DFC-5927-4286-B5EB-D33D62E51017}"/>
              </a:ext>
            </a:extLst>
          </p:cNvPr>
          <p:cNvSpPr/>
          <p:nvPr/>
        </p:nvSpPr>
        <p:spPr>
          <a:xfrm>
            <a:off x="4307206" y="3783603"/>
            <a:ext cx="548640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F54D1BD-C169-4B08-832E-7A80E7A7F90A}"/>
              </a:ext>
            </a:extLst>
          </p:cNvPr>
          <p:cNvSpPr/>
          <p:nvPr/>
        </p:nvSpPr>
        <p:spPr>
          <a:xfrm>
            <a:off x="4300872" y="3780449"/>
            <a:ext cx="548640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zh-CN" alt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82B6296-E461-49EB-9026-FA3B2716D10D}"/>
              </a:ext>
            </a:extLst>
          </p:cNvPr>
          <p:cNvSpPr/>
          <p:nvPr/>
        </p:nvSpPr>
        <p:spPr>
          <a:xfrm>
            <a:off x="5921554" y="3780449"/>
            <a:ext cx="548640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61C2B52-E868-405C-805A-1A26326F9BB9}"/>
              </a:ext>
            </a:extLst>
          </p:cNvPr>
          <p:cNvSpPr/>
          <p:nvPr/>
        </p:nvSpPr>
        <p:spPr>
          <a:xfrm>
            <a:off x="5921559" y="3786755"/>
            <a:ext cx="548640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zh-CN" alt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6BA8185-98C5-4497-8A7B-18EEC037CAA5}"/>
              </a:ext>
            </a:extLst>
          </p:cNvPr>
          <p:cNvSpPr/>
          <p:nvPr/>
        </p:nvSpPr>
        <p:spPr>
          <a:xfrm>
            <a:off x="4294501" y="5211126"/>
            <a:ext cx="548640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97016D7-3054-4F7E-8B82-23766475C6E7}"/>
              </a:ext>
            </a:extLst>
          </p:cNvPr>
          <p:cNvSpPr/>
          <p:nvPr/>
        </p:nvSpPr>
        <p:spPr>
          <a:xfrm>
            <a:off x="4291373" y="5200271"/>
            <a:ext cx="548640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zh-CN" alt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5A9B4BD-6D25-48AD-A20D-3C9AFA08AEDC}"/>
              </a:ext>
            </a:extLst>
          </p:cNvPr>
          <p:cNvSpPr/>
          <p:nvPr/>
        </p:nvSpPr>
        <p:spPr>
          <a:xfrm>
            <a:off x="5908896" y="5200271"/>
            <a:ext cx="548640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4C9D9A3-846C-43A7-8BE3-90B77BBF990C}"/>
              </a:ext>
            </a:extLst>
          </p:cNvPr>
          <p:cNvSpPr/>
          <p:nvPr/>
        </p:nvSpPr>
        <p:spPr>
          <a:xfrm>
            <a:off x="5908849" y="5211126"/>
            <a:ext cx="548640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20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7" grpId="0"/>
      <p:bldP spid="8" grpId="0" animBg="1"/>
      <p:bldP spid="10" grpId="0"/>
      <p:bldP spid="11" grpId="0" animBg="1"/>
      <p:bldP spid="12" grpId="0" animBg="1"/>
      <p:bldP spid="14" grpId="0"/>
      <p:bldP spid="15" grpId="0" animBg="1"/>
      <p:bldP spid="17" grpId="0"/>
      <p:bldP spid="18" grpId="0" animBg="1"/>
      <p:bldP spid="19" grpId="0" animBg="1"/>
      <p:bldP spid="21" grpId="0"/>
      <p:bldP spid="22" grpId="0" animBg="1"/>
      <p:bldP spid="24" grpId="0"/>
      <p:bldP spid="25" grpId="0" animBg="1"/>
      <p:bldP spid="26" grpId="0" animBg="1"/>
      <p:bldP spid="28" grpId="0"/>
      <p:bldP spid="29" grpId="0" animBg="1"/>
      <p:bldP spid="31" grpId="0"/>
      <p:bldP spid="32" grpId="0" animBg="1"/>
      <p:bldP spid="33" grpId="0"/>
      <p:bldP spid="33" grpId="1"/>
      <p:bldP spid="34" grpId="0"/>
      <p:bldP spid="35" grpId="0"/>
      <p:bldP spid="35" grpId="1"/>
      <p:bldP spid="36" grpId="0"/>
      <p:bldP spid="37" grpId="0"/>
      <p:bldP spid="37" grpId="1"/>
      <p:bldP spid="38" grpId="0"/>
      <p:bldP spid="39" grpId="0"/>
      <p:bldP spid="39" grpId="1"/>
      <p:bldP spid="40" grpId="0"/>
      <p:bldP spid="41" grpId="0"/>
      <p:bldP spid="41" grpId="1"/>
      <p:bldP spid="42" grpId="0"/>
      <p:bldP spid="43" grpId="0"/>
      <p:bldP spid="43" grpId="1"/>
      <p:bldP spid="44" grpId="0"/>
      <p:bldP spid="45" grpId="0"/>
      <p:bldP spid="45" grpId="1"/>
      <p:bldP spid="46" grpId="0"/>
      <p:bldP spid="47" grpId="0"/>
      <p:bldP spid="47" grpId="1"/>
      <p:bldP spid="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620A39-46B8-46C3-ACDE-F24CAE391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062" y="115149"/>
            <a:ext cx="731520" cy="7315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5E1788-9AD1-4A33-8D77-2B9D3ABD55DF}"/>
              </a:ext>
            </a:extLst>
          </p:cNvPr>
          <p:cNvSpPr txBox="1"/>
          <p:nvPr/>
        </p:nvSpPr>
        <p:spPr>
          <a:xfrm>
            <a:off x="1025345" y="268819"/>
            <a:ext cx="639706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Nêu phép tính rồi trả lời câu hỏi.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747702-1B51-4A45-9A2E-3CFFCDC698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006" y="865002"/>
            <a:ext cx="3738907" cy="30096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10765A-5DDE-4772-AFF7-2350C968FE1C}"/>
              </a:ext>
            </a:extLst>
          </p:cNvPr>
          <p:cNvSpPr txBox="1"/>
          <p:nvPr/>
        </p:nvSpPr>
        <p:spPr>
          <a:xfrm>
            <a:off x="798459" y="3818411"/>
            <a:ext cx="5551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Cả hai cốc có bao nhiêu chiếc kẹo?</a:t>
            </a:r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D3E484-1C7E-44F8-9CBC-23B1CE308101}"/>
              </a:ext>
            </a:extLst>
          </p:cNvPr>
          <p:cNvSpPr/>
          <p:nvPr/>
        </p:nvSpPr>
        <p:spPr>
          <a:xfrm>
            <a:off x="1480606" y="4288680"/>
            <a:ext cx="502920" cy="5029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E68F93D-827C-415E-80B1-484B52A20BEE}"/>
              </a:ext>
            </a:extLst>
          </p:cNvPr>
          <p:cNvSpPr/>
          <p:nvPr/>
        </p:nvSpPr>
        <p:spPr>
          <a:xfrm>
            <a:off x="2186001" y="4329935"/>
            <a:ext cx="502920" cy="50292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008225-4F92-4355-9966-0904FB210410}"/>
              </a:ext>
            </a:extLst>
          </p:cNvPr>
          <p:cNvSpPr/>
          <p:nvPr/>
        </p:nvSpPr>
        <p:spPr>
          <a:xfrm>
            <a:off x="2891396" y="4329935"/>
            <a:ext cx="502920" cy="5029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84DB5C-3426-492B-907F-C137A97BB832}"/>
              </a:ext>
            </a:extLst>
          </p:cNvPr>
          <p:cNvSpPr txBox="1"/>
          <p:nvPr/>
        </p:nvSpPr>
        <p:spPr>
          <a:xfrm>
            <a:off x="3391438" y="4372153"/>
            <a:ext cx="502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D9270F-7F03-432D-A787-B779F416DF13}"/>
              </a:ext>
            </a:extLst>
          </p:cNvPr>
          <p:cNvSpPr/>
          <p:nvPr/>
        </p:nvSpPr>
        <p:spPr>
          <a:xfrm>
            <a:off x="3891480" y="4329935"/>
            <a:ext cx="502920" cy="5029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D30CA3-F61B-46A2-99FC-2FE6FF31E837}"/>
              </a:ext>
            </a:extLst>
          </p:cNvPr>
          <p:cNvSpPr txBox="1"/>
          <p:nvPr/>
        </p:nvSpPr>
        <p:spPr>
          <a:xfrm>
            <a:off x="798457" y="4875073"/>
            <a:ext cx="7834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Nếu ăn 3 chiếc kẹo ở cốc hồng thì cốc hồng còn lại</a:t>
            </a:r>
          </a:p>
          <a:p>
            <a:pPr indent="341313"/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bao nhiêu chiếc kẹo?</a:t>
            </a:r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18CCD92-C776-49EE-A627-F6AB9C1F7D67}"/>
              </a:ext>
            </a:extLst>
          </p:cNvPr>
          <p:cNvSpPr/>
          <p:nvPr/>
        </p:nvSpPr>
        <p:spPr>
          <a:xfrm>
            <a:off x="1474851" y="5756707"/>
            <a:ext cx="502920" cy="5029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21568EB-6C89-4208-959F-7A2C1EDCC715}"/>
              </a:ext>
            </a:extLst>
          </p:cNvPr>
          <p:cNvSpPr/>
          <p:nvPr/>
        </p:nvSpPr>
        <p:spPr>
          <a:xfrm>
            <a:off x="2180246" y="5797962"/>
            <a:ext cx="502920" cy="50292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12973B-E8E5-4250-9AA8-6DC6F7FAAB74}"/>
              </a:ext>
            </a:extLst>
          </p:cNvPr>
          <p:cNvSpPr/>
          <p:nvPr/>
        </p:nvSpPr>
        <p:spPr>
          <a:xfrm>
            <a:off x="2885641" y="5797962"/>
            <a:ext cx="502920" cy="5029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888C77-A0FE-4F6D-A8E4-F98CD2B14F35}"/>
              </a:ext>
            </a:extLst>
          </p:cNvPr>
          <p:cNvSpPr txBox="1"/>
          <p:nvPr/>
        </p:nvSpPr>
        <p:spPr>
          <a:xfrm>
            <a:off x="3385683" y="5840180"/>
            <a:ext cx="502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B1A4E0-9F50-4A4B-9024-D1979758C12A}"/>
              </a:ext>
            </a:extLst>
          </p:cNvPr>
          <p:cNvSpPr/>
          <p:nvPr/>
        </p:nvSpPr>
        <p:spPr>
          <a:xfrm>
            <a:off x="3885725" y="5797962"/>
            <a:ext cx="502920" cy="5029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EFEEC8F-55E8-48EE-80CF-966E21E7EB65}"/>
              </a:ext>
            </a:extLst>
          </p:cNvPr>
          <p:cNvSpPr/>
          <p:nvPr/>
        </p:nvSpPr>
        <p:spPr>
          <a:xfrm>
            <a:off x="1484779" y="4286993"/>
            <a:ext cx="502920" cy="502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5D5B111-EBEA-4A80-83BF-81B5AC46B3B6}"/>
              </a:ext>
            </a:extLst>
          </p:cNvPr>
          <p:cNvSpPr/>
          <p:nvPr/>
        </p:nvSpPr>
        <p:spPr>
          <a:xfrm>
            <a:off x="2192960" y="4332698"/>
            <a:ext cx="502920" cy="502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380DB76-4936-478A-AC0E-87D17531F787}"/>
              </a:ext>
            </a:extLst>
          </p:cNvPr>
          <p:cNvSpPr/>
          <p:nvPr/>
        </p:nvSpPr>
        <p:spPr>
          <a:xfrm>
            <a:off x="2897138" y="4332531"/>
            <a:ext cx="502920" cy="502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53EE371-21C2-460F-A215-A024E78D507B}"/>
              </a:ext>
            </a:extLst>
          </p:cNvPr>
          <p:cNvSpPr/>
          <p:nvPr/>
        </p:nvSpPr>
        <p:spPr>
          <a:xfrm>
            <a:off x="3903547" y="4329358"/>
            <a:ext cx="502920" cy="502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BAB50B3-78EB-4824-96C3-BB6B4F393F34}"/>
              </a:ext>
            </a:extLst>
          </p:cNvPr>
          <p:cNvSpPr/>
          <p:nvPr/>
        </p:nvSpPr>
        <p:spPr>
          <a:xfrm>
            <a:off x="1474851" y="5756707"/>
            <a:ext cx="502920" cy="502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64E29E2-0DF2-41CF-AC7D-1F548CE447EE}"/>
              </a:ext>
            </a:extLst>
          </p:cNvPr>
          <p:cNvSpPr/>
          <p:nvPr/>
        </p:nvSpPr>
        <p:spPr>
          <a:xfrm>
            <a:off x="2177368" y="5793899"/>
            <a:ext cx="502920" cy="502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56921FF-89FC-4FF7-B3BF-4BF30443064E}"/>
              </a:ext>
            </a:extLst>
          </p:cNvPr>
          <p:cNvSpPr/>
          <p:nvPr/>
        </p:nvSpPr>
        <p:spPr>
          <a:xfrm>
            <a:off x="2888518" y="5791286"/>
            <a:ext cx="502920" cy="502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4DCB092-8C20-42C8-914A-628099F713DA}"/>
              </a:ext>
            </a:extLst>
          </p:cNvPr>
          <p:cNvSpPr/>
          <p:nvPr/>
        </p:nvSpPr>
        <p:spPr>
          <a:xfrm>
            <a:off x="3886618" y="5791286"/>
            <a:ext cx="502920" cy="502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47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animBg="1"/>
      <p:bldP spid="8" grpId="0" animBg="1"/>
      <p:bldP spid="9" grpId="0" animBg="1"/>
      <p:bldP spid="10" grpId="0"/>
      <p:bldP spid="11" grpId="0" animBg="1"/>
      <p:bldP spid="12" grpId="0"/>
      <p:bldP spid="13" grpId="0" animBg="1"/>
      <p:bldP spid="14" grpId="0" animBg="1"/>
      <p:bldP spid="15" grpId="0" animBg="1"/>
      <p:bldP spid="16" grpId="0"/>
      <p:bldP spid="17" grpId="0" animBg="1"/>
      <p:bldP spid="18" grpId="0"/>
      <p:bldP spid="20" grpId="0"/>
      <p:bldP spid="22" grpId="0"/>
      <p:bldP spid="24" grpId="0"/>
      <p:bldP spid="26" grpId="0"/>
      <p:bldP spid="28" grpId="0"/>
      <p:bldP spid="30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620A39-46B8-46C3-ACDE-F24CAE391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062" y="115149"/>
            <a:ext cx="731520" cy="7315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5E1788-9AD1-4A33-8D77-2B9D3ABD55DF}"/>
              </a:ext>
            </a:extLst>
          </p:cNvPr>
          <p:cNvSpPr txBox="1"/>
          <p:nvPr/>
        </p:nvSpPr>
        <p:spPr>
          <a:xfrm>
            <a:off x="1025345" y="268819"/>
            <a:ext cx="639706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Nêu phép tính rồi trả lời câu hỏi.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747702-1B51-4A45-9A2E-3CFFCDC698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909" y="1463956"/>
            <a:ext cx="3738907" cy="30096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10765A-5DDE-4772-AFF7-2350C968FE1C}"/>
              </a:ext>
            </a:extLst>
          </p:cNvPr>
          <p:cNvSpPr txBox="1"/>
          <p:nvPr/>
        </p:nvSpPr>
        <p:spPr>
          <a:xfrm>
            <a:off x="1025345" y="873899"/>
            <a:ext cx="5551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Cả hai cốc có bao nhiêu chiếc kẹo?</a:t>
            </a:r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D3E484-1C7E-44F8-9CBC-23B1CE308101}"/>
              </a:ext>
            </a:extLst>
          </p:cNvPr>
          <p:cNvSpPr/>
          <p:nvPr/>
        </p:nvSpPr>
        <p:spPr>
          <a:xfrm>
            <a:off x="3164968" y="4694368"/>
            <a:ext cx="502920" cy="5029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E68F93D-827C-415E-80B1-484B52A20BEE}"/>
              </a:ext>
            </a:extLst>
          </p:cNvPr>
          <p:cNvSpPr/>
          <p:nvPr/>
        </p:nvSpPr>
        <p:spPr>
          <a:xfrm>
            <a:off x="3863443" y="4693258"/>
            <a:ext cx="502920" cy="50292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008225-4F92-4355-9966-0904FB210410}"/>
              </a:ext>
            </a:extLst>
          </p:cNvPr>
          <p:cNvSpPr/>
          <p:nvPr/>
        </p:nvSpPr>
        <p:spPr>
          <a:xfrm>
            <a:off x="4568838" y="4693258"/>
            <a:ext cx="502920" cy="5029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84DB5C-3426-492B-907F-C137A97BB832}"/>
              </a:ext>
            </a:extLst>
          </p:cNvPr>
          <p:cNvSpPr txBox="1"/>
          <p:nvPr/>
        </p:nvSpPr>
        <p:spPr>
          <a:xfrm>
            <a:off x="5068880" y="4735476"/>
            <a:ext cx="502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D9270F-7F03-432D-A787-B779F416DF13}"/>
              </a:ext>
            </a:extLst>
          </p:cNvPr>
          <p:cNvSpPr/>
          <p:nvPr/>
        </p:nvSpPr>
        <p:spPr>
          <a:xfrm>
            <a:off x="5568922" y="4693258"/>
            <a:ext cx="502920" cy="5029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EFEEC8F-55E8-48EE-80CF-966E21E7EB65}"/>
              </a:ext>
            </a:extLst>
          </p:cNvPr>
          <p:cNvSpPr/>
          <p:nvPr/>
        </p:nvSpPr>
        <p:spPr>
          <a:xfrm>
            <a:off x="3169141" y="4692681"/>
            <a:ext cx="502920" cy="502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2392E48-01D4-420F-B1BD-2F54B3052655}"/>
              </a:ext>
            </a:extLst>
          </p:cNvPr>
          <p:cNvSpPr/>
          <p:nvPr/>
        </p:nvSpPr>
        <p:spPr>
          <a:xfrm>
            <a:off x="3075813" y="4698931"/>
            <a:ext cx="679406" cy="502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zh-CN" alt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5D5B111-EBEA-4A80-83BF-81B5AC46B3B6}"/>
              </a:ext>
            </a:extLst>
          </p:cNvPr>
          <p:cNvSpPr/>
          <p:nvPr/>
        </p:nvSpPr>
        <p:spPr>
          <a:xfrm>
            <a:off x="3870402" y="4696021"/>
            <a:ext cx="502920" cy="502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01E3BC-1B44-43F3-8C3E-C8346AB3CCCA}"/>
              </a:ext>
            </a:extLst>
          </p:cNvPr>
          <p:cNvSpPr/>
          <p:nvPr/>
        </p:nvSpPr>
        <p:spPr>
          <a:xfrm>
            <a:off x="3782159" y="4706680"/>
            <a:ext cx="679406" cy="502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zh-CN" alt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380DB76-4936-478A-AC0E-87D17531F787}"/>
              </a:ext>
            </a:extLst>
          </p:cNvPr>
          <p:cNvSpPr/>
          <p:nvPr/>
        </p:nvSpPr>
        <p:spPr>
          <a:xfrm>
            <a:off x="4574580" y="4695854"/>
            <a:ext cx="502920" cy="502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EAA98C2-D766-496C-83E2-C410BAE1F5DD}"/>
              </a:ext>
            </a:extLst>
          </p:cNvPr>
          <p:cNvSpPr/>
          <p:nvPr/>
        </p:nvSpPr>
        <p:spPr>
          <a:xfrm>
            <a:off x="4517825" y="4708246"/>
            <a:ext cx="653547" cy="477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zh-CN" alt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53EE371-21C2-460F-A215-A024E78D507B}"/>
              </a:ext>
            </a:extLst>
          </p:cNvPr>
          <p:cNvSpPr/>
          <p:nvPr/>
        </p:nvSpPr>
        <p:spPr>
          <a:xfrm>
            <a:off x="5580989" y="4692681"/>
            <a:ext cx="502920" cy="502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127401A-2A17-4256-A0BB-2D6F15F11807}"/>
              </a:ext>
            </a:extLst>
          </p:cNvPr>
          <p:cNvSpPr/>
          <p:nvPr/>
        </p:nvSpPr>
        <p:spPr>
          <a:xfrm>
            <a:off x="5474019" y="4694402"/>
            <a:ext cx="679406" cy="502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zh-CN" alt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E72231-58FA-460E-8AAC-5AD0F07B23B4}"/>
              </a:ext>
            </a:extLst>
          </p:cNvPr>
          <p:cNvSpPr txBox="1"/>
          <p:nvPr/>
        </p:nvSpPr>
        <p:spPr>
          <a:xfrm>
            <a:off x="2292306" y="5603776"/>
            <a:ext cx="4559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 hai cốc có 17 chiếc kẹo.</a:t>
            </a:r>
            <a:endParaRPr lang="zh-CN" alt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82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/>
      <p:bldP spid="11" grpId="0" animBg="1"/>
      <p:bldP spid="18" grpId="0"/>
      <p:bldP spid="18" grpId="1"/>
      <p:bldP spid="19" grpId="0"/>
      <p:bldP spid="20" grpId="0"/>
      <p:bldP spid="20" grpId="1"/>
      <p:bldP spid="21" grpId="0"/>
      <p:bldP spid="22" grpId="0"/>
      <p:bldP spid="22" grpId="1"/>
      <p:bldP spid="23" grpId="0"/>
      <p:bldP spid="24" grpId="0"/>
      <p:bldP spid="24" grpId="1"/>
      <p:bldP spid="25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620A39-46B8-46C3-ACDE-F24CAE391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062" y="115149"/>
            <a:ext cx="731520" cy="7315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5E1788-9AD1-4A33-8D77-2B9D3ABD55DF}"/>
              </a:ext>
            </a:extLst>
          </p:cNvPr>
          <p:cNvSpPr txBox="1"/>
          <p:nvPr/>
        </p:nvSpPr>
        <p:spPr>
          <a:xfrm>
            <a:off x="1025345" y="268819"/>
            <a:ext cx="639706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Nêu phép tính rồi trả lời câu hỏi.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747702-1B51-4A45-9A2E-3CFFCDC698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576" y="1896080"/>
            <a:ext cx="3738907" cy="300966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7D30CA3-F61B-46A2-99FC-2FE6FF31E837}"/>
              </a:ext>
            </a:extLst>
          </p:cNvPr>
          <p:cNvSpPr txBox="1"/>
          <p:nvPr/>
        </p:nvSpPr>
        <p:spPr>
          <a:xfrm>
            <a:off x="947372" y="914000"/>
            <a:ext cx="7834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Nếu ăn 3 chiếc kẹo ở cốc hồng thì cốc hồng còn lại</a:t>
            </a:r>
          </a:p>
          <a:p>
            <a:pPr indent="341313"/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bao nhiêu chiếc kẹo?</a:t>
            </a:r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18CCD92-C776-49EE-A627-F6AB9C1F7D67}"/>
              </a:ext>
            </a:extLst>
          </p:cNvPr>
          <p:cNvSpPr/>
          <p:nvPr/>
        </p:nvSpPr>
        <p:spPr>
          <a:xfrm>
            <a:off x="3200715" y="4940318"/>
            <a:ext cx="502920" cy="5029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21568EB-6C89-4208-959F-7A2C1EDCC715}"/>
              </a:ext>
            </a:extLst>
          </p:cNvPr>
          <p:cNvSpPr/>
          <p:nvPr/>
        </p:nvSpPr>
        <p:spPr>
          <a:xfrm>
            <a:off x="3908988" y="4946624"/>
            <a:ext cx="502920" cy="50292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12973B-E8E5-4250-9AA8-6DC6F7FAAB74}"/>
              </a:ext>
            </a:extLst>
          </p:cNvPr>
          <p:cNvSpPr/>
          <p:nvPr/>
        </p:nvSpPr>
        <p:spPr>
          <a:xfrm>
            <a:off x="4614383" y="4946624"/>
            <a:ext cx="502920" cy="5029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888C77-A0FE-4F6D-A8E4-F98CD2B14F35}"/>
              </a:ext>
            </a:extLst>
          </p:cNvPr>
          <p:cNvSpPr txBox="1"/>
          <p:nvPr/>
        </p:nvSpPr>
        <p:spPr>
          <a:xfrm>
            <a:off x="5114425" y="4988842"/>
            <a:ext cx="502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B1A4E0-9F50-4A4B-9024-D1979758C12A}"/>
              </a:ext>
            </a:extLst>
          </p:cNvPr>
          <p:cNvSpPr/>
          <p:nvPr/>
        </p:nvSpPr>
        <p:spPr>
          <a:xfrm>
            <a:off x="5614467" y="4946624"/>
            <a:ext cx="502920" cy="5029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BAB50B3-78EB-4824-96C3-BB6B4F393F34}"/>
              </a:ext>
            </a:extLst>
          </p:cNvPr>
          <p:cNvSpPr/>
          <p:nvPr/>
        </p:nvSpPr>
        <p:spPr>
          <a:xfrm>
            <a:off x="3200715" y="4940318"/>
            <a:ext cx="502920" cy="502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D1B8E71-F43B-4CD8-BE98-CF30C0EE75CE}"/>
              </a:ext>
            </a:extLst>
          </p:cNvPr>
          <p:cNvSpPr/>
          <p:nvPr/>
        </p:nvSpPr>
        <p:spPr>
          <a:xfrm>
            <a:off x="3106166" y="4946624"/>
            <a:ext cx="679406" cy="502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zh-CN" alt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64E29E2-0DF2-41CF-AC7D-1F548CE447EE}"/>
              </a:ext>
            </a:extLst>
          </p:cNvPr>
          <p:cNvSpPr/>
          <p:nvPr/>
        </p:nvSpPr>
        <p:spPr>
          <a:xfrm>
            <a:off x="3906110" y="4942561"/>
            <a:ext cx="502920" cy="502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37F8A18-B1E9-4C97-B01D-9FE1ED2F85E6}"/>
              </a:ext>
            </a:extLst>
          </p:cNvPr>
          <p:cNvSpPr/>
          <p:nvPr/>
        </p:nvSpPr>
        <p:spPr>
          <a:xfrm>
            <a:off x="3824823" y="4927336"/>
            <a:ext cx="679406" cy="502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‒</a:t>
            </a:r>
            <a:endParaRPr lang="zh-CN" alt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56921FF-89FC-4FF7-B3BF-4BF30443064E}"/>
              </a:ext>
            </a:extLst>
          </p:cNvPr>
          <p:cNvSpPr/>
          <p:nvPr/>
        </p:nvSpPr>
        <p:spPr>
          <a:xfrm>
            <a:off x="4617260" y="4939948"/>
            <a:ext cx="502920" cy="502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F9E6FE1-FF23-4A00-BB57-B1CB1C6C102E}"/>
              </a:ext>
            </a:extLst>
          </p:cNvPr>
          <p:cNvSpPr/>
          <p:nvPr/>
        </p:nvSpPr>
        <p:spPr>
          <a:xfrm>
            <a:off x="4524701" y="4945661"/>
            <a:ext cx="679406" cy="502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4DCB092-8C20-42C8-914A-628099F713DA}"/>
              </a:ext>
            </a:extLst>
          </p:cNvPr>
          <p:cNvSpPr/>
          <p:nvPr/>
        </p:nvSpPr>
        <p:spPr>
          <a:xfrm>
            <a:off x="5615360" y="4939948"/>
            <a:ext cx="502920" cy="502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0B311DE-5318-4011-99E1-B3B54D683C90}"/>
              </a:ext>
            </a:extLst>
          </p:cNvPr>
          <p:cNvSpPr/>
          <p:nvPr/>
        </p:nvSpPr>
        <p:spPr>
          <a:xfrm>
            <a:off x="5539571" y="4953300"/>
            <a:ext cx="679406" cy="502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zh-CN" alt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D9A3207-E70D-4598-BE5C-E3D938606229}"/>
              </a:ext>
            </a:extLst>
          </p:cNvPr>
          <p:cNvSpPr txBox="1"/>
          <p:nvPr/>
        </p:nvSpPr>
        <p:spPr>
          <a:xfrm>
            <a:off x="2486963" y="5693879"/>
            <a:ext cx="4559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Cốc hồng còn lại 7 chiếc kẹo.</a:t>
            </a:r>
            <a:endParaRPr lang="zh-CN" alt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68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 animBg="1"/>
      <p:bldP spid="16" grpId="0"/>
      <p:bldP spid="17" grpId="0" animBg="1"/>
      <p:bldP spid="26" grpId="0"/>
      <p:bldP spid="26" grpId="1"/>
      <p:bldP spid="27" grpId="0"/>
      <p:bldP spid="28" grpId="0"/>
      <p:bldP spid="28" grpId="1"/>
      <p:bldP spid="29" grpId="0"/>
      <p:bldP spid="30" grpId="0"/>
      <p:bldP spid="30" grpId="1"/>
      <p:bldP spid="31" grpId="0"/>
      <p:bldP spid="32" grpId="0"/>
      <p:bldP spid="32" grpId="1"/>
      <p:bldP spid="33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620A39-46B8-46C3-ACDE-F24CAE391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062" y="115149"/>
            <a:ext cx="731520" cy="7315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5E1788-9AD1-4A33-8D77-2B9D3ABD55DF}"/>
              </a:ext>
            </a:extLst>
          </p:cNvPr>
          <p:cNvSpPr txBox="1"/>
          <p:nvPr/>
        </p:nvSpPr>
        <p:spPr>
          <a:xfrm>
            <a:off x="1025345" y="268819"/>
            <a:ext cx="639706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Nêu phép tính rồi trả lời câu hỏi.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86447D-7D48-4DE9-958D-4CDE5A701B42}"/>
              </a:ext>
            </a:extLst>
          </p:cNvPr>
          <p:cNvSpPr txBox="1"/>
          <p:nvPr/>
        </p:nvSpPr>
        <p:spPr>
          <a:xfrm>
            <a:off x="558822" y="942783"/>
            <a:ext cx="71410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altLang="zh-CN" sz="2200">
                <a:latin typeface="Arial" panose="020B0604020202020204" pitchFamily="34" charset="0"/>
                <a:cs typeface="Arial" panose="020B0604020202020204" pitchFamily="34" charset="0"/>
              </a:rPr>
              <a:t>Bạn gái đã làm được tất cả bao nhiêu tấm thiếp?</a:t>
            </a:r>
            <a:endParaRPr lang="zh-CN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173FFC6-6EEE-437B-AEB6-AE3927AFE9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52" y="1349577"/>
            <a:ext cx="3570439" cy="2507876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625A6362-598C-4683-AACB-4ECCBBF4BD51}"/>
              </a:ext>
            </a:extLst>
          </p:cNvPr>
          <p:cNvSpPr/>
          <p:nvPr/>
        </p:nvSpPr>
        <p:spPr>
          <a:xfrm>
            <a:off x="656430" y="1540657"/>
            <a:ext cx="1200610" cy="1008993"/>
          </a:xfrm>
          <a:prstGeom prst="wedgeRoundRectCallout">
            <a:avLst>
              <a:gd name="adj1" fmla="val 68469"/>
              <a:gd name="adj2" fmla="val 21752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CN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 đã cất đi 12 tấm rồi</a:t>
            </a:r>
            <a:endParaRPr lang="zh-CN" altLang="en-US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3FC7081-B2FB-48D8-A64B-88507210E17E}"/>
              </a:ext>
            </a:extLst>
          </p:cNvPr>
          <p:cNvSpPr/>
          <p:nvPr/>
        </p:nvSpPr>
        <p:spPr>
          <a:xfrm>
            <a:off x="3937503" y="1470131"/>
            <a:ext cx="4783981" cy="1607298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55E5862-B6E3-417D-8A14-86E0711623B3}"/>
              </a:ext>
            </a:extLst>
          </p:cNvPr>
          <p:cNvSpPr/>
          <p:nvPr/>
        </p:nvSpPr>
        <p:spPr>
          <a:xfrm>
            <a:off x="4775339" y="1721761"/>
            <a:ext cx="502920" cy="5029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56637CE-A091-4CE6-83B7-BFC766E4A3C6}"/>
              </a:ext>
            </a:extLst>
          </p:cNvPr>
          <p:cNvSpPr/>
          <p:nvPr/>
        </p:nvSpPr>
        <p:spPr>
          <a:xfrm>
            <a:off x="5501267" y="1719165"/>
            <a:ext cx="502920" cy="50292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717192-19C0-4834-A1B5-24D9C5BBD723}"/>
              </a:ext>
            </a:extLst>
          </p:cNvPr>
          <p:cNvSpPr/>
          <p:nvPr/>
        </p:nvSpPr>
        <p:spPr>
          <a:xfrm>
            <a:off x="6199703" y="1719165"/>
            <a:ext cx="502920" cy="5029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29971BA-DC2E-4BF3-9088-6E63C5812E28}"/>
              </a:ext>
            </a:extLst>
          </p:cNvPr>
          <p:cNvSpPr txBox="1"/>
          <p:nvPr/>
        </p:nvSpPr>
        <p:spPr>
          <a:xfrm>
            <a:off x="6699745" y="1761383"/>
            <a:ext cx="502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16EA70-C690-4EC8-BF29-BE8F73B332B9}"/>
              </a:ext>
            </a:extLst>
          </p:cNvPr>
          <p:cNvSpPr/>
          <p:nvPr/>
        </p:nvSpPr>
        <p:spPr>
          <a:xfrm>
            <a:off x="7199787" y="1719165"/>
            <a:ext cx="502920" cy="5029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357A18F-A810-4062-83AA-3F8912FACC3B}"/>
              </a:ext>
            </a:extLst>
          </p:cNvPr>
          <p:cNvSpPr/>
          <p:nvPr/>
        </p:nvSpPr>
        <p:spPr>
          <a:xfrm>
            <a:off x="4784670" y="1718588"/>
            <a:ext cx="502920" cy="502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719DFAB-DC20-4A6D-A763-E190E6DEDA9C}"/>
              </a:ext>
            </a:extLst>
          </p:cNvPr>
          <p:cNvSpPr/>
          <p:nvPr/>
        </p:nvSpPr>
        <p:spPr>
          <a:xfrm>
            <a:off x="5501267" y="1721928"/>
            <a:ext cx="502920" cy="502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16C05E8-41A4-48EA-AB72-959F6A5B8288}"/>
              </a:ext>
            </a:extLst>
          </p:cNvPr>
          <p:cNvSpPr/>
          <p:nvPr/>
        </p:nvSpPr>
        <p:spPr>
          <a:xfrm>
            <a:off x="6205445" y="1721761"/>
            <a:ext cx="502920" cy="502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9FE0514-35BA-4645-A1A1-E763BAF6499E}"/>
              </a:ext>
            </a:extLst>
          </p:cNvPr>
          <p:cNvSpPr/>
          <p:nvPr/>
        </p:nvSpPr>
        <p:spPr>
          <a:xfrm>
            <a:off x="7211854" y="1718588"/>
            <a:ext cx="502920" cy="502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2BEF94B-DC78-4F5D-9A2B-8E9C910EA791}"/>
              </a:ext>
            </a:extLst>
          </p:cNvPr>
          <p:cNvGrpSpPr/>
          <p:nvPr/>
        </p:nvGrpSpPr>
        <p:grpSpPr>
          <a:xfrm>
            <a:off x="3937504" y="2420635"/>
            <a:ext cx="4866862" cy="457200"/>
            <a:chOff x="4069933" y="2571979"/>
            <a:chExt cx="4866862" cy="45720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77A0F3B-5EC9-4FCA-B1B4-C6F11B684E74}"/>
                </a:ext>
              </a:extLst>
            </p:cNvPr>
            <p:cNvSpPr txBox="1"/>
            <p:nvPr/>
          </p:nvSpPr>
          <p:spPr>
            <a:xfrm>
              <a:off x="4069933" y="2591854"/>
              <a:ext cx="48668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>
                  <a:latin typeface="Arial" panose="020B0604020202020204" pitchFamily="34" charset="0"/>
                  <a:cs typeface="Arial" panose="020B0604020202020204" pitchFamily="34" charset="0"/>
                </a:rPr>
                <a:t>Bạn gái đã làm đ</a:t>
              </a:r>
              <a:r>
                <a:rPr lang="vi-VN" altLang="zh-CN" sz="2000">
                  <a:latin typeface="Arial" panose="020B0604020202020204" pitchFamily="34" charset="0"/>
                  <a:cs typeface="Arial" panose="020B0604020202020204" pitchFamily="34" charset="0"/>
                </a:rPr>
                <a:t>ư</a:t>
              </a:r>
              <a:r>
                <a:rPr lang="en-US" altLang="zh-CN" sz="2000">
                  <a:latin typeface="Arial" panose="020B0604020202020204" pitchFamily="34" charset="0"/>
                  <a:cs typeface="Arial" panose="020B0604020202020204" pitchFamily="34" charset="0"/>
                </a:rPr>
                <a:t>ợc tất cả       </a:t>
              </a:r>
              <a:r>
                <a:rPr lang="en-US" altLang="zh-CN" sz="2000" smtClean="0">
                  <a:latin typeface="Arial" panose="020B0604020202020204" pitchFamily="34" charset="0"/>
                  <a:cs typeface="Arial" panose="020B0604020202020204" pitchFamily="34" charset="0"/>
                </a:rPr>
                <a:t> tấm </a:t>
              </a:r>
              <a:r>
                <a:rPr lang="en-US" altLang="zh-CN" sz="2000">
                  <a:latin typeface="Arial" panose="020B0604020202020204" pitchFamily="34" charset="0"/>
                  <a:cs typeface="Arial" panose="020B0604020202020204" pitchFamily="34" charset="0"/>
                </a:rPr>
                <a:t>thiệp. </a:t>
              </a:r>
              <a:endParaRPr lang="zh-CN" alt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152EEB4-9FB8-472F-AB1B-F88CA4AEC905}"/>
                </a:ext>
              </a:extLst>
            </p:cNvPr>
            <p:cNvSpPr/>
            <p:nvPr/>
          </p:nvSpPr>
          <p:spPr>
            <a:xfrm>
              <a:off x="7271850" y="2571979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zh-CN" alt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1AF96CD5-966A-45A4-8E96-55F670F0A6EC}"/>
              </a:ext>
            </a:extLst>
          </p:cNvPr>
          <p:cNvSpPr txBox="1"/>
          <p:nvPr/>
        </p:nvSpPr>
        <p:spPr>
          <a:xfrm>
            <a:off x="420083" y="3543300"/>
            <a:ext cx="71410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altLang="zh-CN" sz="2200">
                <a:latin typeface="Arial" panose="020B0604020202020204" pitchFamily="34" charset="0"/>
                <a:cs typeface="Arial" panose="020B0604020202020204" pitchFamily="34" charset="0"/>
              </a:rPr>
              <a:t>Vệt màu đã che khuất bao nhiêu con cá?</a:t>
            </a:r>
            <a:endParaRPr lang="zh-CN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0172343-1782-41A0-9926-06A3226CCB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6430" y="3841380"/>
            <a:ext cx="2572631" cy="2701982"/>
          </a:xfrm>
          <a:prstGeom prst="rect">
            <a:avLst/>
          </a:prstGeom>
        </p:spPr>
      </p:pic>
      <p:sp>
        <p:nvSpPr>
          <p:cNvPr id="37" name="Speech Bubble: Rectangle with Corners Rounded 36">
            <a:extLst>
              <a:ext uri="{FF2B5EF4-FFF2-40B4-BE49-F238E27FC236}">
                <a16:creationId xmlns:a16="http://schemas.microsoft.com/office/drawing/2014/main" id="{CA903BA6-831E-410A-AED3-F3F06B06D821}"/>
              </a:ext>
            </a:extLst>
          </p:cNvPr>
          <p:cNvSpPr/>
          <p:nvPr/>
        </p:nvSpPr>
        <p:spPr>
          <a:xfrm>
            <a:off x="632464" y="4051673"/>
            <a:ext cx="1339350" cy="899428"/>
          </a:xfrm>
          <a:prstGeom prst="wedgeRoundRectCallout">
            <a:avLst>
              <a:gd name="adj1" fmla="val 68469"/>
              <a:gd name="adj2" fmla="val 21752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 đã vẽ đ</a:t>
            </a:r>
            <a:r>
              <a:rPr lang="vi-VN" altLang="zh-CN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altLang="zh-CN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ợc 17 con cá.</a:t>
            </a:r>
            <a:endParaRPr lang="zh-CN" altLang="en-US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5ECC92E8-EFED-4B86-838D-5D7A4FB39E60}"/>
              </a:ext>
            </a:extLst>
          </p:cNvPr>
          <p:cNvSpPr/>
          <p:nvPr/>
        </p:nvSpPr>
        <p:spPr>
          <a:xfrm>
            <a:off x="3502383" y="3982364"/>
            <a:ext cx="4783981" cy="1791696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54C19C5-AD7D-40D6-AEEE-52E1D1D64F23}"/>
              </a:ext>
            </a:extLst>
          </p:cNvPr>
          <p:cNvSpPr/>
          <p:nvPr/>
        </p:nvSpPr>
        <p:spPr>
          <a:xfrm>
            <a:off x="4370589" y="4302519"/>
            <a:ext cx="502920" cy="5029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A98A65B-6453-4CA9-9E33-CBDF4C7184B2}"/>
              </a:ext>
            </a:extLst>
          </p:cNvPr>
          <p:cNvSpPr/>
          <p:nvPr/>
        </p:nvSpPr>
        <p:spPr>
          <a:xfrm>
            <a:off x="5059188" y="4319682"/>
            <a:ext cx="502920" cy="50292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6E8D6B7-DF12-496A-B830-ECC3886B3C67}"/>
              </a:ext>
            </a:extLst>
          </p:cNvPr>
          <p:cNvSpPr/>
          <p:nvPr/>
        </p:nvSpPr>
        <p:spPr>
          <a:xfrm>
            <a:off x="5764583" y="4319682"/>
            <a:ext cx="502920" cy="5029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167AACA-25EF-4E26-BA7E-E24AD45E781B}"/>
              </a:ext>
            </a:extLst>
          </p:cNvPr>
          <p:cNvSpPr txBox="1"/>
          <p:nvPr/>
        </p:nvSpPr>
        <p:spPr>
          <a:xfrm>
            <a:off x="6264625" y="4361900"/>
            <a:ext cx="502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19D574A-2C6A-4C9D-8BC0-7A02040BD111}"/>
              </a:ext>
            </a:extLst>
          </p:cNvPr>
          <p:cNvSpPr/>
          <p:nvPr/>
        </p:nvSpPr>
        <p:spPr>
          <a:xfrm>
            <a:off x="6764667" y="4319682"/>
            <a:ext cx="502920" cy="5029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7A36785-48A5-46FF-BCE9-E25DAFB7D432}"/>
              </a:ext>
            </a:extLst>
          </p:cNvPr>
          <p:cNvSpPr/>
          <p:nvPr/>
        </p:nvSpPr>
        <p:spPr>
          <a:xfrm>
            <a:off x="4357966" y="4276740"/>
            <a:ext cx="502920" cy="502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E227B33-DAAE-4157-BB4D-D2D50DB47400}"/>
              </a:ext>
            </a:extLst>
          </p:cNvPr>
          <p:cNvSpPr/>
          <p:nvPr/>
        </p:nvSpPr>
        <p:spPr>
          <a:xfrm>
            <a:off x="5066147" y="4322445"/>
            <a:ext cx="502920" cy="502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C69D47F-4C9A-43FD-BC9B-85634573C883}"/>
              </a:ext>
            </a:extLst>
          </p:cNvPr>
          <p:cNvSpPr/>
          <p:nvPr/>
        </p:nvSpPr>
        <p:spPr>
          <a:xfrm>
            <a:off x="5770325" y="4322278"/>
            <a:ext cx="502920" cy="502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2330BF9-23BF-4B50-850F-9B85E3EE8C47}"/>
              </a:ext>
            </a:extLst>
          </p:cNvPr>
          <p:cNvSpPr/>
          <p:nvPr/>
        </p:nvSpPr>
        <p:spPr>
          <a:xfrm>
            <a:off x="6776734" y="4319105"/>
            <a:ext cx="502920" cy="502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0D6F93B-21DA-4576-A9D8-BB975A5E8560}"/>
              </a:ext>
            </a:extLst>
          </p:cNvPr>
          <p:cNvGrpSpPr/>
          <p:nvPr/>
        </p:nvGrpSpPr>
        <p:grpSpPr>
          <a:xfrm>
            <a:off x="3836607" y="4975826"/>
            <a:ext cx="4135226" cy="503147"/>
            <a:chOff x="4069933" y="2488817"/>
            <a:chExt cx="4783980" cy="503147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D33CF87-8742-48B3-BA10-B32E33F92EDF}"/>
                </a:ext>
              </a:extLst>
            </p:cNvPr>
            <p:cNvSpPr txBox="1"/>
            <p:nvPr/>
          </p:nvSpPr>
          <p:spPr>
            <a:xfrm>
              <a:off x="4069933" y="2591854"/>
              <a:ext cx="4783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>
                  <a:latin typeface="Arial" panose="020B0604020202020204" pitchFamily="34" charset="0"/>
                  <a:cs typeface="Arial" panose="020B0604020202020204" pitchFamily="34" charset="0"/>
                </a:rPr>
                <a:t>Vệt màu đã che khuất       </a:t>
              </a:r>
              <a:r>
                <a:rPr lang="en-US" altLang="zh-CN" sz="2000" smtClean="0">
                  <a:latin typeface="Arial" panose="020B0604020202020204" pitchFamily="34" charset="0"/>
                  <a:cs typeface="Arial" panose="020B0604020202020204" pitchFamily="34" charset="0"/>
                </a:rPr>
                <a:t>  con </a:t>
              </a:r>
              <a:r>
                <a:rPr lang="en-US" altLang="zh-CN" sz="2000">
                  <a:latin typeface="Arial" panose="020B0604020202020204" pitchFamily="34" charset="0"/>
                  <a:cs typeface="Arial" panose="020B0604020202020204" pitchFamily="34" charset="0"/>
                </a:rPr>
                <a:t>cá.</a:t>
              </a:r>
              <a:endParaRPr lang="zh-CN" alt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109FA72-2FDA-4702-BB46-247BDCF5F107}"/>
                </a:ext>
              </a:extLst>
            </p:cNvPr>
            <p:cNvSpPr/>
            <p:nvPr/>
          </p:nvSpPr>
          <p:spPr>
            <a:xfrm>
              <a:off x="7127762" y="2488817"/>
              <a:ext cx="528928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zh-CN" alt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674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3" grpId="0" animBg="1"/>
      <p:bldP spid="15" grpId="0" animBg="1"/>
      <p:bldP spid="19" grpId="0" animBg="1"/>
      <p:bldP spid="21" grpId="0" animBg="1"/>
      <p:bldP spid="23" grpId="0" animBg="1"/>
      <p:bldP spid="24" grpId="0"/>
      <p:bldP spid="25" grpId="0" animBg="1"/>
      <p:bldP spid="26" grpId="0"/>
      <p:bldP spid="28" grpId="0"/>
      <p:bldP spid="30" grpId="0"/>
      <p:bldP spid="32" grpId="0"/>
      <p:bldP spid="34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/>
      <p:bldP spid="43" grpId="0" animBg="1"/>
      <p:bldP spid="44" grpId="0"/>
      <p:bldP spid="46" grpId="0"/>
      <p:bldP spid="48" grpId="0"/>
      <p:bldP spid="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2C717192-19C0-4834-A1B5-24D9C5BBD723}"/>
              </a:ext>
            </a:extLst>
          </p:cNvPr>
          <p:cNvSpPr/>
          <p:nvPr/>
        </p:nvSpPr>
        <p:spPr>
          <a:xfrm>
            <a:off x="5783804" y="5071528"/>
            <a:ext cx="502920" cy="5029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55E5862-B6E3-417D-8A14-86E0711623B3}"/>
              </a:ext>
            </a:extLst>
          </p:cNvPr>
          <p:cNvSpPr/>
          <p:nvPr/>
        </p:nvSpPr>
        <p:spPr>
          <a:xfrm>
            <a:off x="3356478" y="5074124"/>
            <a:ext cx="502920" cy="5029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56637CE-A091-4CE6-83B7-BFC766E4A3C6}"/>
              </a:ext>
            </a:extLst>
          </p:cNvPr>
          <p:cNvSpPr/>
          <p:nvPr/>
        </p:nvSpPr>
        <p:spPr>
          <a:xfrm>
            <a:off x="4082406" y="5071528"/>
            <a:ext cx="502920" cy="50292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717192-19C0-4834-A1B5-24D9C5BBD723}"/>
              </a:ext>
            </a:extLst>
          </p:cNvPr>
          <p:cNvSpPr/>
          <p:nvPr/>
        </p:nvSpPr>
        <p:spPr>
          <a:xfrm>
            <a:off x="4780842" y="5071528"/>
            <a:ext cx="502920" cy="5029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9971BA-DC2E-4BF3-9088-6E63C5812E28}"/>
              </a:ext>
            </a:extLst>
          </p:cNvPr>
          <p:cNvSpPr txBox="1"/>
          <p:nvPr/>
        </p:nvSpPr>
        <p:spPr>
          <a:xfrm>
            <a:off x="5280884" y="5113746"/>
            <a:ext cx="502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9FE0514-35BA-4645-A1A1-E763BAF6499E}"/>
              </a:ext>
            </a:extLst>
          </p:cNvPr>
          <p:cNvSpPr/>
          <p:nvPr/>
        </p:nvSpPr>
        <p:spPr>
          <a:xfrm>
            <a:off x="5792993" y="5070951"/>
            <a:ext cx="502920" cy="502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9FE0514-35BA-4645-A1A1-E763BAF6499E}"/>
              </a:ext>
            </a:extLst>
          </p:cNvPr>
          <p:cNvSpPr/>
          <p:nvPr/>
        </p:nvSpPr>
        <p:spPr>
          <a:xfrm>
            <a:off x="4080967" y="5085983"/>
            <a:ext cx="502920" cy="4700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9FE0514-35BA-4645-A1A1-E763BAF6499E}"/>
              </a:ext>
            </a:extLst>
          </p:cNvPr>
          <p:cNvSpPr/>
          <p:nvPr/>
        </p:nvSpPr>
        <p:spPr>
          <a:xfrm>
            <a:off x="3370197" y="5069549"/>
            <a:ext cx="502920" cy="502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9FE0514-35BA-4645-A1A1-E763BAF6499E}"/>
              </a:ext>
            </a:extLst>
          </p:cNvPr>
          <p:cNvSpPr/>
          <p:nvPr/>
        </p:nvSpPr>
        <p:spPr>
          <a:xfrm>
            <a:off x="4779403" y="5069549"/>
            <a:ext cx="502920" cy="502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173FFC6-6EEE-437B-AEB6-AE3927AFE9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051" y="1598772"/>
            <a:ext cx="5211355" cy="3660455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5D3994F6-AE97-470F-A30A-F4BDCCCA7A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604" y="3876949"/>
            <a:ext cx="4531897" cy="73919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C620A39-46B8-46C3-ACDE-F24CAE3913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062" y="115149"/>
            <a:ext cx="731520" cy="7315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5E1788-9AD1-4A33-8D77-2B9D3ABD55DF}"/>
              </a:ext>
            </a:extLst>
          </p:cNvPr>
          <p:cNvSpPr txBox="1"/>
          <p:nvPr/>
        </p:nvSpPr>
        <p:spPr>
          <a:xfrm>
            <a:off x="1025345" y="268819"/>
            <a:ext cx="639706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Nêu phép tính rồi trả lời câu hỏi.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86447D-7D48-4DE9-958D-4CDE5A701B42}"/>
              </a:ext>
            </a:extLst>
          </p:cNvPr>
          <p:cNvSpPr txBox="1"/>
          <p:nvPr/>
        </p:nvSpPr>
        <p:spPr>
          <a:xfrm>
            <a:off x="558822" y="942783"/>
            <a:ext cx="7141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Bạn gái đã làm được tất cả bao nhiêu tấm thiếp?</a:t>
            </a:r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625A6362-598C-4683-AACB-4ECCBBF4BD51}"/>
              </a:ext>
            </a:extLst>
          </p:cNvPr>
          <p:cNvSpPr/>
          <p:nvPr/>
        </p:nvSpPr>
        <p:spPr>
          <a:xfrm>
            <a:off x="1901504" y="1793475"/>
            <a:ext cx="1645920" cy="1090974"/>
          </a:xfrm>
          <a:prstGeom prst="wedgeRoundRectCallout">
            <a:avLst>
              <a:gd name="adj1" fmla="val 68469"/>
              <a:gd name="adj2" fmla="val 21752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CN" sz="2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 đã cất đi 12 tấm rồi</a:t>
            </a:r>
            <a:endParaRPr lang="zh-CN" altLang="en-US" sz="2400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DFF24A7-2BDF-4C88-9A35-3E4A986486BC}"/>
              </a:ext>
            </a:extLst>
          </p:cNvPr>
          <p:cNvSpPr/>
          <p:nvPr/>
        </p:nvSpPr>
        <p:spPr>
          <a:xfrm>
            <a:off x="3248345" y="5084684"/>
            <a:ext cx="623947" cy="502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zh-CN" alt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33A2FDAF-1421-4479-BDE9-80BF520167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152" y="1984902"/>
            <a:ext cx="1226515" cy="2013234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06AC1F65-FF75-4C57-BB1E-190622B559F7}"/>
              </a:ext>
            </a:extLst>
          </p:cNvPr>
          <p:cNvSpPr/>
          <p:nvPr/>
        </p:nvSpPr>
        <p:spPr>
          <a:xfrm>
            <a:off x="4020727" y="5075273"/>
            <a:ext cx="623947" cy="502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zh-CN" alt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F82C7581-F156-4753-9FF8-F7CD89D39007}"/>
              </a:ext>
            </a:extLst>
          </p:cNvPr>
          <p:cNvSpPr/>
          <p:nvPr/>
        </p:nvSpPr>
        <p:spPr>
          <a:xfrm>
            <a:off x="4728626" y="5083603"/>
            <a:ext cx="623947" cy="502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zh-CN" alt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14B5BCF-B1E1-4073-AC70-08787BE654D5}"/>
              </a:ext>
            </a:extLst>
          </p:cNvPr>
          <p:cNvSpPr/>
          <p:nvPr/>
        </p:nvSpPr>
        <p:spPr>
          <a:xfrm>
            <a:off x="5712730" y="5071014"/>
            <a:ext cx="623947" cy="502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zh-CN" alt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160B9B20-383F-4B88-9083-10C1BDAF13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495" y="3830472"/>
            <a:ext cx="418313" cy="445301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091B6F8D-FCBB-4CA3-BF03-241A7DE828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112" y="3959880"/>
            <a:ext cx="334283" cy="427374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008A4E10-66B7-49D2-A8E5-BB1D3EF769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435" y="3976238"/>
            <a:ext cx="594650" cy="370097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6461152D-C135-4260-8486-4B0CBAC5C7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016" y="3953573"/>
            <a:ext cx="484020" cy="599507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0AB19881-1D39-4BAB-A641-D56F723DE41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660" y="3884622"/>
            <a:ext cx="388966" cy="376737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A85FDC03-F481-468C-9484-6D15AA4D4E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66" y="3936895"/>
            <a:ext cx="423182" cy="599507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CC68E823-566F-414F-9577-552FD636228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346" y="4031785"/>
            <a:ext cx="562229" cy="422729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9C816E69-70AA-4622-8712-A022EE2281F0}"/>
              </a:ext>
            </a:extLst>
          </p:cNvPr>
          <p:cNvSpPr txBox="1"/>
          <p:nvPr/>
        </p:nvSpPr>
        <p:spPr>
          <a:xfrm>
            <a:off x="1513490" y="5763871"/>
            <a:ext cx="6117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Bạn gái đã làm đ</a:t>
            </a:r>
            <a:r>
              <a:rPr lang="vi-VN" altLang="zh-CN" sz="240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ợc tất </a:t>
            </a:r>
            <a:r>
              <a:rPr lang="en-US" altLang="zh-CN" sz="2400" smtClean="0">
                <a:latin typeface="Arial" panose="020B0604020202020204" pitchFamily="34" charset="0"/>
                <a:cs typeface="Arial" panose="020B0604020202020204" pitchFamily="34" charset="0"/>
              </a:rPr>
              <a:t>cả        </a:t>
            </a:r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tấm thiếp.</a:t>
            </a:r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C717192-19C0-4834-A1B5-24D9C5BBD723}"/>
              </a:ext>
            </a:extLst>
          </p:cNvPr>
          <p:cNvSpPr/>
          <p:nvPr/>
        </p:nvSpPr>
        <p:spPr>
          <a:xfrm>
            <a:off x="5521784" y="5721448"/>
            <a:ext cx="502920" cy="5029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9FE0514-35BA-4645-A1A1-E763BAF6499E}"/>
              </a:ext>
            </a:extLst>
          </p:cNvPr>
          <p:cNvSpPr/>
          <p:nvPr/>
        </p:nvSpPr>
        <p:spPr>
          <a:xfrm>
            <a:off x="5530973" y="5720871"/>
            <a:ext cx="502920" cy="502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14B5BCF-B1E1-4073-AC70-08787BE654D5}"/>
              </a:ext>
            </a:extLst>
          </p:cNvPr>
          <p:cNvSpPr/>
          <p:nvPr/>
        </p:nvSpPr>
        <p:spPr>
          <a:xfrm>
            <a:off x="5468382" y="5699905"/>
            <a:ext cx="623947" cy="502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zh-CN" alt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5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  <p:bldP spid="31" grpId="0"/>
      <p:bldP spid="34" grpId="0"/>
      <p:bldP spid="13" grpId="0" animBg="1"/>
      <p:bldP spid="13" grpId="1" animBg="1"/>
      <p:bldP spid="42" grpId="0"/>
      <p:bldP spid="65" grpId="0"/>
      <p:bldP spid="66" grpId="0"/>
      <p:bldP spid="68" grpId="0"/>
      <p:bldP spid="37" grpId="0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B0030D7-755C-49F1-98D6-C95E830CC0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5111" y="1469784"/>
            <a:ext cx="3568478" cy="37479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C620A39-46B8-46C3-ACDE-F24CAE3913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062" y="115149"/>
            <a:ext cx="731520" cy="7315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5E1788-9AD1-4A33-8D77-2B9D3ABD55DF}"/>
              </a:ext>
            </a:extLst>
          </p:cNvPr>
          <p:cNvSpPr txBox="1"/>
          <p:nvPr/>
        </p:nvSpPr>
        <p:spPr>
          <a:xfrm>
            <a:off x="1025345" y="268819"/>
            <a:ext cx="639706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Nêu phép tính rồi trả lời câu hỏi.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86447D-7D48-4DE9-958D-4CDE5A701B42}"/>
              </a:ext>
            </a:extLst>
          </p:cNvPr>
          <p:cNvSpPr txBox="1"/>
          <p:nvPr/>
        </p:nvSpPr>
        <p:spPr>
          <a:xfrm>
            <a:off x="558822" y="942783"/>
            <a:ext cx="71410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altLang="zh-CN" sz="2200">
                <a:latin typeface="Arial" panose="020B0604020202020204" pitchFamily="34" charset="0"/>
                <a:cs typeface="Arial" panose="020B0604020202020204" pitchFamily="34" charset="0"/>
              </a:rPr>
              <a:t>Vệt màu đã che khuất bao nhiêu con cá?</a:t>
            </a:r>
            <a:endParaRPr lang="zh-CN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121A4B3F-E07D-4C2E-969B-C5206DE7602A}"/>
              </a:ext>
            </a:extLst>
          </p:cNvPr>
          <p:cNvSpPr/>
          <p:nvPr/>
        </p:nvSpPr>
        <p:spPr>
          <a:xfrm>
            <a:off x="2235961" y="1653786"/>
            <a:ext cx="1731010" cy="1208931"/>
          </a:xfrm>
          <a:prstGeom prst="wedgeRoundRectCallout">
            <a:avLst>
              <a:gd name="adj1" fmla="val 68469"/>
              <a:gd name="adj2" fmla="val 21752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 đã vẽ đ</a:t>
            </a:r>
            <a:r>
              <a:rPr lang="vi-VN" altLang="zh-CN" sz="2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altLang="zh-CN" sz="2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ợc 17 con cá.</a:t>
            </a:r>
            <a:endParaRPr lang="zh-CN" altLang="en-US" sz="2400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9F696C-6E1A-473E-90B9-1AC1D15018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531" y="1925453"/>
            <a:ext cx="1463741" cy="23627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28DA59-CBF8-4508-8E1C-DD586F37D8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932" y="4126583"/>
            <a:ext cx="406018" cy="2498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3CC55F-C16A-470A-A3F5-911A74C89E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044" y="3441613"/>
            <a:ext cx="406018" cy="2392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EFFA9F-03EA-43A2-8D9A-EF02BFB077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043" y="3429001"/>
            <a:ext cx="404093" cy="15469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BA03F84-7062-4175-A4C2-6CE306DFC43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307" y="3789661"/>
            <a:ext cx="447924" cy="2347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025B55C-5B9F-4C6C-A67E-459A3974DC6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856" y="4010569"/>
            <a:ext cx="364139" cy="28124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EDE21FB-8D19-4D5B-A88D-818747E7A0B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071" y="4134915"/>
            <a:ext cx="275025" cy="26877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1B9C26BF-B391-4640-AA1A-904BD7D7DE22}"/>
              </a:ext>
            </a:extLst>
          </p:cNvPr>
          <p:cNvSpPr txBox="1"/>
          <p:nvPr/>
        </p:nvSpPr>
        <p:spPr>
          <a:xfrm>
            <a:off x="1872943" y="5763871"/>
            <a:ext cx="5398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Vệt </a:t>
            </a:r>
            <a:r>
              <a:rPr lang="en-US" altLang="zh-CN" sz="2400" smtClean="0">
                <a:latin typeface="Arial" panose="020B0604020202020204" pitchFamily="34" charset="0"/>
                <a:cs typeface="Arial" panose="020B0604020202020204" pitchFamily="34" charset="0"/>
              </a:rPr>
              <a:t>màu đã </a:t>
            </a:r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che </a:t>
            </a:r>
            <a:r>
              <a:rPr lang="en-US" altLang="zh-CN" sz="2400" smtClean="0">
                <a:latin typeface="Arial" panose="020B0604020202020204" pitchFamily="34" charset="0"/>
                <a:cs typeface="Arial" panose="020B0604020202020204" pitchFamily="34" charset="0"/>
              </a:rPr>
              <a:t>khuất         con </a:t>
            </a:r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cá.</a:t>
            </a:r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C717192-19C0-4834-A1B5-24D9C5BBD723}"/>
              </a:ext>
            </a:extLst>
          </p:cNvPr>
          <p:cNvSpPr/>
          <p:nvPr/>
        </p:nvSpPr>
        <p:spPr>
          <a:xfrm>
            <a:off x="5519819" y="4987389"/>
            <a:ext cx="502920" cy="5029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55E5862-B6E3-417D-8A14-86E0711623B3}"/>
              </a:ext>
            </a:extLst>
          </p:cNvPr>
          <p:cNvSpPr/>
          <p:nvPr/>
        </p:nvSpPr>
        <p:spPr>
          <a:xfrm>
            <a:off x="3092493" y="4989985"/>
            <a:ext cx="502920" cy="5029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56637CE-A091-4CE6-83B7-BFC766E4A3C6}"/>
              </a:ext>
            </a:extLst>
          </p:cNvPr>
          <p:cNvSpPr/>
          <p:nvPr/>
        </p:nvSpPr>
        <p:spPr>
          <a:xfrm>
            <a:off x="3818421" y="4987389"/>
            <a:ext cx="502920" cy="50292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C717192-19C0-4834-A1B5-24D9C5BBD723}"/>
              </a:ext>
            </a:extLst>
          </p:cNvPr>
          <p:cNvSpPr/>
          <p:nvPr/>
        </p:nvSpPr>
        <p:spPr>
          <a:xfrm>
            <a:off x="4516857" y="4987389"/>
            <a:ext cx="502920" cy="5029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29971BA-DC2E-4BF3-9088-6E63C5812E28}"/>
              </a:ext>
            </a:extLst>
          </p:cNvPr>
          <p:cNvSpPr txBox="1"/>
          <p:nvPr/>
        </p:nvSpPr>
        <p:spPr>
          <a:xfrm>
            <a:off x="5016899" y="5029607"/>
            <a:ext cx="502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9FE0514-35BA-4645-A1A1-E763BAF6499E}"/>
              </a:ext>
            </a:extLst>
          </p:cNvPr>
          <p:cNvSpPr/>
          <p:nvPr/>
        </p:nvSpPr>
        <p:spPr>
          <a:xfrm>
            <a:off x="5529008" y="4986812"/>
            <a:ext cx="502920" cy="502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9FE0514-35BA-4645-A1A1-E763BAF6499E}"/>
              </a:ext>
            </a:extLst>
          </p:cNvPr>
          <p:cNvSpPr/>
          <p:nvPr/>
        </p:nvSpPr>
        <p:spPr>
          <a:xfrm>
            <a:off x="3816982" y="5001844"/>
            <a:ext cx="502920" cy="4700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9FE0514-35BA-4645-A1A1-E763BAF6499E}"/>
              </a:ext>
            </a:extLst>
          </p:cNvPr>
          <p:cNvSpPr/>
          <p:nvPr/>
        </p:nvSpPr>
        <p:spPr>
          <a:xfrm>
            <a:off x="3106212" y="4985410"/>
            <a:ext cx="502920" cy="502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9FE0514-35BA-4645-A1A1-E763BAF6499E}"/>
              </a:ext>
            </a:extLst>
          </p:cNvPr>
          <p:cNvSpPr/>
          <p:nvPr/>
        </p:nvSpPr>
        <p:spPr>
          <a:xfrm>
            <a:off x="4515418" y="4985410"/>
            <a:ext cx="502920" cy="502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DFF24A7-2BDF-4C88-9A35-3E4A986486BC}"/>
              </a:ext>
            </a:extLst>
          </p:cNvPr>
          <p:cNvSpPr/>
          <p:nvPr/>
        </p:nvSpPr>
        <p:spPr>
          <a:xfrm>
            <a:off x="3023645" y="4980835"/>
            <a:ext cx="623947" cy="502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zh-CN" alt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6AC1F65-FF75-4C57-BB1E-190622B559F7}"/>
              </a:ext>
            </a:extLst>
          </p:cNvPr>
          <p:cNvSpPr/>
          <p:nvPr/>
        </p:nvSpPr>
        <p:spPr>
          <a:xfrm>
            <a:off x="3756742" y="4953034"/>
            <a:ext cx="623947" cy="502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zh-CN" alt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82C7581-F156-4753-9FF8-F7CD89D39007}"/>
              </a:ext>
            </a:extLst>
          </p:cNvPr>
          <p:cNvSpPr/>
          <p:nvPr/>
        </p:nvSpPr>
        <p:spPr>
          <a:xfrm>
            <a:off x="4464641" y="4999464"/>
            <a:ext cx="623947" cy="502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zh-CN" alt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14B5BCF-B1E1-4073-AC70-08787BE654D5}"/>
              </a:ext>
            </a:extLst>
          </p:cNvPr>
          <p:cNvSpPr/>
          <p:nvPr/>
        </p:nvSpPr>
        <p:spPr>
          <a:xfrm>
            <a:off x="5448745" y="4986875"/>
            <a:ext cx="623947" cy="502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zh-CN" alt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C717192-19C0-4834-A1B5-24D9C5BBD723}"/>
              </a:ext>
            </a:extLst>
          </p:cNvPr>
          <p:cNvSpPr/>
          <p:nvPr/>
        </p:nvSpPr>
        <p:spPr>
          <a:xfrm>
            <a:off x="5343044" y="5722616"/>
            <a:ext cx="502920" cy="5029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9FE0514-35BA-4645-A1A1-E763BAF6499E}"/>
              </a:ext>
            </a:extLst>
          </p:cNvPr>
          <p:cNvSpPr/>
          <p:nvPr/>
        </p:nvSpPr>
        <p:spPr>
          <a:xfrm>
            <a:off x="5352233" y="5722039"/>
            <a:ext cx="502920" cy="502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14B5BCF-B1E1-4073-AC70-08787BE654D5}"/>
              </a:ext>
            </a:extLst>
          </p:cNvPr>
          <p:cNvSpPr/>
          <p:nvPr/>
        </p:nvSpPr>
        <p:spPr>
          <a:xfrm>
            <a:off x="5289642" y="5701073"/>
            <a:ext cx="623947" cy="502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zh-CN" alt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30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2" grpId="0"/>
      <p:bldP spid="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5" y="12176"/>
            <a:ext cx="9136910" cy="68336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2478" y="2744034"/>
            <a:ext cx="619904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200" b="1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Cộng, trừ trong</a:t>
            </a:r>
          </a:p>
          <a:p>
            <a:pPr algn="ctr"/>
            <a:r>
              <a:rPr lang="en-US" sz="6200" b="1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phạm vi 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C8522D-445C-4D88-A597-3EF9CD52E429}"/>
              </a:ext>
            </a:extLst>
          </p:cNvPr>
          <p:cNvSpPr txBox="1"/>
          <p:nvPr/>
        </p:nvSpPr>
        <p:spPr>
          <a:xfrm>
            <a:off x="630620" y="567558"/>
            <a:ext cx="3689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200" b="1">
                <a:latin typeface="Arial-SGK-TV" pitchFamily="2" charset="0"/>
                <a:cs typeface="Arial-SGK-TV" pitchFamily="2" charset="0"/>
              </a:defRPr>
            </a:lvl1pPr>
          </a:lstStyle>
          <a:p>
            <a:r>
              <a:rPr lang="en-US" altLang="zh-CN" sz="2800">
                <a:latin typeface="Arial-SGK-TV"/>
                <a:cs typeface="Segoe UI" panose="020B0502040204020203" pitchFamily="34" charset="0"/>
              </a:rPr>
              <a:t>ÔN TẬP HỌC KÌ 1</a:t>
            </a:r>
            <a:endParaRPr lang="zh-CN" altLang="en-US" sz="2800">
              <a:latin typeface="Arial-SGK-TV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20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620A39-46B8-46C3-ACDE-F24CAE391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062" y="115149"/>
            <a:ext cx="731520" cy="73152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579B22D-F159-475A-9EA8-A19A5465BBF8}"/>
              </a:ext>
            </a:extLst>
          </p:cNvPr>
          <p:cNvGrpSpPr/>
          <p:nvPr/>
        </p:nvGrpSpPr>
        <p:grpSpPr>
          <a:xfrm>
            <a:off x="1025345" y="265322"/>
            <a:ext cx="6397061" cy="649828"/>
            <a:chOff x="1025345" y="265322"/>
            <a:chExt cx="6397061" cy="64982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B5E1788-9AD1-4A33-8D77-2B9D3ABD55DF}"/>
                </a:ext>
              </a:extLst>
            </p:cNvPr>
            <p:cNvSpPr txBox="1"/>
            <p:nvPr/>
          </p:nvSpPr>
          <p:spPr>
            <a:xfrm>
              <a:off x="1025345" y="268819"/>
              <a:ext cx="63970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>
                  <a:latin typeface="Arial" panose="020B0604020202020204" pitchFamily="34" charset="0"/>
                  <a:cs typeface="Arial" panose="020B0604020202020204" pitchFamily="34" charset="0"/>
                </a:rPr>
                <a:t>Chọn       </a:t>
              </a:r>
              <a:r>
                <a:rPr lang="en-US" sz="2400" b="1" smtClean="0">
                  <a:latin typeface="Arial" panose="020B0604020202020204" pitchFamily="34" charset="0"/>
                  <a:cs typeface="Arial" panose="020B0604020202020204" pitchFamily="34" charset="0"/>
                </a:rPr>
                <a:t> ,         </a:t>
              </a:r>
              <a:r>
                <a:rPr lang="en-US" sz="2400" b="1">
                  <a:latin typeface="Arial" panose="020B0604020202020204" pitchFamily="34" charset="0"/>
                  <a:cs typeface="Arial" panose="020B0604020202020204" pitchFamily="34" charset="0"/>
                </a:rPr>
                <a:t>hoặc        .    </a:t>
              </a:r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DF48085-E583-47B5-9F7C-144615AE9F26}"/>
                </a:ext>
              </a:extLst>
            </p:cNvPr>
            <p:cNvSpPr/>
            <p:nvPr/>
          </p:nvSpPr>
          <p:spPr>
            <a:xfrm>
              <a:off x="2017133" y="268819"/>
              <a:ext cx="548640" cy="5486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zh-CN" alt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688BC91-A6B3-45A7-BE6C-5B4F2279DE75}"/>
                </a:ext>
              </a:extLst>
            </p:cNvPr>
            <p:cNvSpPr/>
            <p:nvPr/>
          </p:nvSpPr>
          <p:spPr>
            <a:xfrm>
              <a:off x="2756602" y="265322"/>
              <a:ext cx="548640" cy="5486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zh-CN" alt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2C9E6D6-06E3-401F-AA4A-97B06C8B1B00}"/>
                </a:ext>
              </a:extLst>
            </p:cNvPr>
            <p:cNvSpPr/>
            <p:nvPr/>
          </p:nvSpPr>
          <p:spPr>
            <a:xfrm>
              <a:off x="4209855" y="265322"/>
              <a:ext cx="548504" cy="5486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  <a:endParaRPr lang="zh-CN" alt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81FBD5A-DB91-4AF4-B416-3497CF21BD6F}"/>
              </a:ext>
            </a:extLst>
          </p:cNvPr>
          <p:cNvGrpSpPr/>
          <p:nvPr/>
        </p:nvGrpSpPr>
        <p:grpSpPr>
          <a:xfrm>
            <a:off x="1574187" y="1803575"/>
            <a:ext cx="1948618" cy="895482"/>
            <a:chOff x="1551327" y="1803575"/>
            <a:chExt cx="1948618" cy="895482"/>
          </a:xfrm>
          <a:solidFill>
            <a:srgbClr val="AAE1FA"/>
          </a:solidFill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370635BC-E7A9-47F7-A33A-6775BD71999E}"/>
                </a:ext>
              </a:extLst>
            </p:cNvPr>
            <p:cNvSpPr/>
            <p:nvPr/>
          </p:nvSpPr>
          <p:spPr>
            <a:xfrm>
              <a:off x="1551327" y="1803575"/>
              <a:ext cx="1948618" cy="895482"/>
            </a:xfrm>
            <a:prstGeom prst="roundRect">
              <a:avLst/>
            </a:prstGeom>
            <a:grpFill/>
            <a:ln w="19050">
              <a:solidFill>
                <a:srgbClr val="0083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 – 2 &gt;  </a:t>
              </a:r>
              <a:endParaRPr lang="zh-CN" alt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EA05FC5-0960-4705-9669-83C461F7B781}"/>
                </a:ext>
              </a:extLst>
            </p:cNvPr>
            <p:cNvSpPr/>
            <p:nvPr/>
          </p:nvSpPr>
          <p:spPr>
            <a:xfrm>
              <a:off x="2758440" y="1976996"/>
              <a:ext cx="548640" cy="5486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zh-CN" alt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5156A16-7B5C-4130-85D7-D7CB82FC511A}"/>
              </a:ext>
            </a:extLst>
          </p:cNvPr>
          <p:cNvGrpSpPr/>
          <p:nvPr/>
        </p:nvGrpSpPr>
        <p:grpSpPr>
          <a:xfrm>
            <a:off x="5644057" y="1803575"/>
            <a:ext cx="2188252" cy="895482"/>
            <a:chOff x="1551327" y="1803575"/>
            <a:chExt cx="1948618" cy="895482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0852C52C-1447-466E-B00C-47E0CAC9414D}"/>
                </a:ext>
              </a:extLst>
            </p:cNvPr>
            <p:cNvSpPr/>
            <p:nvPr/>
          </p:nvSpPr>
          <p:spPr>
            <a:xfrm>
              <a:off x="1551327" y="1803575"/>
              <a:ext cx="1948618" cy="895482"/>
            </a:xfrm>
            <a:prstGeom prst="roundRect">
              <a:avLst/>
            </a:prstGeom>
            <a:solidFill>
              <a:srgbClr val="AAE1FA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+ 3 &lt;  </a:t>
              </a:r>
              <a:endParaRPr lang="zh-CN" alt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7D7B7436-FC43-4F38-A72F-8216DB800DB2}"/>
                </a:ext>
              </a:extLst>
            </p:cNvPr>
            <p:cNvSpPr/>
            <p:nvPr/>
          </p:nvSpPr>
          <p:spPr>
            <a:xfrm>
              <a:off x="2743200" y="2018154"/>
              <a:ext cx="488559" cy="5486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zh-CN" alt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BFEA9DC-A3D5-42BC-BF1E-8428DD48C8B7}"/>
              </a:ext>
            </a:extLst>
          </p:cNvPr>
          <p:cNvGrpSpPr/>
          <p:nvPr/>
        </p:nvGrpSpPr>
        <p:grpSpPr>
          <a:xfrm>
            <a:off x="3127878" y="3999186"/>
            <a:ext cx="2888245" cy="895482"/>
            <a:chOff x="1551326" y="1803575"/>
            <a:chExt cx="2285449" cy="895482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212022E8-9981-47F9-A863-F528DF1EACE7}"/>
                </a:ext>
              </a:extLst>
            </p:cNvPr>
            <p:cNvSpPr/>
            <p:nvPr/>
          </p:nvSpPr>
          <p:spPr>
            <a:xfrm>
              <a:off x="1551326" y="1803575"/>
              <a:ext cx="2285449" cy="895482"/>
            </a:xfrm>
            <a:prstGeom prst="roundRect">
              <a:avLst/>
            </a:prstGeom>
            <a:solidFill>
              <a:srgbClr val="AAE1FA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– 7 + 3 &gt;     </a:t>
              </a:r>
              <a:endParaRPr lang="zh-CN" alt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2016F616-7038-4E11-86C8-2C0D0CAFB66C}"/>
                </a:ext>
              </a:extLst>
            </p:cNvPr>
            <p:cNvSpPr/>
            <p:nvPr/>
          </p:nvSpPr>
          <p:spPr>
            <a:xfrm>
              <a:off x="3028653" y="2024460"/>
              <a:ext cx="434135" cy="5486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zh-CN" alt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882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620A39-46B8-46C3-ACDE-F24CAE391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062" y="115149"/>
            <a:ext cx="731520" cy="73152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81FBD5A-DB91-4AF4-B416-3497CF21BD6F}"/>
              </a:ext>
            </a:extLst>
          </p:cNvPr>
          <p:cNvGrpSpPr/>
          <p:nvPr/>
        </p:nvGrpSpPr>
        <p:grpSpPr>
          <a:xfrm>
            <a:off x="3595040" y="1249748"/>
            <a:ext cx="1948618" cy="895482"/>
            <a:chOff x="1551327" y="1803575"/>
            <a:chExt cx="1948618" cy="89548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370635BC-E7A9-47F7-A33A-6775BD71999E}"/>
                </a:ext>
              </a:extLst>
            </p:cNvPr>
            <p:cNvSpPr/>
            <p:nvPr/>
          </p:nvSpPr>
          <p:spPr>
            <a:xfrm>
              <a:off x="1551327" y="1803575"/>
              <a:ext cx="1948618" cy="895482"/>
            </a:xfrm>
            <a:prstGeom prst="roundRect">
              <a:avLst/>
            </a:prstGeom>
            <a:solidFill>
              <a:srgbClr val="AAE1FA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 – 2 &gt;  </a:t>
              </a:r>
              <a:endParaRPr lang="zh-CN" alt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EA05FC5-0960-4705-9669-83C461F7B781}"/>
                </a:ext>
              </a:extLst>
            </p:cNvPr>
            <p:cNvSpPr/>
            <p:nvPr/>
          </p:nvSpPr>
          <p:spPr>
            <a:xfrm>
              <a:off x="2743200" y="2018154"/>
              <a:ext cx="548640" cy="5486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zh-CN" alt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914C0A1A-6676-4368-82B0-F87E5656522B}"/>
              </a:ext>
            </a:extLst>
          </p:cNvPr>
          <p:cNvSpPr/>
          <p:nvPr/>
        </p:nvSpPr>
        <p:spPr>
          <a:xfrm>
            <a:off x="3474816" y="2511484"/>
            <a:ext cx="623947" cy="502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zh-CN" alt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0BFE13C-CD55-451F-8B89-8CF00558CDDD}"/>
              </a:ext>
            </a:extLst>
          </p:cNvPr>
          <p:cNvSpPr/>
          <p:nvPr/>
        </p:nvSpPr>
        <p:spPr>
          <a:xfrm>
            <a:off x="3827439" y="2511484"/>
            <a:ext cx="623947" cy="502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zh-CN" altLang="en-US" sz="2400" b="1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E7682B6-9328-4699-862A-CF426657D18A}"/>
              </a:ext>
            </a:extLst>
          </p:cNvPr>
          <p:cNvSpPr/>
          <p:nvPr/>
        </p:nvSpPr>
        <p:spPr>
          <a:xfrm>
            <a:off x="4260026" y="2511484"/>
            <a:ext cx="623947" cy="502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B5AAC32-55A5-4AC0-AF4F-601406DE0809}"/>
              </a:ext>
            </a:extLst>
          </p:cNvPr>
          <p:cNvSpPr/>
          <p:nvPr/>
        </p:nvSpPr>
        <p:spPr>
          <a:xfrm>
            <a:off x="4692610" y="2530402"/>
            <a:ext cx="623947" cy="502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zh-CN" alt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5F85F63-5F1D-428E-83E3-6279ADAC433D}"/>
              </a:ext>
            </a:extLst>
          </p:cNvPr>
          <p:cNvSpPr/>
          <p:nvPr/>
        </p:nvSpPr>
        <p:spPr>
          <a:xfrm>
            <a:off x="5133518" y="2498872"/>
            <a:ext cx="623947" cy="502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zh-CN" alt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78D0E2D-0BA9-4E71-973B-F2263A0F3D4F}"/>
              </a:ext>
            </a:extLst>
          </p:cNvPr>
          <p:cNvSpPr/>
          <p:nvPr/>
        </p:nvSpPr>
        <p:spPr>
          <a:xfrm>
            <a:off x="3781091" y="3019238"/>
            <a:ext cx="623947" cy="502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zh-CN" alt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1C72163-F399-4D5C-9737-36925D00147B}"/>
              </a:ext>
            </a:extLst>
          </p:cNvPr>
          <p:cNvSpPr/>
          <p:nvPr/>
        </p:nvSpPr>
        <p:spPr>
          <a:xfrm>
            <a:off x="4341818" y="3019238"/>
            <a:ext cx="623947" cy="502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zh-CN" alt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CCC0E23-5648-41DB-8AC8-C7CE23154052}"/>
              </a:ext>
            </a:extLst>
          </p:cNvPr>
          <p:cNvSpPr/>
          <p:nvPr/>
        </p:nvSpPr>
        <p:spPr>
          <a:xfrm>
            <a:off x="4906833" y="3019238"/>
            <a:ext cx="623947" cy="502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7378E15-8FED-4039-BA49-0CA0D4339BF6}"/>
              </a:ext>
            </a:extLst>
          </p:cNvPr>
          <p:cNvSpPr/>
          <p:nvPr/>
        </p:nvSpPr>
        <p:spPr>
          <a:xfrm>
            <a:off x="3781091" y="3650081"/>
            <a:ext cx="623947" cy="502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zh-CN" alt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003E11E-030C-4FD4-8329-02A1A6EEFB0D}"/>
              </a:ext>
            </a:extLst>
          </p:cNvPr>
          <p:cNvSpPr/>
          <p:nvPr/>
        </p:nvSpPr>
        <p:spPr>
          <a:xfrm>
            <a:off x="4341818" y="3650081"/>
            <a:ext cx="623947" cy="502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zh-CN" alt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005C750-F655-43B6-835C-5ADD4ACB0895}"/>
              </a:ext>
            </a:extLst>
          </p:cNvPr>
          <p:cNvSpPr/>
          <p:nvPr/>
        </p:nvSpPr>
        <p:spPr>
          <a:xfrm>
            <a:off x="4906833" y="3650081"/>
            <a:ext cx="623947" cy="502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zh-CN" alt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FD4713D-02AB-4646-8155-F4482930A826}"/>
              </a:ext>
            </a:extLst>
          </p:cNvPr>
          <p:cNvGrpSpPr/>
          <p:nvPr/>
        </p:nvGrpSpPr>
        <p:grpSpPr>
          <a:xfrm>
            <a:off x="1972561" y="4653995"/>
            <a:ext cx="1948618" cy="895482"/>
            <a:chOff x="1551327" y="1803575"/>
            <a:chExt cx="1948618" cy="895482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F6F76089-D017-4455-BB6E-A29AA6E0D9C4}"/>
                </a:ext>
              </a:extLst>
            </p:cNvPr>
            <p:cNvSpPr/>
            <p:nvPr/>
          </p:nvSpPr>
          <p:spPr>
            <a:xfrm>
              <a:off x="1551327" y="1803575"/>
              <a:ext cx="1948618" cy="895482"/>
            </a:xfrm>
            <a:prstGeom prst="roundRect">
              <a:avLst/>
            </a:prstGeom>
            <a:solidFill>
              <a:srgbClr val="AAE1FA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 – 2 &gt;  </a:t>
              </a:r>
              <a:endParaRPr lang="zh-CN" alt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86364DD-48A3-412E-8F33-9BE12D2BD8E2}"/>
                </a:ext>
              </a:extLst>
            </p:cNvPr>
            <p:cNvSpPr/>
            <p:nvPr/>
          </p:nvSpPr>
          <p:spPr>
            <a:xfrm>
              <a:off x="2743200" y="2018154"/>
              <a:ext cx="548640" cy="5486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zh-CN" altLang="en-US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D8531FD-0E87-49B7-A81E-FB2345E2079E}"/>
              </a:ext>
            </a:extLst>
          </p:cNvPr>
          <p:cNvGrpSpPr/>
          <p:nvPr/>
        </p:nvGrpSpPr>
        <p:grpSpPr>
          <a:xfrm>
            <a:off x="5316557" y="4653995"/>
            <a:ext cx="1948618" cy="895482"/>
            <a:chOff x="1551327" y="1803575"/>
            <a:chExt cx="1948618" cy="895482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868549CB-B5D9-4A42-9BDF-F3C979060235}"/>
                </a:ext>
              </a:extLst>
            </p:cNvPr>
            <p:cNvSpPr/>
            <p:nvPr/>
          </p:nvSpPr>
          <p:spPr>
            <a:xfrm>
              <a:off x="1551327" y="1803575"/>
              <a:ext cx="1948618" cy="895482"/>
            </a:xfrm>
            <a:prstGeom prst="roundRect">
              <a:avLst/>
            </a:prstGeom>
            <a:solidFill>
              <a:srgbClr val="AAE1FA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 – 2 &gt;  </a:t>
              </a:r>
              <a:endParaRPr lang="zh-CN" alt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3EDA1AB-D5BA-4F5C-95CE-2EB95EFF489A}"/>
                </a:ext>
              </a:extLst>
            </p:cNvPr>
            <p:cNvSpPr/>
            <p:nvPr/>
          </p:nvSpPr>
          <p:spPr>
            <a:xfrm>
              <a:off x="2743200" y="2018154"/>
              <a:ext cx="548640" cy="5486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zh-CN" altLang="en-US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1A0A924-1D6B-45AA-9966-48C2012FA247}"/>
              </a:ext>
            </a:extLst>
          </p:cNvPr>
          <p:cNvSpPr txBox="1"/>
          <p:nvPr/>
        </p:nvSpPr>
        <p:spPr>
          <a:xfrm>
            <a:off x="725214" y="4805330"/>
            <a:ext cx="908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Vậy:</a:t>
            </a:r>
            <a:endParaRPr lang="zh-CN" alt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579B22D-F159-475A-9EA8-A19A5465BBF8}"/>
              </a:ext>
            </a:extLst>
          </p:cNvPr>
          <p:cNvGrpSpPr/>
          <p:nvPr/>
        </p:nvGrpSpPr>
        <p:grpSpPr>
          <a:xfrm>
            <a:off x="1025345" y="265322"/>
            <a:ext cx="6397061" cy="649828"/>
            <a:chOff x="1025345" y="265322"/>
            <a:chExt cx="6397061" cy="649828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B5E1788-9AD1-4A33-8D77-2B9D3ABD55DF}"/>
                </a:ext>
              </a:extLst>
            </p:cNvPr>
            <p:cNvSpPr txBox="1"/>
            <p:nvPr/>
          </p:nvSpPr>
          <p:spPr>
            <a:xfrm>
              <a:off x="1025345" y="268819"/>
              <a:ext cx="63970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>
                  <a:latin typeface="Arial" panose="020B0604020202020204" pitchFamily="34" charset="0"/>
                  <a:cs typeface="Arial" panose="020B0604020202020204" pitchFamily="34" charset="0"/>
                </a:rPr>
                <a:t>Chọn       </a:t>
              </a:r>
              <a:r>
                <a:rPr lang="en-US" sz="2400" b="1" smtClean="0">
                  <a:latin typeface="Arial" panose="020B0604020202020204" pitchFamily="34" charset="0"/>
                  <a:cs typeface="Arial" panose="020B0604020202020204" pitchFamily="34" charset="0"/>
                </a:rPr>
                <a:t> ,         </a:t>
              </a:r>
              <a:r>
                <a:rPr lang="en-US" sz="2400" b="1">
                  <a:latin typeface="Arial" panose="020B0604020202020204" pitchFamily="34" charset="0"/>
                  <a:cs typeface="Arial" panose="020B0604020202020204" pitchFamily="34" charset="0"/>
                </a:rPr>
                <a:t>hoặc        .    </a:t>
              </a:r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DF48085-E583-47B5-9F7C-144615AE9F26}"/>
                </a:ext>
              </a:extLst>
            </p:cNvPr>
            <p:cNvSpPr/>
            <p:nvPr/>
          </p:nvSpPr>
          <p:spPr>
            <a:xfrm>
              <a:off x="2017133" y="268819"/>
              <a:ext cx="548640" cy="5486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zh-CN" alt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688BC91-A6B3-45A7-BE6C-5B4F2279DE75}"/>
                </a:ext>
              </a:extLst>
            </p:cNvPr>
            <p:cNvSpPr/>
            <p:nvPr/>
          </p:nvSpPr>
          <p:spPr>
            <a:xfrm>
              <a:off x="2756602" y="265322"/>
              <a:ext cx="548640" cy="5486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zh-CN" alt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2C9E6D6-06E3-401F-AA4A-97B06C8B1B00}"/>
                </a:ext>
              </a:extLst>
            </p:cNvPr>
            <p:cNvSpPr/>
            <p:nvPr/>
          </p:nvSpPr>
          <p:spPr>
            <a:xfrm>
              <a:off x="4209855" y="265322"/>
              <a:ext cx="548504" cy="5486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  <a:endParaRPr lang="zh-CN" alt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451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04248B-6241-4034-8DF3-FCAEB62F69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062" y="115149"/>
            <a:ext cx="731520" cy="73152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5DB12F24-A32D-4854-A254-68B26D726E2D}"/>
              </a:ext>
            </a:extLst>
          </p:cNvPr>
          <p:cNvGrpSpPr/>
          <p:nvPr/>
        </p:nvGrpSpPr>
        <p:grpSpPr>
          <a:xfrm>
            <a:off x="1657004" y="1844733"/>
            <a:ext cx="1948618" cy="895482"/>
            <a:chOff x="1551327" y="1803575"/>
            <a:chExt cx="1948618" cy="895482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B2A07A7F-F27F-4ABE-BFCD-D70A7419302E}"/>
                </a:ext>
              </a:extLst>
            </p:cNvPr>
            <p:cNvSpPr/>
            <p:nvPr/>
          </p:nvSpPr>
          <p:spPr>
            <a:xfrm>
              <a:off x="1551327" y="1803575"/>
              <a:ext cx="1948618" cy="895482"/>
            </a:xfrm>
            <a:prstGeom prst="roundRect">
              <a:avLst/>
            </a:prstGeom>
            <a:solidFill>
              <a:srgbClr val="AAE1FA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 – 2 &gt;  </a:t>
              </a:r>
              <a:endParaRPr lang="zh-CN" alt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7371937-282B-4E8C-A508-41FDCDDE5829}"/>
                </a:ext>
              </a:extLst>
            </p:cNvPr>
            <p:cNvSpPr/>
            <p:nvPr/>
          </p:nvSpPr>
          <p:spPr>
            <a:xfrm>
              <a:off x="2743200" y="2002914"/>
              <a:ext cx="548640" cy="5486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64C612C-193C-450C-89EE-D195DADBC07D}"/>
              </a:ext>
            </a:extLst>
          </p:cNvPr>
          <p:cNvGrpSpPr/>
          <p:nvPr/>
        </p:nvGrpSpPr>
        <p:grpSpPr>
          <a:xfrm>
            <a:off x="5538379" y="1844733"/>
            <a:ext cx="2188252" cy="895482"/>
            <a:chOff x="1551327" y="1803575"/>
            <a:chExt cx="1948618" cy="895482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A6235822-C85E-4F04-9999-11C4D97D7B37}"/>
                </a:ext>
              </a:extLst>
            </p:cNvPr>
            <p:cNvSpPr/>
            <p:nvPr/>
          </p:nvSpPr>
          <p:spPr>
            <a:xfrm>
              <a:off x="1551327" y="1803575"/>
              <a:ext cx="1948618" cy="895482"/>
            </a:xfrm>
            <a:prstGeom prst="roundRect">
              <a:avLst/>
            </a:prstGeom>
            <a:solidFill>
              <a:srgbClr val="AAE1FA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+ 3 &lt;  </a:t>
              </a:r>
              <a:endParaRPr lang="zh-CN" alt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7B4376D-168A-4B16-98BB-1698FE359F45}"/>
                </a:ext>
              </a:extLst>
            </p:cNvPr>
            <p:cNvSpPr/>
            <p:nvPr/>
          </p:nvSpPr>
          <p:spPr>
            <a:xfrm>
              <a:off x="2743200" y="2018154"/>
              <a:ext cx="548640" cy="5486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2E2AE9F-2705-4888-8872-EEE255376646}"/>
              </a:ext>
            </a:extLst>
          </p:cNvPr>
          <p:cNvGrpSpPr/>
          <p:nvPr/>
        </p:nvGrpSpPr>
        <p:grpSpPr>
          <a:xfrm>
            <a:off x="5538380" y="3803694"/>
            <a:ext cx="2609240" cy="895482"/>
            <a:chOff x="1551327" y="1803575"/>
            <a:chExt cx="2064674" cy="895482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AF39112F-1DF0-4FF9-B9DC-C31A742482A9}"/>
                </a:ext>
              </a:extLst>
            </p:cNvPr>
            <p:cNvSpPr/>
            <p:nvPr/>
          </p:nvSpPr>
          <p:spPr>
            <a:xfrm>
              <a:off x="1551327" y="1803575"/>
              <a:ext cx="2064674" cy="895482"/>
            </a:xfrm>
            <a:prstGeom prst="roundRect">
              <a:avLst/>
            </a:prstGeom>
            <a:solidFill>
              <a:srgbClr val="AAE1FA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– 7 + 3 &gt;     </a:t>
              </a:r>
              <a:endParaRPr lang="zh-CN" alt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7243594-663B-495A-80B5-EDAAFE3EF33F}"/>
                </a:ext>
              </a:extLst>
            </p:cNvPr>
            <p:cNvSpPr/>
            <p:nvPr/>
          </p:nvSpPr>
          <p:spPr>
            <a:xfrm>
              <a:off x="3028653" y="2024460"/>
              <a:ext cx="434135" cy="5486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8021D92-0E1B-4D64-A027-3C4A85C78DCA}"/>
              </a:ext>
            </a:extLst>
          </p:cNvPr>
          <p:cNvGrpSpPr/>
          <p:nvPr/>
        </p:nvGrpSpPr>
        <p:grpSpPr>
          <a:xfrm>
            <a:off x="1657004" y="3803694"/>
            <a:ext cx="1948618" cy="895482"/>
            <a:chOff x="1551327" y="1803575"/>
            <a:chExt cx="1948618" cy="895482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94301D8C-60A3-422C-9AEB-FEF94E7875A5}"/>
                </a:ext>
              </a:extLst>
            </p:cNvPr>
            <p:cNvSpPr/>
            <p:nvPr/>
          </p:nvSpPr>
          <p:spPr>
            <a:xfrm>
              <a:off x="1551327" y="1803575"/>
              <a:ext cx="1948618" cy="895482"/>
            </a:xfrm>
            <a:prstGeom prst="roundRect">
              <a:avLst/>
            </a:prstGeom>
            <a:solidFill>
              <a:srgbClr val="AAE1FA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 – 2 &gt;  </a:t>
              </a:r>
              <a:endParaRPr lang="zh-CN" alt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D655424-3620-4567-8AEE-9803CA0C6854}"/>
                </a:ext>
              </a:extLst>
            </p:cNvPr>
            <p:cNvSpPr/>
            <p:nvPr/>
          </p:nvSpPr>
          <p:spPr>
            <a:xfrm>
              <a:off x="2743200" y="2018154"/>
              <a:ext cx="548640" cy="5486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D641B866-50F7-495C-9CAA-2E3062ABA707}"/>
              </a:ext>
            </a:extLst>
          </p:cNvPr>
          <p:cNvSpPr/>
          <p:nvPr/>
        </p:nvSpPr>
        <p:spPr>
          <a:xfrm>
            <a:off x="2815142" y="2066836"/>
            <a:ext cx="616110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FB0EF74-6BC3-4CD6-9D58-FAE1F1499E3E}"/>
              </a:ext>
            </a:extLst>
          </p:cNvPr>
          <p:cNvSpPr/>
          <p:nvPr/>
        </p:nvSpPr>
        <p:spPr>
          <a:xfrm>
            <a:off x="2822257" y="2045194"/>
            <a:ext cx="616110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C37DAE7-2AC2-449E-A41E-8C48A53E5B08}"/>
              </a:ext>
            </a:extLst>
          </p:cNvPr>
          <p:cNvSpPr/>
          <p:nvPr/>
        </p:nvSpPr>
        <p:spPr>
          <a:xfrm>
            <a:off x="2819920" y="4018273"/>
            <a:ext cx="616110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F51DF3D-BC35-40A5-A0E3-90AF4E4FAEA1}"/>
              </a:ext>
            </a:extLst>
          </p:cNvPr>
          <p:cNvSpPr/>
          <p:nvPr/>
        </p:nvSpPr>
        <p:spPr>
          <a:xfrm>
            <a:off x="2815142" y="4020711"/>
            <a:ext cx="616110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zh-CN" alt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C3BAEF1-A2EA-4A11-B398-5B219922CF00}"/>
              </a:ext>
            </a:extLst>
          </p:cNvPr>
          <p:cNvSpPr/>
          <p:nvPr/>
        </p:nvSpPr>
        <p:spPr>
          <a:xfrm>
            <a:off x="6870886" y="2059312"/>
            <a:ext cx="616110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7F8A170-1A6D-4A7D-81CB-9CAF4B812A03}"/>
              </a:ext>
            </a:extLst>
          </p:cNvPr>
          <p:cNvSpPr/>
          <p:nvPr/>
        </p:nvSpPr>
        <p:spPr>
          <a:xfrm>
            <a:off x="6871254" y="2057167"/>
            <a:ext cx="616110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zh-CN" alt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AB1130E-C178-4505-8C8B-007DD1AC3502}"/>
              </a:ext>
            </a:extLst>
          </p:cNvPr>
          <p:cNvSpPr/>
          <p:nvPr/>
        </p:nvSpPr>
        <p:spPr>
          <a:xfrm>
            <a:off x="7377928" y="4018273"/>
            <a:ext cx="616110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B4D4A64-A713-42E4-BB41-7277584F12C3}"/>
              </a:ext>
            </a:extLst>
          </p:cNvPr>
          <p:cNvSpPr/>
          <p:nvPr/>
        </p:nvSpPr>
        <p:spPr>
          <a:xfrm>
            <a:off x="7380133" y="4018273"/>
            <a:ext cx="616110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579B22D-F159-475A-9EA8-A19A5465BBF8}"/>
              </a:ext>
            </a:extLst>
          </p:cNvPr>
          <p:cNvGrpSpPr/>
          <p:nvPr/>
        </p:nvGrpSpPr>
        <p:grpSpPr>
          <a:xfrm>
            <a:off x="1025345" y="265322"/>
            <a:ext cx="6397061" cy="649828"/>
            <a:chOff x="1025345" y="265322"/>
            <a:chExt cx="6397061" cy="64982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B5E1788-9AD1-4A33-8D77-2B9D3ABD55DF}"/>
                </a:ext>
              </a:extLst>
            </p:cNvPr>
            <p:cNvSpPr txBox="1"/>
            <p:nvPr/>
          </p:nvSpPr>
          <p:spPr>
            <a:xfrm>
              <a:off x="1025345" y="268819"/>
              <a:ext cx="63970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>
                  <a:latin typeface="Arial" panose="020B0604020202020204" pitchFamily="34" charset="0"/>
                  <a:cs typeface="Arial" panose="020B0604020202020204" pitchFamily="34" charset="0"/>
                </a:rPr>
                <a:t>Chọn       </a:t>
              </a:r>
              <a:r>
                <a:rPr lang="en-US" sz="2400" b="1" smtClean="0">
                  <a:latin typeface="Arial" panose="020B0604020202020204" pitchFamily="34" charset="0"/>
                  <a:cs typeface="Arial" panose="020B0604020202020204" pitchFamily="34" charset="0"/>
                </a:rPr>
                <a:t> ,         </a:t>
              </a:r>
              <a:r>
                <a:rPr lang="en-US" sz="2400" b="1">
                  <a:latin typeface="Arial" panose="020B0604020202020204" pitchFamily="34" charset="0"/>
                  <a:cs typeface="Arial" panose="020B0604020202020204" pitchFamily="34" charset="0"/>
                </a:rPr>
                <a:t>hoặc        .    </a:t>
              </a:r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DF48085-E583-47B5-9F7C-144615AE9F26}"/>
                </a:ext>
              </a:extLst>
            </p:cNvPr>
            <p:cNvSpPr/>
            <p:nvPr/>
          </p:nvSpPr>
          <p:spPr>
            <a:xfrm>
              <a:off x="2017133" y="268819"/>
              <a:ext cx="548640" cy="5486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zh-CN" alt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688BC91-A6B3-45A7-BE6C-5B4F2279DE75}"/>
                </a:ext>
              </a:extLst>
            </p:cNvPr>
            <p:cNvSpPr/>
            <p:nvPr/>
          </p:nvSpPr>
          <p:spPr>
            <a:xfrm>
              <a:off x="2756602" y="265322"/>
              <a:ext cx="548640" cy="5486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zh-CN" alt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2C9E6D6-06E3-401F-AA4A-97B06C8B1B00}"/>
                </a:ext>
              </a:extLst>
            </p:cNvPr>
            <p:cNvSpPr/>
            <p:nvPr/>
          </p:nvSpPr>
          <p:spPr>
            <a:xfrm>
              <a:off x="4209855" y="265322"/>
              <a:ext cx="548504" cy="5486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  <a:endParaRPr lang="zh-CN" alt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875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47370A-CD2A-498D-82B0-8EA887415B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"/>
            <a:ext cx="9144000" cy="684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94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2" y="115149"/>
            <a:ext cx="731520" cy="731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5345" y="268819"/>
            <a:ext cx="6397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Tính.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CBCAEE-7F6A-49C6-A9AC-F472719D9EFF}"/>
              </a:ext>
            </a:extLst>
          </p:cNvPr>
          <p:cNvSpPr txBox="1"/>
          <p:nvPr/>
        </p:nvSpPr>
        <p:spPr>
          <a:xfrm>
            <a:off x="554946" y="1116199"/>
            <a:ext cx="567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endParaRPr lang="zh-CN" alt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4F690B5-4D4D-4B9E-8231-E4217461EE26}"/>
              </a:ext>
            </a:extLst>
          </p:cNvPr>
          <p:cNvSpPr/>
          <p:nvPr/>
        </p:nvSpPr>
        <p:spPr>
          <a:xfrm>
            <a:off x="1072056" y="1116198"/>
            <a:ext cx="1554480" cy="461665"/>
          </a:xfrm>
          <a:prstGeom prst="roundRect">
            <a:avLst/>
          </a:prstGeom>
          <a:solidFill>
            <a:srgbClr val="FEC20B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+ 3 =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72643D-846B-4E62-96A8-EF52DDA0AE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07" y="2691258"/>
            <a:ext cx="2846983" cy="3184381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D3851D6C-6AA8-4064-97F6-EE69E57553F8}"/>
              </a:ext>
            </a:extLst>
          </p:cNvPr>
          <p:cNvSpPr/>
          <p:nvPr/>
        </p:nvSpPr>
        <p:spPr>
          <a:xfrm>
            <a:off x="219289" y="2300762"/>
            <a:ext cx="2056733" cy="731520"/>
          </a:xfrm>
          <a:custGeom>
            <a:avLst/>
            <a:gdLst>
              <a:gd name="connsiteX0" fmla="*/ 0 w 1614389"/>
              <a:gd name="connsiteY0" fmla="*/ 69370 h 416209"/>
              <a:gd name="connsiteX1" fmla="*/ 69370 w 1614389"/>
              <a:gd name="connsiteY1" fmla="*/ 0 h 416209"/>
              <a:gd name="connsiteX2" fmla="*/ 941727 w 1614389"/>
              <a:gd name="connsiteY2" fmla="*/ 0 h 416209"/>
              <a:gd name="connsiteX3" fmla="*/ 941727 w 1614389"/>
              <a:gd name="connsiteY3" fmla="*/ 0 h 416209"/>
              <a:gd name="connsiteX4" fmla="*/ 1345324 w 1614389"/>
              <a:gd name="connsiteY4" fmla="*/ 0 h 416209"/>
              <a:gd name="connsiteX5" fmla="*/ 1545019 w 1614389"/>
              <a:gd name="connsiteY5" fmla="*/ 0 h 416209"/>
              <a:gd name="connsiteX6" fmla="*/ 1614389 w 1614389"/>
              <a:gd name="connsiteY6" fmla="*/ 69370 h 416209"/>
              <a:gd name="connsiteX7" fmla="*/ 1614389 w 1614389"/>
              <a:gd name="connsiteY7" fmla="*/ 242789 h 416209"/>
              <a:gd name="connsiteX8" fmla="*/ 1614389 w 1614389"/>
              <a:gd name="connsiteY8" fmla="*/ 242789 h 416209"/>
              <a:gd name="connsiteX9" fmla="*/ 1614389 w 1614389"/>
              <a:gd name="connsiteY9" fmla="*/ 346841 h 416209"/>
              <a:gd name="connsiteX10" fmla="*/ 1614389 w 1614389"/>
              <a:gd name="connsiteY10" fmla="*/ 346839 h 416209"/>
              <a:gd name="connsiteX11" fmla="*/ 1545019 w 1614389"/>
              <a:gd name="connsiteY11" fmla="*/ 416209 h 416209"/>
              <a:gd name="connsiteX12" fmla="*/ 1345324 w 1614389"/>
              <a:gd name="connsiteY12" fmla="*/ 416209 h 416209"/>
              <a:gd name="connsiteX13" fmla="*/ 1176276 w 1614389"/>
              <a:gd name="connsiteY13" fmla="*/ 638502 h 416209"/>
              <a:gd name="connsiteX14" fmla="*/ 941727 w 1614389"/>
              <a:gd name="connsiteY14" fmla="*/ 416209 h 416209"/>
              <a:gd name="connsiteX15" fmla="*/ 69370 w 1614389"/>
              <a:gd name="connsiteY15" fmla="*/ 416209 h 416209"/>
              <a:gd name="connsiteX16" fmla="*/ 0 w 1614389"/>
              <a:gd name="connsiteY16" fmla="*/ 346839 h 416209"/>
              <a:gd name="connsiteX17" fmla="*/ 0 w 1614389"/>
              <a:gd name="connsiteY17" fmla="*/ 346841 h 416209"/>
              <a:gd name="connsiteX18" fmla="*/ 0 w 1614389"/>
              <a:gd name="connsiteY18" fmla="*/ 242789 h 416209"/>
              <a:gd name="connsiteX19" fmla="*/ 0 w 1614389"/>
              <a:gd name="connsiteY19" fmla="*/ 242789 h 416209"/>
              <a:gd name="connsiteX20" fmla="*/ 0 w 1614389"/>
              <a:gd name="connsiteY20" fmla="*/ 69370 h 416209"/>
              <a:gd name="connsiteX0" fmla="*/ 0 w 1614389"/>
              <a:gd name="connsiteY0" fmla="*/ 69370 h 638502"/>
              <a:gd name="connsiteX1" fmla="*/ 69370 w 1614389"/>
              <a:gd name="connsiteY1" fmla="*/ 0 h 638502"/>
              <a:gd name="connsiteX2" fmla="*/ 941727 w 1614389"/>
              <a:gd name="connsiteY2" fmla="*/ 0 h 638502"/>
              <a:gd name="connsiteX3" fmla="*/ 941727 w 1614389"/>
              <a:gd name="connsiteY3" fmla="*/ 0 h 638502"/>
              <a:gd name="connsiteX4" fmla="*/ 1345324 w 1614389"/>
              <a:gd name="connsiteY4" fmla="*/ 0 h 638502"/>
              <a:gd name="connsiteX5" fmla="*/ 1545019 w 1614389"/>
              <a:gd name="connsiteY5" fmla="*/ 0 h 638502"/>
              <a:gd name="connsiteX6" fmla="*/ 1614389 w 1614389"/>
              <a:gd name="connsiteY6" fmla="*/ 69370 h 638502"/>
              <a:gd name="connsiteX7" fmla="*/ 1614389 w 1614389"/>
              <a:gd name="connsiteY7" fmla="*/ 242789 h 638502"/>
              <a:gd name="connsiteX8" fmla="*/ 1614389 w 1614389"/>
              <a:gd name="connsiteY8" fmla="*/ 242789 h 638502"/>
              <a:gd name="connsiteX9" fmla="*/ 1614389 w 1614389"/>
              <a:gd name="connsiteY9" fmla="*/ 346841 h 638502"/>
              <a:gd name="connsiteX10" fmla="*/ 1614389 w 1614389"/>
              <a:gd name="connsiteY10" fmla="*/ 346839 h 638502"/>
              <a:gd name="connsiteX11" fmla="*/ 1545019 w 1614389"/>
              <a:gd name="connsiteY11" fmla="*/ 416209 h 638502"/>
              <a:gd name="connsiteX12" fmla="*/ 1345324 w 1614389"/>
              <a:gd name="connsiteY12" fmla="*/ 416209 h 638502"/>
              <a:gd name="connsiteX13" fmla="*/ 1176276 w 1614389"/>
              <a:gd name="connsiteY13" fmla="*/ 638502 h 638502"/>
              <a:gd name="connsiteX14" fmla="*/ 1143525 w 1614389"/>
              <a:gd name="connsiteY14" fmla="*/ 435127 h 638502"/>
              <a:gd name="connsiteX15" fmla="*/ 69370 w 1614389"/>
              <a:gd name="connsiteY15" fmla="*/ 416209 h 638502"/>
              <a:gd name="connsiteX16" fmla="*/ 0 w 1614389"/>
              <a:gd name="connsiteY16" fmla="*/ 346839 h 638502"/>
              <a:gd name="connsiteX17" fmla="*/ 0 w 1614389"/>
              <a:gd name="connsiteY17" fmla="*/ 346841 h 638502"/>
              <a:gd name="connsiteX18" fmla="*/ 0 w 1614389"/>
              <a:gd name="connsiteY18" fmla="*/ 242789 h 638502"/>
              <a:gd name="connsiteX19" fmla="*/ 0 w 1614389"/>
              <a:gd name="connsiteY19" fmla="*/ 242789 h 638502"/>
              <a:gd name="connsiteX20" fmla="*/ 0 w 1614389"/>
              <a:gd name="connsiteY20" fmla="*/ 69370 h 638502"/>
              <a:gd name="connsiteX0" fmla="*/ 0 w 1614389"/>
              <a:gd name="connsiteY0" fmla="*/ 69370 h 638502"/>
              <a:gd name="connsiteX1" fmla="*/ 69370 w 1614389"/>
              <a:gd name="connsiteY1" fmla="*/ 0 h 638502"/>
              <a:gd name="connsiteX2" fmla="*/ 941727 w 1614389"/>
              <a:gd name="connsiteY2" fmla="*/ 0 h 638502"/>
              <a:gd name="connsiteX3" fmla="*/ 941727 w 1614389"/>
              <a:gd name="connsiteY3" fmla="*/ 0 h 638502"/>
              <a:gd name="connsiteX4" fmla="*/ 1345324 w 1614389"/>
              <a:gd name="connsiteY4" fmla="*/ 0 h 638502"/>
              <a:gd name="connsiteX5" fmla="*/ 1545019 w 1614389"/>
              <a:gd name="connsiteY5" fmla="*/ 0 h 638502"/>
              <a:gd name="connsiteX6" fmla="*/ 1614389 w 1614389"/>
              <a:gd name="connsiteY6" fmla="*/ 69370 h 638502"/>
              <a:gd name="connsiteX7" fmla="*/ 1614389 w 1614389"/>
              <a:gd name="connsiteY7" fmla="*/ 242789 h 638502"/>
              <a:gd name="connsiteX8" fmla="*/ 1614389 w 1614389"/>
              <a:gd name="connsiteY8" fmla="*/ 242789 h 638502"/>
              <a:gd name="connsiteX9" fmla="*/ 1614389 w 1614389"/>
              <a:gd name="connsiteY9" fmla="*/ 346841 h 638502"/>
              <a:gd name="connsiteX10" fmla="*/ 1614389 w 1614389"/>
              <a:gd name="connsiteY10" fmla="*/ 346839 h 638502"/>
              <a:gd name="connsiteX11" fmla="*/ 1545019 w 1614389"/>
              <a:gd name="connsiteY11" fmla="*/ 416209 h 638502"/>
              <a:gd name="connsiteX12" fmla="*/ 1225506 w 1614389"/>
              <a:gd name="connsiteY12" fmla="*/ 435128 h 638502"/>
              <a:gd name="connsiteX13" fmla="*/ 1176276 w 1614389"/>
              <a:gd name="connsiteY13" fmla="*/ 638502 h 638502"/>
              <a:gd name="connsiteX14" fmla="*/ 1143525 w 1614389"/>
              <a:gd name="connsiteY14" fmla="*/ 435127 h 638502"/>
              <a:gd name="connsiteX15" fmla="*/ 69370 w 1614389"/>
              <a:gd name="connsiteY15" fmla="*/ 416209 h 638502"/>
              <a:gd name="connsiteX16" fmla="*/ 0 w 1614389"/>
              <a:gd name="connsiteY16" fmla="*/ 346839 h 638502"/>
              <a:gd name="connsiteX17" fmla="*/ 0 w 1614389"/>
              <a:gd name="connsiteY17" fmla="*/ 346841 h 638502"/>
              <a:gd name="connsiteX18" fmla="*/ 0 w 1614389"/>
              <a:gd name="connsiteY18" fmla="*/ 242789 h 638502"/>
              <a:gd name="connsiteX19" fmla="*/ 0 w 1614389"/>
              <a:gd name="connsiteY19" fmla="*/ 242789 h 638502"/>
              <a:gd name="connsiteX20" fmla="*/ 0 w 1614389"/>
              <a:gd name="connsiteY20" fmla="*/ 69370 h 638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14389" h="638502">
                <a:moveTo>
                  <a:pt x="0" y="69370"/>
                </a:moveTo>
                <a:cubicBezTo>
                  <a:pt x="0" y="31058"/>
                  <a:pt x="31058" y="0"/>
                  <a:pt x="69370" y="0"/>
                </a:cubicBezTo>
                <a:lnTo>
                  <a:pt x="941727" y="0"/>
                </a:lnTo>
                <a:lnTo>
                  <a:pt x="941727" y="0"/>
                </a:lnTo>
                <a:lnTo>
                  <a:pt x="1345324" y="0"/>
                </a:lnTo>
                <a:lnTo>
                  <a:pt x="1545019" y="0"/>
                </a:lnTo>
                <a:cubicBezTo>
                  <a:pt x="1583331" y="0"/>
                  <a:pt x="1614389" y="31058"/>
                  <a:pt x="1614389" y="69370"/>
                </a:cubicBezTo>
                <a:lnTo>
                  <a:pt x="1614389" y="242789"/>
                </a:lnTo>
                <a:lnTo>
                  <a:pt x="1614389" y="242789"/>
                </a:lnTo>
                <a:lnTo>
                  <a:pt x="1614389" y="346841"/>
                </a:lnTo>
                <a:lnTo>
                  <a:pt x="1614389" y="346839"/>
                </a:lnTo>
                <a:cubicBezTo>
                  <a:pt x="1614389" y="385151"/>
                  <a:pt x="1583331" y="416209"/>
                  <a:pt x="1545019" y="416209"/>
                </a:cubicBezTo>
                <a:lnTo>
                  <a:pt x="1225506" y="435128"/>
                </a:lnTo>
                <a:lnTo>
                  <a:pt x="1176276" y="638502"/>
                </a:lnTo>
                <a:lnTo>
                  <a:pt x="1143525" y="435127"/>
                </a:lnTo>
                <a:cubicBezTo>
                  <a:pt x="852739" y="435127"/>
                  <a:pt x="360156" y="416209"/>
                  <a:pt x="69370" y="416209"/>
                </a:cubicBezTo>
                <a:cubicBezTo>
                  <a:pt x="31058" y="416209"/>
                  <a:pt x="0" y="385151"/>
                  <a:pt x="0" y="346839"/>
                </a:cubicBezTo>
                <a:lnTo>
                  <a:pt x="0" y="346841"/>
                </a:lnTo>
                <a:lnTo>
                  <a:pt x="0" y="242789"/>
                </a:lnTo>
                <a:lnTo>
                  <a:pt x="0" y="242789"/>
                </a:lnTo>
                <a:lnTo>
                  <a:pt x="0" y="6937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 đếm tiếp.</a:t>
            </a:r>
          </a:p>
          <a:p>
            <a:pPr algn="ctr"/>
            <a:endParaRPr lang="zh-CN" altLang="en-US" sz="2400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4ECB37F8-71F6-4CEA-826F-CBCC58F461D0}"/>
              </a:ext>
            </a:extLst>
          </p:cNvPr>
          <p:cNvSpPr/>
          <p:nvPr/>
        </p:nvSpPr>
        <p:spPr>
          <a:xfrm>
            <a:off x="2412274" y="1778911"/>
            <a:ext cx="2438399" cy="1490197"/>
          </a:xfrm>
          <a:prstGeom prst="wedgeRoundRectCallout">
            <a:avLst>
              <a:gd name="adj1" fmla="val -56380"/>
              <a:gd name="adj2" fmla="val 43214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2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 thuộc bảng cộng rồi, không cần đếm tiếp.</a:t>
            </a:r>
            <a:endParaRPr lang="zh-CN" altLang="en-US" sz="2400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FC74F71-6704-4D49-AD27-96AE748D3B94}"/>
              </a:ext>
            </a:extLst>
          </p:cNvPr>
          <p:cNvSpPr/>
          <p:nvPr/>
        </p:nvSpPr>
        <p:spPr>
          <a:xfrm>
            <a:off x="5033405" y="1304726"/>
            <a:ext cx="1554480" cy="461665"/>
          </a:xfrm>
          <a:prstGeom prst="roundRect">
            <a:avLst/>
          </a:prstGeom>
          <a:solidFill>
            <a:srgbClr val="FEC20B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+ 1 =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73B24330-A557-4087-B151-14B7D1BD46DC}"/>
              </a:ext>
            </a:extLst>
          </p:cNvPr>
          <p:cNvSpPr/>
          <p:nvPr/>
        </p:nvSpPr>
        <p:spPr>
          <a:xfrm>
            <a:off x="5033405" y="1882576"/>
            <a:ext cx="1554480" cy="461665"/>
          </a:xfrm>
          <a:prstGeom prst="roundRect">
            <a:avLst/>
          </a:prstGeom>
          <a:solidFill>
            <a:srgbClr val="FFDC0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+ 2 =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93CDEA6-6A5D-488B-BEDC-15C1FDDF71B1}"/>
              </a:ext>
            </a:extLst>
          </p:cNvPr>
          <p:cNvSpPr/>
          <p:nvPr/>
        </p:nvSpPr>
        <p:spPr>
          <a:xfrm>
            <a:off x="5033405" y="2460426"/>
            <a:ext cx="1554480" cy="461665"/>
          </a:xfrm>
          <a:prstGeom prst="roundRect">
            <a:avLst/>
          </a:prstGeom>
          <a:solidFill>
            <a:srgbClr val="FEC20B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+ 3 =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7EDBEED8-89BF-4BA4-8970-9088CB51AE0B}"/>
              </a:ext>
            </a:extLst>
          </p:cNvPr>
          <p:cNvSpPr/>
          <p:nvPr/>
        </p:nvSpPr>
        <p:spPr>
          <a:xfrm>
            <a:off x="5033405" y="3038276"/>
            <a:ext cx="1554480" cy="461665"/>
          </a:xfrm>
          <a:prstGeom prst="roundRect">
            <a:avLst/>
          </a:prstGeom>
          <a:solidFill>
            <a:srgbClr val="FFDC0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+ 4 =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D4EB4BD-F991-4E5F-8085-70F02A14B0EE}"/>
              </a:ext>
            </a:extLst>
          </p:cNvPr>
          <p:cNvSpPr/>
          <p:nvPr/>
        </p:nvSpPr>
        <p:spPr>
          <a:xfrm>
            <a:off x="5033405" y="3614344"/>
            <a:ext cx="1554480" cy="461665"/>
          </a:xfrm>
          <a:prstGeom prst="roundRect">
            <a:avLst/>
          </a:prstGeom>
          <a:solidFill>
            <a:srgbClr val="FEC20B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+ 1 =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703B592-2B78-40BD-BBBA-1A7E04FCE02D}"/>
              </a:ext>
            </a:extLst>
          </p:cNvPr>
          <p:cNvSpPr/>
          <p:nvPr/>
        </p:nvSpPr>
        <p:spPr>
          <a:xfrm>
            <a:off x="5033405" y="4190412"/>
            <a:ext cx="1554480" cy="461665"/>
          </a:xfrm>
          <a:prstGeom prst="roundRect">
            <a:avLst/>
          </a:prstGeom>
          <a:solidFill>
            <a:srgbClr val="FFDC0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+ 2 =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1A5FD534-3A8F-40CA-BB67-E3D60765B446}"/>
              </a:ext>
            </a:extLst>
          </p:cNvPr>
          <p:cNvSpPr/>
          <p:nvPr/>
        </p:nvSpPr>
        <p:spPr>
          <a:xfrm>
            <a:off x="5033405" y="4766480"/>
            <a:ext cx="1554480" cy="461665"/>
          </a:xfrm>
          <a:prstGeom prst="roundRect">
            <a:avLst/>
          </a:prstGeom>
          <a:solidFill>
            <a:srgbClr val="FEC20B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+ 3 =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7309355-AEBF-4EF4-89EF-EC3E84DA1D46}"/>
              </a:ext>
            </a:extLst>
          </p:cNvPr>
          <p:cNvSpPr/>
          <p:nvPr/>
        </p:nvSpPr>
        <p:spPr>
          <a:xfrm>
            <a:off x="7000941" y="1304726"/>
            <a:ext cx="1554480" cy="461665"/>
          </a:xfrm>
          <a:prstGeom prst="roundRect">
            <a:avLst/>
          </a:prstGeom>
          <a:solidFill>
            <a:srgbClr val="FFDC0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+ 1 =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B9116C43-27D4-446D-9164-5E5078A91D18}"/>
              </a:ext>
            </a:extLst>
          </p:cNvPr>
          <p:cNvSpPr/>
          <p:nvPr/>
        </p:nvSpPr>
        <p:spPr>
          <a:xfrm>
            <a:off x="7000941" y="1882576"/>
            <a:ext cx="1554480" cy="461665"/>
          </a:xfrm>
          <a:prstGeom prst="roundRect">
            <a:avLst/>
          </a:prstGeom>
          <a:solidFill>
            <a:srgbClr val="FEC20B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+ 2 =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68AA211D-C7A0-4C0D-A845-473DA1FE6575}"/>
              </a:ext>
            </a:extLst>
          </p:cNvPr>
          <p:cNvSpPr/>
          <p:nvPr/>
        </p:nvSpPr>
        <p:spPr>
          <a:xfrm>
            <a:off x="7000941" y="2460426"/>
            <a:ext cx="1554480" cy="461665"/>
          </a:xfrm>
          <a:prstGeom prst="roundRect">
            <a:avLst/>
          </a:prstGeom>
          <a:solidFill>
            <a:srgbClr val="FFDC0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+ 1 =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E79A93CB-94A4-420E-AFC9-8462ADAA8337}"/>
              </a:ext>
            </a:extLst>
          </p:cNvPr>
          <p:cNvSpPr/>
          <p:nvPr/>
        </p:nvSpPr>
        <p:spPr>
          <a:xfrm>
            <a:off x="7000941" y="3038276"/>
            <a:ext cx="1554480" cy="461665"/>
          </a:xfrm>
          <a:prstGeom prst="roundRect">
            <a:avLst/>
          </a:prstGeom>
          <a:solidFill>
            <a:srgbClr val="FEC20B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+ 3 =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F9AFEB01-FFD9-4629-B3C0-EC068B671702}"/>
              </a:ext>
            </a:extLst>
          </p:cNvPr>
          <p:cNvSpPr/>
          <p:nvPr/>
        </p:nvSpPr>
        <p:spPr>
          <a:xfrm>
            <a:off x="7000941" y="3614344"/>
            <a:ext cx="1554480" cy="461665"/>
          </a:xfrm>
          <a:prstGeom prst="roundRect">
            <a:avLst/>
          </a:prstGeom>
          <a:solidFill>
            <a:srgbClr val="FFDC0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+ 3 =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66818A33-A0D9-49EF-A1B0-581638543C2F}"/>
              </a:ext>
            </a:extLst>
          </p:cNvPr>
          <p:cNvSpPr/>
          <p:nvPr/>
        </p:nvSpPr>
        <p:spPr>
          <a:xfrm>
            <a:off x="7000941" y="4190412"/>
            <a:ext cx="1554480" cy="461665"/>
          </a:xfrm>
          <a:prstGeom prst="roundRect">
            <a:avLst/>
          </a:prstGeom>
          <a:solidFill>
            <a:srgbClr val="FEC20B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+ 3 =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7EF94FF5-5797-4553-9D6A-7D71180A217D}"/>
              </a:ext>
            </a:extLst>
          </p:cNvPr>
          <p:cNvSpPr/>
          <p:nvPr/>
        </p:nvSpPr>
        <p:spPr>
          <a:xfrm>
            <a:off x="7000941" y="4766480"/>
            <a:ext cx="1554480" cy="461665"/>
          </a:xfrm>
          <a:prstGeom prst="roundRect">
            <a:avLst/>
          </a:prstGeom>
          <a:solidFill>
            <a:srgbClr val="FFDC0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+ 3 =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89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9" grpId="0" animBg="1"/>
      <p:bldP spid="10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2" y="115149"/>
            <a:ext cx="731520" cy="731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5345" y="268819"/>
            <a:ext cx="6397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Tính.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CBCAEE-7F6A-49C6-A9AC-F472719D9EFF}"/>
              </a:ext>
            </a:extLst>
          </p:cNvPr>
          <p:cNvSpPr txBox="1"/>
          <p:nvPr/>
        </p:nvSpPr>
        <p:spPr>
          <a:xfrm>
            <a:off x="554946" y="1116199"/>
            <a:ext cx="567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endParaRPr lang="zh-CN" alt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4F690B5-4D4D-4B9E-8231-E4217461EE26}"/>
              </a:ext>
            </a:extLst>
          </p:cNvPr>
          <p:cNvSpPr/>
          <p:nvPr/>
        </p:nvSpPr>
        <p:spPr>
          <a:xfrm>
            <a:off x="1004262" y="1170610"/>
            <a:ext cx="1554480" cy="461665"/>
          </a:xfrm>
          <a:prstGeom prst="roundRect">
            <a:avLst/>
          </a:prstGeom>
          <a:solidFill>
            <a:srgbClr val="FEC20B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+ 3 =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72643D-846B-4E62-96A8-EF52DDA0AE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748" y="2004755"/>
            <a:ext cx="4244353" cy="4747354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D3851D6C-6AA8-4064-97F6-EE69E57553F8}"/>
              </a:ext>
            </a:extLst>
          </p:cNvPr>
          <p:cNvSpPr/>
          <p:nvPr/>
        </p:nvSpPr>
        <p:spPr>
          <a:xfrm>
            <a:off x="2021002" y="2004755"/>
            <a:ext cx="2056733" cy="731520"/>
          </a:xfrm>
          <a:custGeom>
            <a:avLst/>
            <a:gdLst>
              <a:gd name="connsiteX0" fmla="*/ 0 w 1614389"/>
              <a:gd name="connsiteY0" fmla="*/ 69370 h 416209"/>
              <a:gd name="connsiteX1" fmla="*/ 69370 w 1614389"/>
              <a:gd name="connsiteY1" fmla="*/ 0 h 416209"/>
              <a:gd name="connsiteX2" fmla="*/ 941727 w 1614389"/>
              <a:gd name="connsiteY2" fmla="*/ 0 h 416209"/>
              <a:gd name="connsiteX3" fmla="*/ 941727 w 1614389"/>
              <a:gd name="connsiteY3" fmla="*/ 0 h 416209"/>
              <a:gd name="connsiteX4" fmla="*/ 1345324 w 1614389"/>
              <a:gd name="connsiteY4" fmla="*/ 0 h 416209"/>
              <a:gd name="connsiteX5" fmla="*/ 1545019 w 1614389"/>
              <a:gd name="connsiteY5" fmla="*/ 0 h 416209"/>
              <a:gd name="connsiteX6" fmla="*/ 1614389 w 1614389"/>
              <a:gd name="connsiteY6" fmla="*/ 69370 h 416209"/>
              <a:gd name="connsiteX7" fmla="*/ 1614389 w 1614389"/>
              <a:gd name="connsiteY7" fmla="*/ 242789 h 416209"/>
              <a:gd name="connsiteX8" fmla="*/ 1614389 w 1614389"/>
              <a:gd name="connsiteY8" fmla="*/ 242789 h 416209"/>
              <a:gd name="connsiteX9" fmla="*/ 1614389 w 1614389"/>
              <a:gd name="connsiteY9" fmla="*/ 346841 h 416209"/>
              <a:gd name="connsiteX10" fmla="*/ 1614389 w 1614389"/>
              <a:gd name="connsiteY10" fmla="*/ 346839 h 416209"/>
              <a:gd name="connsiteX11" fmla="*/ 1545019 w 1614389"/>
              <a:gd name="connsiteY11" fmla="*/ 416209 h 416209"/>
              <a:gd name="connsiteX12" fmla="*/ 1345324 w 1614389"/>
              <a:gd name="connsiteY12" fmla="*/ 416209 h 416209"/>
              <a:gd name="connsiteX13" fmla="*/ 1176276 w 1614389"/>
              <a:gd name="connsiteY13" fmla="*/ 638502 h 416209"/>
              <a:gd name="connsiteX14" fmla="*/ 941727 w 1614389"/>
              <a:gd name="connsiteY14" fmla="*/ 416209 h 416209"/>
              <a:gd name="connsiteX15" fmla="*/ 69370 w 1614389"/>
              <a:gd name="connsiteY15" fmla="*/ 416209 h 416209"/>
              <a:gd name="connsiteX16" fmla="*/ 0 w 1614389"/>
              <a:gd name="connsiteY16" fmla="*/ 346839 h 416209"/>
              <a:gd name="connsiteX17" fmla="*/ 0 w 1614389"/>
              <a:gd name="connsiteY17" fmla="*/ 346841 h 416209"/>
              <a:gd name="connsiteX18" fmla="*/ 0 w 1614389"/>
              <a:gd name="connsiteY18" fmla="*/ 242789 h 416209"/>
              <a:gd name="connsiteX19" fmla="*/ 0 w 1614389"/>
              <a:gd name="connsiteY19" fmla="*/ 242789 h 416209"/>
              <a:gd name="connsiteX20" fmla="*/ 0 w 1614389"/>
              <a:gd name="connsiteY20" fmla="*/ 69370 h 416209"/>
              <a:gd name="connsiteX0" fmla="*/ 0 w 1614389"/>
              <a:gd name="connsiteY0" fmla="*/ 69370 h 638502"/>
              <a:gd name="connsiteX1" fmla="*/ 69370 w 1614389"/>
              <a:gd name="connsiteY1" fmla="*/ 0 h 638502"/>
              <a:gd name="connsiteX2" fmla="*/ 941727 w 1614389"/>
              <a:gd name="connsiteY2" fmla="*/ 0 h 638502"/>
              <a:gd name="connsiteX3" fmla="*/ 941727 w 1614389"/>
              <a:gd name="connsiteY3" fmla="*/ 0 h 638502"/>
              <a:gd name="connsiteX4" fmla="*/ 1345324 w 1614389"/>
              <a:gd name="connsiteY4" fmla="*/ 0 h 638502"/>
              <a:gd name="connsiteX5" fmla="*/ 1545019 w 1614389"/>
              <a:gd name="connsiteY5" fmla="*/ 0 h 638502"/>
              <a:gd name="connsiteX6" fmla="*/ 1614389 w 1614389"/>
              <a:gd name="connsiteY6" fmla="*/ 69370 h 638502"/>
              <a:gd name="connsiteX7" fmla="*/ 1614389 w 1614389"/>
              <a:gd name="connsiteY7" fmla="*/ 242789 h 638502"/>
              <a:gd name="connsiteX8" fmla="*/ 1614389 w 1614389"/>
              <a:gd name="connsiteY8" fmla="*/ 242789 h 638502"/>
              <a:gd name="connsiteX9" fmla="*/ 1614389 w 1614389"/>
              <a:gd name="connsiteY9" fmla="*/ 346841 h 638502"/>
              <a:gd name="connsiteX10" fmla="*/ 1614389 w 1614389"/>
              <a:gd name="connsiteY10" fmla="*/ 346839 h 638502"/>
              <a:gd name="connsiteX11" fmla="*/ 1545019 w 1614389"/>
              <a:gd name="connsiteY11" fmla="*/ 416209 h 638502"/>
              <a:gd name="connsiteX12" fmla="*/ 1345324 w 1614389"/>
              <a:gd name="connsiteY12" fmla="*/ 416209 h 638502"/>
              <a:gd name="connsiteX13" fmla="*/ 1176276 w 1614389"/>
              <a:gd name="connsiteY13" fmla="*/ 638502 h 638502"/>
              <a:gd name="connsiteX14" fmla="*/ 1143525 w 1614389"/>
              <a:gd name="connsiteY14" fmla="*/ 435127 h 638502"/>
              <a:gd name="connsiteX15" fmla="*/ 69370 w 1614389"/>
              <a:gd name="connsiteY15" fmla="*/ 416209 h 638502"/>
              <a:gd name="connsiteX16" fmla="*/ 0 w 1614389"/>
              <a:gd name="connsiteY16" fmla="*/ 346839 h 638502"/>
              <a:gd name="connsiteX17" fmla="*/ 0 w 1614389"/>
              <a:gd name="connsiteY17" fmla="*/ 346841 h 638502"/>
              <a:gd name="connsiteX18" fmla="*/ 0 w 1614389"/>
              <a:gd name="connsiteY18" fmla="*/ 242789 h 638502"/>
              <a:gd name="connsiteX19" fmla="*/ 0 w 1614389"/>
              <a:gd name="connsiteY19" fmla="*/ 242789 h 638502"/>
              <a:gd name="connsiteX20" fmla="*/ 0 w 1614389"/>
              <a:gd name="connsiteY20" fmla="*/ 69370 h 638502"/>
              <a:gd name="connsiteX0" fmla="*/ 0 w 1614389"/>
              <a:gd name="connsiteY0" fmla="*/ 69370 h 638502"/>
              <a:gd name="connsiteX1" fmla="*/ 69370 w 1614389"/>
              <a:gd name="connsiteY1" fmla="*/ 0 h 638502"/>
              <a:gd name="connsiteX2" fmla="*/ 941727 w 1614389"/>
              <a:gd name="connsiteY2" fmla="*/ 0 h 638502"/>
              <a:gd name="connsiteX3" fmla="*/ 941727 w 1614389"/>
              <a:gd name="connsiteY3" fmla="*/ 0 h 638502"/>
              <a:gd name="connsiteX4" fmla="*/ 1345324 w 1614389"/>
              <a:gd name="connsiteY4" fmla="*/ 0 h 638502"/>
              <a:gd name="connsiteX5" fmla="*/ 1545019 w 1614389"/>
              <a:gd name="connsiteY5" fmla="*/ 0 h 638502"/>
              <a:gd name="connsiteX6" fmla="*/ 1614389 w 1614389"/>
              <a:gd name="connsiteY6" fmla="*/ 69370 h 638502"/>
              <a:gd name="connsiteX7" fmla="*/ 1614389 w 1614389"/>
              <a:gd name="connsiteY7" fmla="*/ 242789 h 638502"/>
              <a:gd name="connsiteX8" fmla="*/ 1614389 w 1614389"/>
              <a:gd name="connsiteY8" fmla="*/ 242789 h 638502"/>
              <a:gd name="connsiteX9" fmla="*/ 1614389 w 1614389"/>
              <a:gd name="connsiteY9" fmla="*/ 346841 h 638502"/>
              <a:gd name="connsiteX10" fmla="*/ 1614389 w 1614389"/>
              <a:gd name="connsiteY10" fmla="*/ 346839 h 638502"/>
              <a:gd name="connsiteX11" fmla="*/ 1545019 w 1614389"/>
              <a:gd name="connsiteY11" fmla="*/ 416209 h 638502"/>
              <a:gd name="connsiteX12" fmla="*/ 1225506 w 1614389"/>
              <a:gd name="connsiteY12" fmla="*/ 435128 h 638502"/>
              <a:gd name="connsiteX13" fmla="*/ 1176276 w 1614389"/>
              <a:gd name="connsiteY13" fmla="*/ 638502 h 638502"/>
              <a:gd name="connsiteX14" fmla="*/ 1143525 w 1614389"/>
              <a:gd name="connsiteY14" fmla="*/ 435127 h 638502"/>
              <a:gd name="connsiteX15" fmla="*/ 69370 w 1614389"/>
              <a:gd name="connsiteY15" fmla="*/ 416209 h 638502"/>
              <a:gd name="connsiteX16" fmla="*/ 0 w 1614389"/>
              <a:gd name="connsiteY16" fmla="*/ 346839 h 638502"/>
              <a:gd name="connsiteX17" fmla="*/ 0 w 1614389"/>
              <a:gd name="connsiteY17" fmla="*/ 346841 h 638502"/>
              <a:gd name="connsiteX18" fmla="*/ 0 w 1614389"/>
              <a:gd name="connsiteY18" fmla="*/ 242789 h 638502"/>
              <a:gd name="connsiteX19" fmla="*/ 0 w 1614389"/>
              <a:gd name="connsiteY19" fmla="*/ 242789 h 638502"/>
              <a:gd name="connsiteX20" fmla="*/ 0 w 1614389"/>
              <a:gd name="connsiteY20" fmla="*/ 69370 h 638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14389" h="638502">
                <a:moveTo>
                  <a:pt x="0" y="69370"/>
                </a:moveTo>
                <a:cubicBezTo>
                  <a:pt x="0" y="31058"/>
                  <a:pt x="31058" y="0"/>
                  <a:pt x="69370" y="0"/>
                </a:cubicBezTo>
                <a:lnTo>
                  <a:pt x="941727" y="0"/>
                </a:lnTo>
                <a:lnTo>
                  <a:pt x="941727" y="0"/>
                </a:lnTo>
                <a:lnTo>
                  <a:pt x="1345324" y="0"/>
                </a:lnTo>
                <a:lnTo>
                  <a:pt x="1545019" y="0"/>
                </a:lnTo>
                <a:cubicBezTo>
                  <a:pt x="1583331" y="0"/>
                  <a:pt x="1614389" y="31058"/>
                  <a:pt x="1614389" y="69370"/>
                </a:cubicBezTo>
                <a:lnTo>
                  <a:pt x="1614389" y="242789"/>
                </a:lnTo>
                <a:lnTo>
                  <a:pt x="1614389" y="242789"/>
                </a:lnTo>
                <a:lnTo>
                  <a:pt x="1614389" y="346841"/>
                </a:lnTo>
                <a:lnTo>
                  <a:pt x="1614389" y="346839"/>
                </a:lnTo>
                <a:cubicBezTo>
                  <a:pt x="1614389" y="385151"/>
                  <a:pt x="1583331" y="416209"/>
                  <a:pt x="1545019" y="416209"/>
                </a:cubicBezTo>
                <a:lnTo>
                  <a:pt x="1225506" y="435128"/>
                </a:lnTo>
                <a:lnTo>
                  <a:pt x="1176276" y="638502"/>
                </a:lnTo>
                <a:lnTo>
                  <a:pt x="1143525" y="435127"/>
                </a:lnTo>
                <a:cubicBezTo>
                  <a:pt x="852739" y="435127"/>
                  <a:pt x="360156" y="416209"/>
                  <a:pt x="69370" y="416209"/>
                </a:cubicBezTo>
                <a:cubicBezTo>
                  <a:pt x="31058" y="416209"/>
                  <a:pt x="0" y="385151"/>
                  <a:pt x="0" y="346839"/>
                </a:cubicBezTo>
                <a:lnTo>
                  <a:pt x="0" y="346841"/>
                </a:lnTo>
                <a:lnTo>
                  <a:pt x="0" y="242789"/>
                </a:lnTo>
                <a:lnTo>
                  <a:pt x="0" y="242789"/>
                </a:lnTo>
                <a:lnTo>
                  <a:pt x="0" y="6937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 đếm tiếp.</a:t>
            </a:r>
          </a:p>
          <a:p>
            <a:pPr algn="ctr"/>
            <a:endParaRPr lang="zh-CN" altLang="en-US" sz="2400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71BDED9-F11B-4F3F-AA4D-C0664EA11922}"/>
              </a:ext>
            </a:extLst>
          </p:cNvPr>
          <p:cNvSpPr txBox="1"/>
          <p:nvPr/>
        </p:nvSpPr>
        <p:spPr>
          <a:xfrm>
            <a:off x="4310778" y="2104926"/>
            <a:ext cx="388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E041FC4-71B2-4FCC-B1AB-78835563B639}"/>
              </a:ext>
            </a:extLst>
          </p:cNvPr>
          <p:cNvSpPr txBox="1"/>
          <p:nvPr/>
        </p:nvSpPr>
        <p:spPr>
          <a:xfrm>
            <a:off x="5079925" y="2104927"/>
            <a:ext cx="388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E9880B1-247F-415D-9618-C1C1B7EFE993}"/>
              </a:ext>
            </a:extLst>
          </p:cNvPr>
          <p:cNvSpPr txBox="1"/>
          <p:nvPr/>
        </p:nvSpPr>
        <p:spPr>
          <a:xfrm>
            <a:off x="5982721" y="2104927"/>
            <a:ext cx="388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3A7271D-4D6D-4F30-B874-15055071FD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67701" y="2026920"/>
            <a:ext cx="592961" cy="18974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1B35602-A5F3-43F0-90D3-3EFBB8BE3D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428112" y="2026920"/>
            <a:ext cx="592961" cy="18974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FC8E333-8413-4823-B12A-609CAA03E576}"/>
              </a:ext>
            </a:extLst>
          </p:cNvPr>
          <p:cNvSpPr txBox="1"/>
          <p:nvPr/>
        </p:nvSpPr>
        <p:spPr>
          <a:xfrm>
            <a:off x="6787166" y="2101220"/>
            <a:ext cx="388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34FD8279-C991-48B5-891C-150C37D52F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272515" y="2004755"/>
            <a:ext cx="592961" cy="189747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0AB67583-D71A-4060-A2D0-FE24670EC81A}"/>
              </a:ext>
            </a:extLst>
          </p:cNvPr>
          <p:cNvSpPr txBox="1"/>
          <p:nvPr/>
        </p:nvSpPr>
        <p:spPr>
          <a:xfrm>
            <a:off x="2021002" y="1170609"/>
            <a:ext cx="403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zh-CN" alt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63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2"/>
      <p:bldP spid="26" grpId="3"/>
      <p:bldP spid="27" grpId="0"/>
      <p:bldP spid="27" grpId="3"/>
      <p:bldP spid="28" grpId="0"/>
      <p:bldP spid="28" grpId="3"/>
      <p:bldP spid="33" grpId="0"/>
      <p:bldP spid="33" grpId="3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2" y="115149"/>
            <a:ext cx="731520" cy="731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5345" y="268819"/>
            <a:ext cx="6397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Tính.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CBCAEE-7F6A-49C6-A9AC-F472719D9EFF}"/>
              </a:ext>
            </a:extLst>
          </p:cNvPr>
          <p:cNvSpPr txBox="1"/>
          <p:nvPr/>
        </p:nvSpPr>
        <p:spPr>
          <a:xfrm>
            <a:off x="554946" y="1116199"/>
            <a:ext cx="567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endParaRPr lang="zh-CN" alt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4F690B5-4D4D-4B9E-8231-E4217461EE26}"/>
              </a:ext>
            </a:extLst>
          </p:cNvPr>
          <p:cNvSpPr/>
          <p:nvPr/>
        </p:nvSpPr>
        <p:spPr>
          <a:xfrm>
            <a:off x="1072056" y="1116198"/>
            <a:ext cx="1554480" cy="461665"/>
          </a:xfrm>
          <a:prstGeom prst="roundRect">
            <a:avLst/>
          </a:prstGeom>
          <a:solidFill>
            <a:srgbClr val="FEC20B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+ 3 =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72643D-846B-4E62-96A8-EF52DDA0AE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07" y="2691258"/>
            <a:ext cx="2846983" cy="3184381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4ECB37F8-71F6-4CEA-826F-CBCC58F461D0}"/>
              </a:ext>
            </a:extLst>
          </p:cNvPr>
          <p:cNvSpPr/>
          <p:nvPr/>
        </p:nvSpPr>
        <p:spPr>
          <a:xfrm>
            <a:off x="2011680" y="1882576"/>
            <a:ext cx="2447109" cy="1386532"/>
          </a:xfrm>
          <a:prstGeom prst="wedgeRoundRectCallout">
            <a:avLst>
              <a:gd name="adj1" fmla="val -56380"/>
              <a:gd name="adj2" fmla="val 43214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2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 thuộc bảng cộng rồi, không cần đếm tiếp.</a:t>
            </a:r>
            <a:endParaRPr lang="zh-CN" altLang="en-US" sz="2400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FC74F71-6704-4D49-AD27-96AE748D3B94}"/>
              </a:ext>
            </a:extLst>
          </p:cNvPr>
          <p:cNvSpPr/>
          <p:nvPr/>
        </p:nvSpPr>
        <p:spPr>
          <a:xfrm>
            <a:off x="5033405" y="1304726"/>
            <a:ext cx="1554480" cy="461665"/>
          </a:xfrm>
          <a:prstGeom prst="roundRect">
            <a:avLst/>
          </a:prstGeom>
          <a:solidFill>
            <a:srgbClr val="FEC20B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+ 1 =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73B24330-A557-4087-B151-14B7D1BD46DC}"/>
              </a:ext>
            </a:extLst>
          </p:cNvPr>
          <p:cNvSpPr/>
          <p:nvPr/>
        </p:nvSpPr>
        <p:spPr>
          <a:xfrm>
            <a:off x="5033405" y="1882576"/>
            <a:ext cx="1554480" cy="461665"/>
          </a:xfrm>
          <a:prstGeom prst="roundRect">
            <a:avLst/>
          </a:prstGeom>
          <a:solidFill>
            <a:srgbClr val="FFDC0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+ 2 =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93CDEA6-6A5D-488B-BEDC-15C1FDDF71B1}"/>
              </a:ext>
            </a:extLst>
          </p:cNvPr>
          <p:cNvSpPr/>
          <p:nvPr/>
        </p:nvSpPr>
        <p:spPr>
          <a:xfrm>
            <a:off x="5033405" y="2460426"/>
            <a:ext cx="1554480" cy="461665"/>
          </a:xfrm>
          <a:prstGeom prst="roundRect">
            <a:avLst/>
          </a:prstGeom>
          <a:solidFill>
            <a:srgbClr val="FEC20B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+ 3 =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7EDBEED8-89BF-4BA4-8970-9088CB51AE0B}"/>
              </a:ext>
            </a:extLst>
          </p:cNvPr>
          <p:cNvSpPr/>
          <p:nvPr/>
        </p:nvSpPr>
        <p:spPr>
          <a:xfrm>
            <a:off x="5033405" y="3038276"/>
            <a:ext cx="1554480" cy="461665"/>
          </a:xfrm>
          <a:prstGeom prst="roundRect">
            <a:avLst/>
          </a:prstGeom>
          <a:solidFill>
            <a:srgbClr val="FFDC0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+ 4 =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D4EB4BD-F991-4E5F-8085-70F02A14B0EE}"/>
              </a:ext>
            </a:extLst>
          </p:cNvPr>
          <p:cNvSpPr/>
          <p:nvPr/>
        </p:nvSpPr>
        <p:spPr>
          <a:xfrm>
            <a:off x="5033405" y="3614344"/>
            <a:ext cx="1554480" cy="461665"/>
          </a:xfrm>
          <a:prstGeom prst="roundRect">
            <a:avLst/>
          </a:prstGeom>
          <a:solidFill>
            <a:srgbClr val="FEC20B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+ 1 =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703B592-2B78-40BD-BBBA-1A7E04FCE02D}"/>
              </a:ext>
            </a:extLst>
          </p:cNvPr>
          <p:cNvSpPr/>
          <p:nvPr/>
        </p:nvSpPr>
        <p:spPr>
          <a:xfrm>
            <a:off x="5033405" y="4190412"/>
            <a:ext cx="1554480" cy="461665"/>
          </a:xfrm>
          <a:prstGeom prst="roundRect">
            <a:avLst/>
          </a:prstGeom>
          <a:solidFill>
            <a:srgbClr val="FFDC0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+ 2 =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1A5FD534-3A8F-40CA-BB67-E3D60765B446}"/>
              </a:ext>
            </a:extLst>
          </p:cNvPr>
          <p:cNvSpPr/>
          <p:nvPr/>
        </p:nvSpPr>
        <p:spPr>
          <a:xfrm>
            <a:off x="5033405" y="4766480"/>
            <a:ext cx="1554480" cy="461665"/>
          </a:xfrm>
          <a:prstGeom prst="roundRect">
            <a:avLst/>
          </a:prstGeom>
          <a:solidFill>
            <a:srgbClr val="FEC20B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+ 3 =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7309355-AEBF-4EF4-89EF-EC3E84DA1D46}"/>
              </a:ext>
            </a:extLst>
          </p:cNvPr>
          <p:cNvSpPr/>
          <p:nvPr/>
        </p:nvSpPr>
        <p:spPr>
          <a:xfrm>
            <a:off x="7000941" y="1304726"/>
            <a:ext cx="1554480" cy="461665"/>
          </a:xfrm>
          <a:prstGeom prst="roundRect">
            <a:avLst/>
          </a:prstGeom>
          <a:solidFill>
            <a:srgbClr val="FFDC0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+ 1 =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B9116C43-27D4-446D-9164-5E5078A91D18}"/>
              </a:ext>
            </a:extLst>
          </p:cNvPr>
          <p:cNvSpPr/>
          <p:nvPr/>
        </p:nvSpPr>
        <p:spPr>
          <a:xfrm>
            <a:off x="7000941" y="1882576"/>
            <a:ext cx="1554480" cy="461665"/>
          </a:xfrm>
          <a:prstGeom prst="roundRect">
            <a:avLst/>
          </a:prstGeom>
          <a:solidFill>
            <a:srgbClr val="FEC20B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+ 2 =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68AA211D-C7A0-4C0D-A845-473DA1FE6575}"/>
              </a:ext>
            </a:extLst>
          </p:cNvPr>
          <p:cNvSpPr/>
          <p:nvPr/>
        </p:nvSpPr>
        <p:spPr>
          <a:xfrm>
            <a:off x="7000941" y="2460426"/>
            <a:ext cx="1554480" cy="461665"/>
          </a:xfrm>
          <a:prstGeom prst="roundRect">
            <a:avLst/>
          </a:prstGeom>
          <a:solidFill>
            <a:srgbClr val="FFDC0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+ 1 =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E79A93CB-94A4-420E-AFC9-8462ADAA8337}"/>
              </a:ext>
            </a:extLst>
          </p:cNvPr>
          <p:cNvSpPr/>
          <p:nvPr/>
        </p:nvSpPr>
        <p:spPr>
          <a:xfrm>
            <a:off x="7000941" y="3038276"/>
            <a:ext cx="1554480" cy="461665"/>
          </a:xfrm>
          <a:prstGeom prst="roundRect">
            <a:avLst/>
          </a:prstGeom>
          <a:solidFill>
            <a:srgbClr val="FEC20B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+ 3 =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F9AFEB01-FFD9-4629-B3C0-EC068B671702}"/>
              </a:ext>
            </a:extLst>
          </p:cNvPr>
          <p:cNvSpPr/>
          <p:nvPr/>
        </p:nvSpPr>
        <p:spPr>
          <a:xfrm>
            <a:off x="7000941" y="3614344"/>
            <a:ext cx="1554480" cy="461665"/>
          </a:xfrm>
          <a:prstGeom prst="roundRect">
            <a:avLst/>
          </a:prstGeom>
          <a:solidFill>
            <a:srgbClr val="FFDC0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+ 3 =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66818A33-A0D9-49EF-A1B0-581638543C2F}"/>
              </a:ext>
            </a:extLst>
          </p:cNvPr>
          <p:cNvSpPr/>
          <p:nvPr/>
        </p:nvSpPr>
        <p:spPr>
          <a:xfrm>
            <a:off x="7000941" y="4190412"/>
            <a:ext cx="1554480" cy="461665"/>
          </a:xfrm>
          <a:prstGeom prst="roundRect">
            <a:avLst/>
          </a:prstGeom>
          <a:solidFill>
            <a:srgbClr val="FEC20B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+ 3 =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7EF94FF5-5797-4553-9D6A-7D71180A217D}"/>
              </a:ext>
            </a:extLst>
          </p:cNvPr>
          <p:cNvSpPr/>
          <p:nvPr/>
        </p:nvSpPr>
        <p:spPr>
          <a:xfrm>
            <a:off x="7000941" y="4766480"/>
            <a:ext cx="1554480" cy="461665"/>
          </a:xfrm>
          <a:prstGeom prst="roundRect">
            <a:avLst/>
          </a:prstGeom>
          <a:solidFill>
            <a:srgbClr val="FFDC0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+ 3 =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0BEB0F-8A41-439E-B66A-882B6DC4BABA}"/>
              </a:ext>
            </a:extLst>
          </p:cNvPr>
          <p:cNvSpPr txBox="1"/>
          <p:nvPr/>
        </p:nvSpPr>
        <p:spPr>
          <a:xfrm>
            <a:off x="6110715" y="1304725"/>
            <a:ext cx="403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zh-CN" alt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E5C69BA-784D-4530-821C-C44DE4957140}"/>
              </a:ext>
            </a:extLst>
          </p:cNvPr>
          <p:cNvSpPr txBox="1"/>
          <p:nvPr/>
        </p:nvSpPr>
        <p:spPr>
          <a:xfrm>
            <a:off x="6108088" y="1882576"/>
            <a:ext cx="403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zh-CN" alt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B3610CF-114C-4D38-9540-2E82A4A29E67}"/>
              </a:ext>
            </a:extLst>
          </p:cNvPr>
          <p:cNvSpPr txBox="1"/>
          <p:nvPr/>
        </p:nvSpPr>
        <p:spPr>
          <a:xfrm>
            <a:off x="6108088" y="2460426"/>
            <a:ext cx="403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zh-CN" alt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F6206D1-3DE7-4682-A791-D10A6D63C643}"/>
              </a:ext>
            </a:extLst>
          </p:cNvPr>
          <p:cNvSpPr txBox="1"/>
          <p:nvPr/>
        </p:nvSpPr>
        <p:spPr>
          <a:xfrm>
            <a:off x="6108087" y="3032282"/>
            <a:ext cx="403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zh-CN" alt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C28D3BD-D8D0-4E8D-8A13-78CE9E5C9523}"/>
              </a:ext>
            </a:extLst>
          </p:cNvPr>
          <p:cNvSpPr txBox="1"/>
          <p:nvPr/>
        </p:nvSpPr>
        <p:spPr>
          <a:xfrm>
            <a:off x="6108087" y="3604138"/>
            <a:ext cx="403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zh-CN" alt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7267B39-E916-4D5D-9FF9-1487429C1E32}"/>
              </a:ext>
            </a:extLst>
          </p:cNvPr>
          <p:cNvSpPr txBox="1"/>
          <p:nvPr/>
        </p:nvSpPr>
        <p:spPr>
          <a:xfrm>
            <a:off x="6108087" y="4176796"/>
            <a:ext cx="403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zh-CN" alt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A7B791A-D74C-41B2-A718-4A7138225B4F}"/>
              </a:ext>
            </a:extLst>
          </p:cNvPr>
          <p:cNvSpPr txBox="1"/>
          <p:nvPr/>
        </p:nvSpPr>
        <p:spPr>
          <a:xfrm>
            <a:off x="6112818" y="4749454"/>
            <a:ext cx="403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zh-CN" alt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2106E6B-75F2-46C4-A4BE-066A6DAE266A}"/>
              </a:ext>
            </a:extLst>
          </p:cNvPr>
          <p:cNvSpPr txBox="1"/>
          <p:nvPr/>
        </p:nvSpPr>
        <p:spPr>
          <a:xfrm>
            <a:off x="8070367" y="1304724"/>
            <a:ext cx="403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zh-CN" alt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60C60B0-D7BB-4AEB-B5A2-46F32BC992F7}"/>
              </a:ext>
            </a:extLst>
          </p:cNvPr>
          <p:cNvSpPr txBox="1"/>
          <p:nvPr/>
        </p:nvSpPr>
        <p:spPr>
          <a:xfrm>
            <a:off x="8070367" y="1882576"/>
            <a:ext cx="403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zh-CN" alt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1B013C7-DB9B-4869-B47B-630BB8B3F3E6}"/>
              </a:ext>
            </a:extLst>
          </p:cNvPr>
          <p:cNvSpPr txBox="1"/>
          <p:nvPr/>
        </p:nvSpPr>
        <p:spPr>
          <a:xfrm>
            <a:off x="8070367" y="2460426"/>
            <a:ext cx="403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zh-CN" alt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7A1D722-999D-41F3-A109-1F96DE2A7E51}"/>
              </a:ext>
            </a:extLst>
          </p:cNvPr>
          <p:cNvSpPr txBox="1"/>
          <p:nvPr/>
        </p:nvSpPr>
        <p:spPr>
          <a:xfrm>
            <a:off x="8070367" y="3032282"/>
            <a:ext cx="403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zh-CN" alt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47783E1-1A29-4B20-A1D6-5ED81C79C471}"/>
              </a:ext>
            </a:extLst>
          </p:cNvPr>
          <p:cNvSpPr txBox="1"/>
          <p:nvPr/>
        </p:nvSpPr>
        <p:spPr>
          <a:xfrm>
            <a:off x="8070366" y="3604137"/>
            <a:ext cx="403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zh-CN" alt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22CF2F2-6A3E-4EAD-9F5F-F863C4CBA45D}"/>
              </a:ext>
            </a:extLst>
          </p:cNvPr>
          <p:cNvSpPr txBox="1"/>
          <p:nvPr/>
        </p:nvSpPr>
        <p:spPr>
          <a:xfrm>
            <a:off x="8070365" y="4180890"/>
            <a:ext cx="403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zh-CN" alt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E6EA80F-31A8-487B-899B-13FF197DCD3F}"/>
              </a:ext>
            </a:extLst>
          </p:cNvPr>
          <p:cNvSpPr txBox="1"/>
          <p:nvPr/>
        </p:nvSpPr>
        <p:spPr>
          <a:xfrm>
            <a:off x="8070365" y="4757643"/>
            <a:ext cx="403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zh-CN" alt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2020BF0-E992-4FDF-A3CE-FEBC439AFE7A}"/>
              </a:ext>
            </a:extLst>
          </p:cNvPr>
          <p:cNvSpPr txBox="1"/>
          <p:nvPr/>
        </p:nvSpPr>
        <p:spPr>
          <a:xfrm>
            <a:off x="2175641" y="1116198"/>
            <a:ext cx="403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zh-CN" alt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26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2" y="115149"/>
            <a:ext cx="731520" cy="731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5345" y="268819"/>
            <a:ext cx="6397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Tính.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CBCAEE-7F6A-49C6-A9AC-F472719D9EFF}"/>
              </a:ext>
            </a:extLst>
          </p:cNvPr>
          <p:cNvSpPr txBox="1"/>
          <p:nvPr/>
        </p:nvSpPr>
        <p:spPr>
          <a:xfrm>
            <a:off x="554946" y="1116199"/>
            <a:ext cx="567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endParaRPr lang="zh-CN" alt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4F690B5-4D4D-4B9E-8231-E4217461EE26}"/>
              </a:ext>
            </a:extLst>
          </p:cNvPr>
          <p:cNvSpPr/>
          <p:nvPr/>
        </p:nvSpPr>
        <p:spPr>
          <a:xfrm>
            <a:off x="1072056" y="1114537"/>
            <a:ext cx="1554480" cy="461665"/>
          </a:xfrm>
          <a:prstGeom prst="roundRect">
            <a:avLst/>
          </a:prstGeom>
          <a:solidFill>
            <a:srgbClr val="6DD0F6"/>
          </a:solidFill>
          <a:ln w="19050">
            <a:solidFill>
              <a:srgbClr val="0091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– 3 =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72643D-846B-4E62-96A8-EF52DDA0AE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152" y="2631951"/>
            <a:ext cx="4551638" cy="3957230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4ECB37F8-71F6-4CEA-826F-CBCC58F461D0}"/>
              </a:ext>
            </a:extLst>
          </p:cNvPr>
          <p:cNvSpPr/>
          <p:nvPr/>
        </p:nvSpPr>
        <p:spPr>
          <a:xfrm>
            <a:off x="2357199" y="1766391"/>
            <a:ext cx="2407602" cy="1502717"/>
          </a:xfrm>
          <a:prstGeom prst="wedgeRoundRectCallout">
            <a:avLst>
              <a:gd name="adj1" fmla="val -37564"/>
              <a:gd name="adj2" fmla="val 64311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altLang="zh-CN" sz="2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 thuộc  bảng trừ rồi nên biết ngay kết quả.</a:t>
            </a:r>
            <a:endParaRPr lang="zh-CN" altLang="en-US" sz="2400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FC74F71-6704-4D49-AD27-96AE748D3B94}"/>
              </a:ext>
            </a:extLst>
          </p:cNvPr>
          <p:cNvSpPr/>
          <p:nvPr/>
        </p:nvSpPr>
        <p:spPr>
          <a:xfrm>
            <a:off x="5033405" y="1304726"/>
            <a:ext cx="1554480" cy="461665"/>
          </a:xfrm>
          <a:prstGeom prst="roundRect">
            <a:avLst/>
          </a:prstGeom>
          <a:solidFill>
            <a:srgbClr val="6DD0F6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– 5 =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73B24330-A557-4087-B151-14B7D1BD46DC}"/>
              </a:ext>
            </a:extLst>
          </p:cNvPr>
          <p:cNvSpPr/>
          <p:nvPr/>
        </p:nvSpPr>
        <p:spPr>
          <a:xfrm>
            <a:off x="5033405" y="1882576"/>
            <a:ext cx="1554480" cy="461665"/>
          </a:xfrm>
          <a:prstGeom prst="roundRect">
            <a:avLst/>
          </a:prstGeom>
          <a:solidFill>
            <a:srgbClr val="C6EAFB"/>
          </a:solidFill>
          <a:ln w="19050">
            <a:solidFill>
              <a:srgbClr val="008D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– 5 =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93CDEA6-6A5D-488B-BEDC-15C1FDDF71B1}"/>
              </a:ext>
            </a:extLst>
          </p:cNvPr>
          <p:cNvSpPr/>
          <p:nvPr/>
        </p:nvSpPr>
        <p:spPr>
          <a:xfrm>
            <a:off x="5033405" y="2460426"/>
            <a:ext cx="1554480" cy="461665"/>
          </a:xfrm>
          <a:prstGeom prst="roundRect">
            <a:avLst/>
          </a:prstGeom>
          <a:solidFill>
            <a:srgbClr val="6DD0F6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– 5 =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7EDBEED8-89BF-4BA4-8970-9088CB51AE0B}"/>
              </a:ext>
            </a:extLst>
          </p:cNvPr>
          <p:cNvSpPr/>
          <p:nvPr/>
        </p:nvSpPr>
        <p:spPr>
          <a:xfrm>
            <a:off x="5033405" y="3038276"/>
            <a:ext cx="1554480" cy="461665"/>
          </a:xfrm>
          <a:prstGeom prst="roundRect">
            <a:avLst/>
          </a:prstGeom>
          <a:solidFill>
            <a:srgbClr val="C6EAFB"/>
          </a:solidFill>
          <a:ln w="19050">
            <a:solidFill>
              <a:srgbClr val="008D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– 5 =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D4EB4BD-F991-4E5F-8085-70F02A14B0EE}"/>
              </a:ext>
            </a:extLst>
          </p:cNvPr>
          <p:cNvSpPr/>
          <p:nvPr/>
        </p:nvSpPr>
        <p:spPr>
          <a:xfrm>
            <a:off x="5033405" y="3614344"/>
            <a:ext cx="1554480" cy="461665"/>
          </a:xfrm>
          <a:prstGeom prst="roundRect">
            <a:avLst/>
          </a:prstGeom>
          <a:solidFill>
            <a:srgbClr val="6DD0F6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– 6 =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703B592-2B78-40BD-BBBA-1A7E04FCE02D}"/>
              </a:ext>
            </a:extLst>
          </p:cNvPr>
          <p:cNvSpPr/>
          <p:nvPr/>
        </p:nvSpPr>
        <p:spPr>
          <a:xfrm>
            <a:off x="5033405" y="4190412"/>
            <a:ext cx="1554480" cy="461665"/>
          </a:xfrm>
          <a:prstGeom prst="roundRect">
            <a:avLst/>
          </a:prstGeom>
          <a:solidFill>
            <a:srgbClr val="C6EAFB"/>
          </a:solidFill>
          <a:ln w="19050">
            <a:solidFill>
              <a:srgbClr val="008D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– 6 =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1A5FD534-3A8F-40CA-BB67-E3D60765B446}"/>
              </a:ext>
            </a:extLst>
          </p:cNvPr>
          <p:cNvSpPr/>
          <p:nvPr/>
        </p:nvSpPr>
        <p:spPr>
          <a:xfrm>
            <a:off x="5033405" y="4766480"/>
            <a:ext cx="1554480" cy="461665"/>
          </a:xfrm>
          <a:prstGeom prst="roundRect">
            <a:avLst/>
          </a:prstGeom>
          <a:solidFill>
            <a:srgbClr val="6DD0F6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– 6 =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7309355-AEBF-4EF4-89EF-EC3E84DA1D46}"/>
              </a:ext>
            </a:extLst>
          </p:cNvPr>
          <p:cNvSpPr/>
          <p:nvPr/>
        </p:nvSpPr>
        <p:spPr>
          <a:xfrm>
            <a:off x="7000941" y="1304726"/>
            <a:ext cx="1554480" cy="461665"/>
          </a:xfrm>
          <a:prstGeom prst="roundRect">
            <a:avLst/>
          </a:prstGeom>
          <a:solidFill>
            <a:srgbClr val="6DD0F6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– 7 =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B9116C43-27D4-446D-9164-5E5078A91D18}"/>
              </a:ext>
            </a:extLst>
          </p:cNvPr>
          <p:cNvSpPr/>
          <p:nvPr/>
        </p:nvSpPr>
        <p:spPr>
          <a:xfrm>
            <a:off x="7000941" y="1882576"/>
            <a:ext cx="1554480" cy="461665"/>
          </a:xfrm>
          <a:prstGeom prst="roundRect">
            <a:avLst/>
          </a:prstGeom>
          <a:solidFill>
            <a:srgbClr val="C6EAFB"/>
          </a:solidFill>
          <a:ln w="19050">
            <a:solidFill>
              <a:srgbClr val="008D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– 7 =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68AA211D-C7A0-4C0D-A845-473DA1FE6575}"/>
              </a:ext>
            </a:extLst>
          </p:cNvPr>
          <p:cNvSpPr/>
          <p:nvPr/>
        </p:nvSpPr>
        <p:spPr>
          <a:xfrm>
            <a:off x="7000941" y="2460426"/>
            <a:ext cx="1554480" cy="461665"/>
          </a:xfrm>
          <a:prstGeom prst="roundRect">
            <a:avLst/>
          </a:prstGeom>
          <a:solidFill>
            <a:srgbClr val="6DD0F6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– 8 =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E79A93CB-94A4-420E-AFC9-8462ADAA8337}"/>
              </a:ext>
            </a:extLst>
          </p:cNvPr>
          <p:cNvSpPr/>
          <p:nvPr/>
        </p:nvSpPr>
        <p:spPr>
          <a:xfrm>
            <a:off x="7000941" y="3038276"/>
            <a:ext cx="1554480" cy="461665"/>
          </a:xfrm>
          <a:prstGeom prst="roundRect">
            <a:avLst/>
          </a:prstGeom>
          <a:solidFill>
            <a:srgbClr val="C6EAFB"/>
          </a:solidFill>
          <a:ln w="19050">
            <a:solidFill>
              <a:srgbClr val="008D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– 3 =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F9AFEB01-FFD9-4629-B3C0-EC068B671702}"/>
              </a:ext>
            </a:extLst>
          </p:cNvPr>
          <p:cNvSpPr/>
          <p:nvPr/>
        </p:nvSpPr>
        <p:spPr>
          <a:xfrm>
            <a:off x="7000941" y="3614344"/>
            <a:ext cx="1554480" cy="461665"/>
          </a:xfrm>
          <a:prstGeom prst="roundRect">
            <a:avLst/>
          </a:prstGeom>
          <a:solidFill>
            <a:srgbClr val="6DD0F6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– 3 =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66818A33-A0D9-49EF-A1B0-581638543C2F}"/>
              </a:ext>
            </a:extLst>
          </p:cNvPr>
          <p:cNvSpPr/>
          <p:nvPr/>
        </p:nvSpPr>
        <p:spPr>
          <a:xfrm>
            <a:off x="7000941" y="4190412"/>
            <a:ext cx="1554480" cy="461665"/>
          </a:xfrm>
          <a:prstGeom prst="roundRect">
            <a:avLst/>
          </a:prstGeom>
          <a:solidFill>
            <a:srgbClr val="C6EAFB"/>
          </a:solidFill>
          <a:ln w="19050">
            <a:solidFill>
              <a:srgbClr val="008D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– 3 =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7EF94FF5-5797-4553-9D6A-7D71180A217D}"/>
              </a:ext>
            </a:extLst>
          </p:cNvPr>
          <p:cNvSpPr/>
          <p:nvPr/>
        </p:nvSpPr>
        <p:spPr>
          <a:xfrm>
            <a:off x="7000941" y="4766480"/>
            <a:ext cx="1554480" cy="461665"/>
          </a:xfrm>
          <a:prstGeom prst="roundRect">
            <a:avLst/>
          </a:prstGeom>
          <a:solidFill>
            <a:srgbClr val="6DD0F6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– 3 =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64960455-4B66-4115-9D50-7FE3A99854BB}"/>
              </a:ext>
            </a:extLst>
          </p:cNvPr>
          <p:cNvSpPr/>
          <p:nvPr/>
        </p:nvSpPr>
        <p:spPr>
          <a:xfrm>
            <a:off x="347465" y="2460426"/>
            <a:ext cx="1771421" cy="914940"/>
          </a:xfrm>
          <a:custGeom>
            <a:avLst/>
            <a:gdLst>
              <a:gd name="connsiteX0" fmla="*/ 0 w 2037506"/>
              <a:gd name="connsiteY0" fmla="*/ 96310 h 577850"/>
              <a:gd name="connsiteX1" fmla="*/ 96310 w 2037506"/>
              <a:gd name="connsiteY1" fmla="*/ 0 h 577850"/>
              <a:gd name="connsiteX2" fmla="*/ 339584 w 2037506"/>
              <a:gd name="connsiteY2" fmla="*/ 0 h 577850"/>
              <a:gd name="connsiteX3" fmla="*/ 339584 w 2037506"/>
              <a:gd name="connsiteY3" fmla="*/ 0 h 577850"/>
              <a:gd name="connsiteX4" fmla="*/ 848961 w 2037506"/>
              <a:gd name="connsiteY4" fmla="*/ 0 h 577850"/>
              <a:gd name="connsiteX5" fmla="*/ 1941196 w 2037506"/>
              <a:gd name="connsiteY5" fmla="*/ 0 h 577850"/>
              <a:gd name="connsiteX6" fmla="*/ 2037506 w 2037506"/>
              <a:gd name="connsiteY6" fmla="*/ 96310 h 577850"/>
              <a:gd name="connsiteX7" fmla="*/ 2037506 w 2037506"/>
              <a:gd name="connsiteY7" fmla="*/ 337079 h 577850"/>
              <a:gd name="connsiteX8" fmla="*/ 2037506 w 2037506"/>
              <a:gd name="connsiteY8" fmla="*/ 337079 h 577850"/>
              <a:gd name="connsiteX9" fmla="*/ 2037506 w 2037506"/>
              <a:gd name="connsiteY9" fmla="*/ 481542 h 577850"/>
              <a:gd name="connsiteX10" fmla="*/ 2037506 w 2037506"/>
              <a:gd name="connsiteY10" fmla="*/ 481540 h 577850"/>
              <a:gd name="connsiteX11" fmla="*/ 1941196 w 2037506"/>
              <a:gd name="connsiteY11" fmla="*/ 577850 h 577850"/>
              <a:gd name="connsiteX12" fmla="*/ 848961 w 2037506"/>
              <a:gd name="connsiteY12" fmla="*/ 577850 h 577850"/>
              <a:gd name="connsiteX13" fmla="*/ 884359 w 2037506"/>
              <a:gd name="connsiteY13" fmla="*/ 927553 h 577850"/>
              <a:gd name="connsiteX14" fmla="*/ 339584 w 2037506"/>
              <a:gd name="connsiteY14" fmla="*/ 577850 h 577850"/>
              <a:gd name="connsiteX15" fmla="*/ 96310 w 2037506"/>
              <a:gd name="connsiteY15" fmla="*/ 577850 h 577850"/>
              <a:gd name="connsiteX16" fmla="*/ 0 w 2037506"/>
              <a:gd name="connsiteY16" fmla="*/ 481540 h 577850"/>
              <a:gd name="connsiteX17" fmla="*/ 0 w 2037506"/>
              <a:gd name="connsiteY17" fmla="*/ 481542 h 577850"/>
              <a:gd name="connsiteX18" fmla="*/ 0 w 2037506"/>
              <a:gd name="connsiteY18" fmla="*/ 337079 h 577850"/>
              <a:gd name="connsiteX19" fmla="*/ 0 w 2037506"/>
              <a:gd name="connsiteY19" fmla="*/ 337079 h 577850"/>
              <a:gd name="connsiteX20" fmla="*/ 0 w 2037506"/>
              <a:gd name="connsiteY20" fmla="*/ 96310 h 577850"/>
              <a:gd name="connsiteX0" fmla="*/ 0 w 2037506"/>
              <a:gd name="connsiteY0" fmla="*/ 96310 h 927553"/>
              <a:gd name="connsiteX1" fmla="*/ 96310 w 2037506"/>
              <a:gd name="connsiteY1" fmla="*/ 0 h 927553"/>
              <a:gd name="connsiteX2" fmla="*/ 339584 w 2037506"/>
              <a:gd name="connsiteY2" fmla="*/ 0 h 927553"/>
              <a:gd name="connsiteX3" fmla="*/ 339584 w 2037506"/>
              <a:gd name="connsiteY3" fmla="*/ 0 h 927553"/>
              <a:gd name="connsiteX4" fmla="*/ 848961 w 2037506"/>
              <a:gd name="connsiteY4" fmla="*/ 0 h 927553"/>
              <a:gd name="connsiteX5" fmla="*/ 1941196 w 2037506"/>
              <a:gd name="connsiteY5" fmla="*/ 0 h 927553"/>
              <a:gd name="connsiteX6" fmla="*/ 2037506 w 2037506"/>
              <a:gd name="connsiteY6" fmla="*/ 96310 h 927553"/>
              <a:gd name="connsiteX7" fmla="*/ 2037506 w 2037506"/>
              <a:gd name="connsiteY7" fmla="*/ 337079 h 927553"/>
              <a:gd name="connsiteX8" fmla="*/ 2037506 w 2037506"/>
              <a:gd name="connsiteY8" fmla="*/ 337079 h 927553"/>
              <a:gd name="connsiteX9" fmla="*/ 2037506 w 2037506"/>
              <a:gd name="connsiteY9" fmla="*/ 481542 h 927553"/>
              <a:gd name="connsiteX10" fmla="*/ 2037506 w 2037506"/>
              <a:gd name="connsiteY10" fmla="*/ 481540 h 927553"/>
              <a:gd name="connsiteX11" fmla="*/ 1941196 w 2037506"/>
              <a:gd name="connsiteY11" fmla="*/ 577850 h 927553"/>
              <a:gd name="connsiteX12" fmla="*/ 848961 w 2037506"/>
              <a:gd name="connsiteY12" fmla="*/ 577850 h 927553"/>
              <a:gd name="connsiteX13" fmla="*/ 884359 w 2037506"/>
              <a:gd name="connsiteY13" fmla="*/ 927553 h 927553"/>
              <a:gd name="connsiteX14" fmla="*/ 680120 w 2037506"/>
              <a:gd name="connsiteY14" fmla="*/ 590462 h 927553"/>
              <a:gd name="connsiteX15" fmla="*/ 96310 w 2037506"/>
              <a:gd name="connsiteY15" fmla="*/ 577850 h 927553"/>
              <a:gd name="connsiteX16" fmla="*/ 0 w 2037506"/>
              <a:gd name="connsiteY16" fmla="*/ 481540 h 927553"/>
              <a:gd name="connsiteX17" fmla="*/ 0 w 2037506"/>
              <a:gd name="connsiteY17" fmla="*/ 481542 h 927553"/>
              <a:gd name="connsiteX18" fmla="*/ 0 w 2037506"/>
              <a:gd name="connsiteY18" fmla="*/ 337079 h 927553"/>
              <a:gd name="connsiteX19" fmla="*/ 0 w 2037506"/>
              <a:gd name="connsiteY19" fmla="*/ 337079 h 927553"/>
              <a:gd name="connsiteX20" fmla="*/ 0 w 2037506"/>
              <a:gd name="connsiteY20" fmla="*/ 96310 h 927553"/>
              <a:gd name="connsiteX0" fmla="*/ 0 w 2037506"/>
              <a:gd name="connsiteY0" fmla="*/ 96310 h 914940"/>
              <a:gd name="connsiteX1" fmla="*/ 96310 w 2037506"/>
              <a:gd name="connsiteY1" fmla="*/ 0 h 914940"/>
              <a:gd name="connsiteX2" fmla="*/ 339584 w 2037506"/>
              <a:gd name="connsiteY2" fmla="*/ 0 h 914940"/>
              <a:gd name="connsiteX3" fmla="*/ 339584 w 2037506"/>
              <a:gd name="connsiteY3" fmla="*/ 0 h 914940"/>
              <a:gd name="connsiteX4" fmla="*/ 848961 w 2037506"/>
              <a:gd name="connsiteY4" fmla="*/ 0 h 914940"/>
              <a:gd name="connsiteX5" fmla="*/ 1941196 w 2037506"/>
              <a:gd name="connsiteY5" fmla="*/ 0 h 914940"/>
              <a:gd name="connsiteX6" fmla="*/ 2037506 w 2037506"/>
              <a:gd name="connsiteY6" fmla="*/ 96310 h 914940"/>
              <a:gd name="connsiteX7" fmla="*/ 2037506 w 2037506"/>
              <a:gd name="connsiteY7" fmla="*/ 337079 h 914940"/>
              <a:gd name="connsiteX8" fmla="*/ 2037506 w 2037506"/>
              <a:gd name="connsiteY8" fmla="*/ 337079 h 914940"/>
              <a:gd name="connsiteX9" fmla="*/ 2037506 w 2037506"/>
              <a:gd name="connsiteY9" fmla="*/ 481542 h 914940"/>
              <a:gd name="connsiteX10" fmla="*/ 2037506 w 2037506"/>
              <a:gd name="connsiteY10" fmla="*/ 481540 h 914940"/>
              <a:gd name="connsiteX11" fmla="*/ 1941196 w 2037506"/>
              <a:gd name="connsiteY11" fmla="*/ 577850 h 914940"/>
              <a:gd name="connsiteX12" fmla="*/ 848961 w 2037506"/>
              <a:gd name="connsiteY12" fmla="*/ 577850 h 914940"/>
              <a:gd name="connsiteX13" fmla="*/ 972646 w 2037506"/>
              <a:gd name="connsiteY13" fmla="*/ 914940 h 914940"/>
              <a:gd name="connsiteX14" fmla="*/ 680120 w 2037506"/>
              <a:gd name="connsiteY14" fmla="*/ 590462 h 914940"/>
              <a:gd name="connsiteX15" fmla="*/ 96310 w 2037506"/>
              <a:gd name="connsiteY15" fmla="*/ 577850 h 914940"/>
              <a:gd name="connsiteX16" fmla="*/ 0 w 2037506"/>
              <a:gd name="connsiteY16" fmla="*/ 481540 h 914940"/>
              <a:gd name="connsiteX17" fmla="*/ 0 w 2037506"/>
              <a:gd name="connsiteY17" fmla="*/ 481542 h 914940"/>
              <a:gd name="connsiteX18" fmla="*/ 0 w 2037506"/>
              <a:gd name="connsiteY18" fmla="*/ 337079 h 914940"/>
              <a:gd name="connsiteX19" fmla="*/ 0 w 2037506"/>
              <a:gd name="connsiteY19" fmla="*/ 337079 h 914940"/>
              <a:gd name="connsiteX20" fmla="*/ 0 w 2037506"/>
              <a:gd name="connsiteY20" fmla="*/ 96310 h 91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37506" h="914940">
                <a:moveTo>
                  <a:pt x="0" y="96310"/>
                </a:moveTo>
                <a:cubicBezTo>
                  <a:pt x="0" y="43119"/>
                  <a:pt x="43119" y="0"/>
                  <a:pt x="96310" y="0"/>
                </a:cubicBezTo>
                <a:lnTo>
                  <a:pt x="339584" y="0"/>
                </a:lnTo>
                <a:lnTo>
                  <a:pt x="339584" y="0"/>
                </a:lnTo>
                <a:lnTo>
                  <a:pt x="848961" y="0"/>
                </a:lnTo>
                <a:lnTo>
                  <a:pt x="1941196" y="0"/>
                </a:lnTo>
                <a:cubicBezTo>
                  <a:pt x="1994387" y="0"/>
                  <a:pt x="2037506" y="43119"/>
                  <a:pt x="2037506" y="96310"/>
                </a:cubicBezTo>
                <a:lnTo>
                  <a:pt x="2037506" y="337079"/>
                </a:lnTo>
                <a:lnTo>
                  <a:pt x="2037506" y="337079"/>
                </a:lnTo>
                <a:lnTo>
                  <a:pt x="2037506" y="481542"/>
                </a:lnTo>
                <a:lnTo>
                  <a:pt x="2037506" y="481540"/>
                </a:lnTo>
                <a:cubicBezTo>
                  <a:pt x="2037506" y="534731"/>
                  <a:pt x="1994387" y="577850"/>
                  <a:pt x="1941196" y="577850"/>
                </a:cubicBezTo>
                <a:lnTo>
                  <a:pt x="848961" y="577850"/>
                </a:lnTo>
                <a:lnTo>
                  <a:pt x="972646" y="914940"/>
                </a:lnTo>
                <a:lnTo>
                  <a:pt x="680120" y="590462"/>
                </a:lnTo>
                <a:cubicBezTo>
                  <a:pt x="599029" y="590462"/>
                  <a:pt x="177401" y="577850"/>
                  <a:pt x="96310" y="577850"/>
                </a:cubicBezTo>
                <a:cubicBezTo>
                  <a:pt x="43119" y="577850"/>
                  <a:pt x="0" y="534731"/>
                  <a:pt x="0" y="481540"/>
                </a:cubicBezTo>
                <a:lnTo>
                  <a:pt x="0" y="481542"/>
                </a:lnTo>
                <a:lnTo>
                  <a:pt x="0" y="337079"/>
                </a:lnTo>
                <a:lnTo>
                  <a:pt x="0" y="337079"/>
                </a:lnTo>
                <a:lnTo>
                  <a:pt x="0" y="9631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 đếm lùi.</a:t>
            </a:r>
          </a:p>
          <a:p>
            <a:pPr algn="ctr"/>
            <a:endParaRPr lang="zh-CN" altLang="en-US" sz="2400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93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0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2" y="115149"/>
            <a:ext cx="731520" cy="731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5345" y="268819"/>
            <a:ext cx="6397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Tính.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CBCAEE-7F6A-49C6-A9AC-F472719D9EFF}"/>
              </a:ext>
            </a:extLst>
          </p:cNvPr>
          <p:cNvSpPr txBox="1"/>
          <p:nvPr/>
        </p:nvSpPr>
        <p:spPr>
          <a:xfrm>
            <a:off x="554946" y="1116199"/>
            <a:ext cx="567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endParaRPr lang="zh-CN" alt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4F690B5-4D4D-4B9E-8231-E4217461EE26}"/>
              </a:ext>
            </a:extLst>
          </p:cNvPr>
          <p:cNvSpPr/>
          <p:nvPr/>
        </p:nvSpPr>
        <p:spPr>
          <a:xfrm>
            <a:off x="1072056" y="1116198"/>
            <a:ext cx="1554480" cy="461665"/>
          </a:xfrm>
          <a:prstGeom prst="roundRect">
            <a:avLst/>
          </a:prstGeom>
          <a:solidFill>
            <a:srgbClr val="6DD0F6"/>
          </a:solidFill>
          <a:ln w="12700">
            <a:solidFill>
              <a:srgbClr val="008D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– 3 =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72643D-846B-4E62-96A8-EF52DDA0AE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4345" y="2055823"/>
            <a:ext cx="5375447" cy="4673456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64960455-4B66-4115-9D50-7FE3A99854BB}"/>
              </a:ext>
            </a:extLst>
          </p:cNvPr>
          <p:cNvSpPr/>
          <p:nvPr/>
        </p:nvSpPr>
        <p:spPr>
          <a:xfrm>
            <a:off x="2063666" y="2593983"/>
            <a:ext cx="1771421" cy="914940"/>
          </a:xfrm>
          <a:custGeom>
            <a:avLst/>
            <a:gdLst>
              <a:gd name="connsiteX0" fmla="*/ 0 w 2037506"/>
              <a:gd name="connsiteY0" fmla="*/ 96310 h 577850"/>
              <a:gd name="connsiteX1" fmla="*/ 96310 w 2037506"/>
              <a:gd name="connsiteY1" fmla="*/ 0 h 577850"/>
              <a:gd name="connsiteX2" fmla="*/ 339584 w 2037506"/>
              <a:gd name="connsiteY2" fmla="*/ 0 h 577850"/>
              <a:gd name="connsiteX3" fmla="*/ 339584 w 2037506"/>
              <a:gd name="connsiteY3" fmla="*/ 0 h 577850"/>
              <a:gd name="connsiteX4" fmla="*/ 848961 w 2037506"/>
              <a:gd name="connsiteY4" fmla="*/ 0 h 577850"/>
              <a:gd name="connsiteX5" fmla="*/ 1941196 w 2037506"/>
              <a:gd name="connsiteY5" fmla="*/ 0 h 577850"/>
              <a:gd name="connsiteX6" fmla="*/ 2037506 w 2037506"/>
              <a:gd name="connsiteY6" fmla="*/ 96310 h 577850"/>
              <a:gd name="connsiteX7" fmla="*/ 2037506 w 2037506"/>
              <a:gd name="connsiteY7" fmla="*/ 337079 h 577850"/>
              <a:gd name="connsiteX8" fmla="*/ 2037506 w 2037506"/>
              <a:gd name="connsiteY8" fmla="*/ 337079 h 577850"/>
              <a:gd name="connsiteX9" fmla="*/ 2037506 w 2037506"/>
              <a:gd name="connsiteY9" fmla="*/ 481542 h 577850"/>
              <a:gd name="connsiteX10" fmla="*/ 2037506 w 2037506"/>
              <a:gd name="connsiteY10" fmla="*/ 481540 h 577850"/>
              <a:gd name="connsiteX11" fmla="*/ 1941196 w 2037506"/>
              <a:gd name="connsiteY11" fmla="*/ 577850 h 577850"/>
              <a:gd name="connsiteX12" fmla="*/ 848961 w 2037506"/>
              <a:gd name="connsiteY12" fmla="*/ 577850 h 577850"/>
              <a:gd name="connsiteX13" fmla="*/ 884359 w 2037506"/>
              <a:gd name="connsiteY13" fmla="*/ 927553 h 577850"/>
              <a:gd name="connsiteX14" fmla="*/ 339584 w 2037506"/>
              <a:gd name="connsiteY14" fmla="*/ 577850 h 577850"/>
              <a:gd name="connsiteX15" fmla="*/ 96310 w 2037506"/>
              <a:gd name="connsiteY15" fmla="*/ 577850 h 577850"/>
              <a:gd name="connsiteX16" fmla="*/ 0 w 2037506"/>
              <a:gd name="connsiteY16" fmla="*/ 481540 h 577850"/>
              <a:gd name="connsiteX17" fmla="*/ 0 w 2037506"/>
              <a:gd name="connsiteY17" fmla="*/ 481542 h 577850"/>
              <a:gd name="connsiteX18" fmla="*/ 0 w 2037506"/>
              <a:gd name="connsiteY18" fmla="*/ 337079 h 577850"/>
              <a:gd name="connsiteX19" fmla="*/ 0 w 2037506"/>
              <a:gd name="connsiteY19" fmla="*/ 337079 h 577850"/>
              <a:gd name="connsiteX20" fmla="*/ 0 w 2037506"/>
              <a:gd name="connsiteY20" fmla="*/ 96310 h 577850"/>
              <a:gd name="connsiteX0" fmla="*/ 0 w 2037506"/>
              <a:gd name="connsiteY0" fmla="*/ 96310 h 927553"/>
              <a:gd name="connsiteX1" fmla="*/ 96310 w 2037506"/>
              <a:gd name="connsiteY1" fmla="*/ 0 h 927553"/>
              <a:gd name="connsiteX2" fmla="*/ 339584 w 2037506"/>
              <a:gd name="connsiteY2" fmla="*/ 0 h 927553"/>
              <a:gd name="connsiteX3" fmla="*/ 339584 w 2037506"/>
              <a:gd name="connsiteY3" fmla="*/ 0 h 927553"/>
              <a:gd name="connsiteX4" fmla="*/ 848961 w 2037506"/>
              <a:gd name="connsiteY4" fmla="*/ 0 h 927553"/>
              <a:gd name="connsiteX5" fmla="*/ 1941196 w 2037506"/>
              <a:gd name="connsiteY5" fmla="*/ 0 h 927553"/>
              <a:gd name="connsiteX6" fmla="*/ 2037506 w 2037506"/>
              <a:gd name="connsiteY6" fmla="*/ 96310 h 927553"/>
              <a:gd name="connsiteX7" fmla="*/ 2037506 w 2037506"/>
              <a:gd name="connsiteY7" fmla="*/ 337079 h 927553"/>
              <a:gd name="connsiteX8" fmla="*/ 2037506 w 2037506"/>
              <a:gd name="connsiteY8" fmla="*/ 337079 h 927553"/>
              <a:gd name="connsiteX9" fmla="*/ 2037506 w 2037506"/>
              <a:gd name="connsiteY9" fmla="*/ 481542 h 927553"/>
              <a:gd name="connsiteX10" fmla="*/ 2037506 w 2037506"/>
              <a:gd name="connsiteY10" fmla="*/ 481540 h 927553"/>
              <a:gd name="connsiteX11" fmla="*/ 1941196 w 2037506"/>
              <a:gd name="connsiteY11" fmla="*/ 577850 h 927553"/>
              <a:gd name="connsiteX12" fmla="*/ 848961 w 2037506"/>
              <a:gd name="connsiteY12" fmla="*/ 577850 h 927553"/>
              <a:gd name="connsiteX13" fmla="*/ 884359 w 2037506"/>
              <a:gd name="connsiteY13" fmla="*/ 927553 h 927553"/>
              <a:gd name="connsiteX14" fmla="*/ 680120 w 2037506"/>
              <a:gd name="connsiteY14" fmla="*/ 590462 h 927553"/>
              <a:gd name="connsiteX15" fmla="*/ 96310 w 2037506"/>
              <a:gd name="connsiteY15" fmla="*/ 577850 h 927553"/>
              <a:gd name="connsiteX16" fmla="*/ 0 w 2037506"/>
              <a:gd name="connsiteY16" fmla="*/ 481540 h 927553"/>
              <a:gd name="connsiteX17" fmla="*/ 0 w 2037506"/>
              <a:gd name="connsiteY17" fmla="*/ 481542 h 927553"/>
              <a:gd name="connsiteX18" fmla="*/ 0 w 2037506"/>
              <a:gd name="connsiteY18" fmla="*/ 337079 h 927553"/>
              <a:gd name="connsiteX19" fmla="*/ 0 w 2037506"/>
              <a:gd name="connsiteY19" fmla="*/ 337079 h 927553"/>
              <a:gd name="connsiteX20" fmla="*/ 0 w 2037506"/>
              <a:gd name="connsiteY20" fmla="*/ 96310 h 927553"/>
              <a:gd name="connsiteX0" fmla="*/ 0 w 2037506"/>
              <a:gd name="connsiteY0" fmla="*/ 96310 h 914940"/>
              <a:gd name="connsiteX1" fmla="*/ 96310 w 2037506"/>
              <a:gd name="connsiteY1" fmla="*/ 0 h 914940"/>
              <a:gd name="connsiteX2" fmla="*/ 339584 w 2037506"/>
              <a:gd name="connsiteY2" fmla="*/ 0 h 914940"/>
              <a:gd name="connsiteX3" fmla="*/ 339584 w 2037506"/>
              <a:gd name="connsiteY3" fmla="*/ 0 h 914940"/>
              <a:gd name="connsiteX4" fmla="*/ 848961 w 2037506"/>
              <a:gd name="connsiteY4" fmla="*/ 0 h 914940"/>
              <a:gd name="connsiteX5" fmla="*/ 1941196 w 2037506"/>
              <a:gd name="connsiteY5" fmla="*/ 0 h 914940"/>
              <a:gd name="connsiteX6" fmla="*/ 2037506 w 2037506"/>
              <a:gd name="connsiteY6" fmla="*/ 96310 h 914940"/>
              <a:gd name="connsiteX7" fmla="*/ 2037506 w 2037506"/>
              <a:gd name="connsiteY7" fmla="*/ 337079 h 914940"/>
              <a:gd name="connsiteX8" fmla="*/ 2037506 w 2037506"/>
              <a:gd name="connsiteY8" fmla="*/ 337079 h 914940"/>
              <a:gd name="connsiteX9" fmla="*/ 2037506 w 2037506"/>
              <a:gd name="connsiteY9" fmla="*/ 481542 h 914940"/>
              <a:gd name="connsiteX10" fmla="*/ 2037506 w 2037506"/>
              <a:gd name="connsiteY10" fmla="*/ 481540 h 914940"/>
              <a:gd name="connsiteX11" fmla="*/ 1941196 w 2037506"/>
              <a:gd name="connsiteY11" fmla="*/ 577850 h 914940"/>
              <a:gd name="connsiteX12" fmla="*/ 848961 w 2037506"/>
              <a:gd name="connsiteY12" fmla="*/ 577850 h 914940"/>
              <a:gd name="connsiteX13" fmla="*/ 972646 w 2037506"/>
              <a:gd name="connsiteY13" fmla="*/ 914940 h 914940"/>
              <a:gd name="connsiteX14" fmla="*/ 680120 w 2037506"/>
              <a:gd name="connsiteY14" fmla="*/ 590462 h 914940"/>
              <a:gd name="connsiteX15" fmla="*/ 96310 w 2037506"/>
              <a:gd name="connsiteY15" fmla="*/ 577850 h 914940"/>
              <a:gd name="connsiteX16" fmla="*/ 0 w 2037506"/>
              <a:gd name="connsiteY16" fmla="*/ 481540 h 914940"/>
              <a:gd name="connsiteX17" fmla="*/ 0 w 2037506"/>
              <a:gd name="connsiteY17" fmla="*/ 481542 h 914940"/>
              <a:gd name="connsiteX18" fmla="*/ 0 w 2037506"/>
              <a:gd name="connsiteY18" fmla="*/ 337079 h 914940"/>
              <a:gd name="connsiteX19" fmla="*/ 0 w 2037506"/>
              <a:gd name="connsiteY19" fmla="*/ 337079 h 914940"/>
              <a:gd name="connsiteX20" fmla="*/ 0 w 2037506"/>
              <a:gd name="connsiteY20" fmla="*/ 96310 h 91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37506" h="914940">
                <a:moveTo>
                  <a:pt x="0" y="96310"/>
                </a:moveTo>
                <a:cubicBezTo>
                  <a:pt x="0" y="43119"/>
                  <a:pt x="43119" y="0"/>
                  <a:pt x="96310" y="0"/>
                </a:cubicBezTo>
                <a:lnTo>
                  <a:pt x="339584" y="0"/>
                </a:lnTo>
                <a:lnTo>
                  <a:pt x="339584" y="0"/>
                </a:lnTo>
                <a:lnTo>
                  <a:pt x="848961" y="0"/>
                </a:lnTo>
                <a:lnTo>
                  <a:pt x="1941196" y="0"/>
                </a:lnTo>
                <a:cubicBezTo>
                  <a:pt x="1994387" y="0"/>
                  <a:pt x="2037506" y="43119"/>
                  <a:pt x="2037506" y="96310"/>
                </a:cubicBezTo>
                <a:lnTo>
                  <a:pt x="2037506" y="337079"/>
                </a:lnTo>
                <a:lnTo>
                  <a:pt x="2037506" y="337079"/>
                </a:lnTo>
                <a:lnTo>
                  <a:pt x="2037506" y="481542"/>
                </a:lnTo>
                <a:lnTo>
                  <a:pt x="2037506" y="481540"/>
                </a:lnTo>
                <a:cubicBezTo>
                  <a:pt x="2037506" y="534731"/>
                  <a:pt x="1994387" y="577850"/>
                  <a:pt x="1941196" y="577850"/>
                </a:cubicBezTo>
                <a:lnTo>
                  <a:pt x="848961" y="577850"/>
                </a:lnTo>
                <a:lnTo>
                  <a:pt x="972646" y="914940"/>
                </a:lnTo>
                <a:lnTo>
                  <a:pt x="680120" y="590462"/>
                </a:lnTo>
                <a:cubicBezTo>
                  <a:pt x="599029" y="590462"/>
                  <a:pt x="177401" y="577850"/>
                  <a:pt x="96310" y="577850"/>
                </a:cubicBezTo>
                <a:cubicBezTo>
                  <a:pt x="43119" y="577850"/>
                  <a:pt x="0" y="534731"/>
                  <a:pt x="0" y="481540"/>
                </a:cubicBezTo>
                <a:lnTo>
                  <a:pt x="0" y="481542"/>
                </a:lnTo>
                <a:lnTo>
                  <a:pt x="0" y="337079"/>
                </a:lnTo>
                <a:lnTo>
                  <a:pt x="0" y="337079"/>
                </a:lnTo>
                <a:lnTo>
                  <a:pt x="0" y="9631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 đếm lùi.</a:t>
            </a:r>
          </a:p>
          <a:p>
            <a:pPr algn="ctr"/>
            <a:endParaRPr lang="zh-CN" altLang="en-US" sz="2400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56A489-E117-4376-A1E2-65B910C17253}"/>
              </a:ext>
            </a:extLst>
          </p:cNvPr>
          <p:cNvSpPr txBox="1"/>
          <p:nvPr/>
        </p:nvSpPr>
        <p:spPr>
          <a:xfrm>
            <a:off x="2175641" y="1116198"/>
            <a:ext cx="403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zh-CN" altLang="en-US" sz="2400" b="1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9">
            <a:extLst>
              <a:ext uri="{FF2B5EF4-FFF2-40B4-BE49-F238E27FC236}">
                <a16:creationId xmlns:a16="http://schemas.microsoft.com/office/drawing/2014/main" id="{4227D9BC-D1F5-4193-B25A-473564898211}"/>
              </a:ext>
            </a:extLst>
          </p:cNvPr>
          <p:cNvSpPr txBox="1"/>
          <p:nvPr/>
        </p:nvSpPr>
        <p:spPr>
          <a:xfrm>
            <a:off x="2882389" y="1855089"/>
            <a:ext cx="388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8" name="TextBox 10">
            <a:extLst>
              <a:ext uri="{FF2B5EF4-FFF2-40B4-BE49-F238E27FC236}">
                <a16:creationId xmlns:a16="http://schemas.microsoft.com/office/drawing/2014/main" id="{63AD8513-BA31-4D73-9304-09AE58EE2359}"/>
              </a:ext>
            </a:extLst>
          </p:cNvPr>
          <p:cNvSpPr txBox="1"/>
          <p:nvPr/>
        </p:nvSpPr>
        <p:spPr>
          <a:xfrm>
            <a:off x="3810286" y="1855090"/>
            <a:ext cx="388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C4BCB540-A3E8-46C8-A6F9-ECA2E37F5B4C}"/>
              </a:ext>
            </a:extLst>
          </p:cNvPr>
          <p:cNvSpPr txBox="1"/>
          <p:nvPr/>
        </p:nvSpPr>
        <p:spPr>
          <a:xfrm>
            <a:off x="4776582" y="1855090"/>
            <a:ext cx="388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A467E93-8CC5-4645-94B6-220C92C9C3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744" y="2006405"/>
            <a:ext cx="592961" cy="189747"/>
          </a:xfrm>
          <a:prstGeom prst="rect">
            <a:avLst/>
          </a:prstGeom>
        </p:spPr>
      </p:pic>
      <p:sp>
        <p:nvSpPr>
          <p:cNvPr id="32" name="TextBox 15">
            <a:extLst>
              <a:ext uri="{FF2B5EF4-FFF2-40B4-BE49-F238E27FC236}">
                <a16:creationId xmlns:a16="http://schemas.microsoft.com/office/drawing/2014/main" id="{04A52449-4035-45E9-8D2B-8612E58D9BAE}"/>
              </a:ext>
            </a:extLst>
          </p:cNvPr>
          <p:cNvSpPr txBox="1"/>
          <p:nvPr/>
        </p:nvSpPr>
        <p:spPr>
          <a:xfrm>
            <a:off x="5709705" y="1855090"/>
            <a:ext cx="388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B13383C0-1C51-48A5-AE64-F19E0836C3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621" y="2006405"/>
            <a:ext cx="592961" cy="18974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BED5CD5C-2844-476E-A2D9-1F381C04F7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134" y="2006405"/>
            <a:ext cx="592961" cy="18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69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2"/>
      <p:bldP spid="27" grpId="3"/>
      <p:bldP spid="28" grpId="2"/>
      <p:bldP spid="28" grpId="3"/>
      <p:bldP spid="29" grpId="2"/>
      <p:bldP spid="29" grpId="3"/>
      <p:bldP spid="32" grpId="2"/>
      <p:bldP spid="32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2" y="115149"/>
            <a:ext cx="731520" cy="731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5345" y="268819"/>
            <a:ext cx="6397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Tính.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CBCAEE-7F6A-49C6-A9AC-F472719D9EFF}"/>
              </a:ext>
            </a:extLst>
          </p:cNvPr>
          <p:cNvSpPr txBox="1"/>
          <p:nvPr/>
        </p:nvSpPr>
        <p:spPr>
          <a:xfrm>
            <a:off x="554946" y="1116199"/>
            <a:ext cx="567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4F690B5-4D4D-4B9E-8231-E4217461EE26}"/>
              </a:ext>
            </a:extLst>
          </p:cNvPr>
          <p:cNvSpPr/>
          <p:nvPr/>
        </p:nvSpPr>
        <p:spPr>
          <a:xfrm>
            <a:off x="1072056" y="1107361"/>
            <a:ext cx="1554480" cy="461665"/>
          </a:xfrm>
          <a:prstGeom prst="roundRect">
            <a:avLst/>
          </a:prstGeom>
          <a:solidFill>
            <a:srgbClr val="99DEF9"/>
          </a:solidFill>
          <a:ln w="19050">
            <a:solidFill>
              <a:srgbClr val="0091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– 3 =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72643D-846B-4E62-96A8-EF52DDA0AE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152" y="2631951"/>
            <a:ext cx="4551638" cy="3957230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4ECB37F8-71F6-4CEA-826F-CBCC58F461D0}"/>
              </a:ext>
            </a:extLst>
          </p:cNvPr>
          <p:cNvSpPr/>
          <p:nvPr/>
        </p:nvSpPr>
        <p:spPr>
          <a:xfrm>
            <a:off x="2118886" y="1766389"/>
            <a:ext cx="2425262" cy="1502719"/>
          </a:xfrm>
          <a:prstGeom prst="wedgeRoundRectCallout">
            <a:avLst>
              <a:gd name="adj1" fmla="val -37564"/>
              <a:gd name="adj2" fmla="val 64311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2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 thuộc  bảng trừ rồi nên biết ngay kết quả.</a:t>
            </a:r>
            <a:endParaRPr lang="zh-CN" altLang="en-US" sz="2400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FC74F71-6704-4D49-AD27-96AE748D3B94}"/>
              </a:ext>
            </a:extLst>
          </p:cNvPr>
          <p:cNvSpPr/>
          <p:nvPr/>
        </p:nvSpPr>
        <p:spPr>
          <a:xfrm>
            <a:off x="5033405" y="1295889"/>
            <a:ext cx="1554480" cy="461665"/>
          </a:xfrm>
          <a:prstGeom prst="roundRect">
            <a:avLst/>
          </a:prstGeom>
          <a:solidFill>
            <a:srgbClr val="99DEF9"/>
          </a:solidFill>
          <a:ln w="19050">
            <a:solidFill>
              <a:srgbClr val="0083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– 5 =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73B24330-A557-4087-B151-14B7D1BD46DC}"/>
              </a:ext>
            </a:extLst>
          </p:cNvPr>
          <p:cNvSpPr/>
          <p:nvPr/>
        </p:nvSpPr>
        <p:spPr>
          <a:xfrm>
            <a:off x="5033405" y="1882576"/>
            <a:ext cx="1554480" cy="461665"/>
          </a:xfrm>
          <a:prstGeom prst="roundRect">
            <a:avLst/>
          </a:prstGeom>
          <a:solidFill>
            <a:srgbClr val="C6EAFB"/>
          </a:solidFill>
          <a:ln w="19050">
            <a:solidFill>
              <a:srgbClr val="008D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– 5 =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93CDEA6-6A5D-488B-BEDC-15C1FDDF71B1}"/>
              </a:ext>
            </a:extLst>
          </p:cNvPr>
          <p:cNvSpPr/>
          <p:nvPr/>
        </p:nvSpPr>
        <p:spPr>
          <a:xfrm>
            <a:off x="5033405" y="2451589"/>
            <a:ext cx="1554480" cy="461665"/>
          </a:xfrm>
          <a:prstGeom prst="roundRect">
            <a:avLst/>
          </a:prstGeom>
          <a:solidFill>
            <a:srgbClr val="99DEF9"/>
          </a:solidFill>
          <a:ln w="19050">
            <a:solidFill>
              <a:srgbClr val="0083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– 5 =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7EDBEED8-89BF-4BA4-8970-9088CB51AE0B}"/>
              </a:ext>
            </a:extLst>
          </p:cNvPr>
          <p:cNvSpPr/>
          <p:nvPr/>
        </p:nvSpPr>
        <p:spPr>
          <a:xfrm>
            <a:off x="5033405" y="3038276"/>
            <a:ext cx="1554480" cy="461665"/>
          </a:xfrm>
          <a:prstGeom prst="roundRect">
            <a:avLst/>
          </a:prstGeom>
          <a:solidFill>
            <a:srgbClr val="C6EAFB"/>
          </a:solidFill>
          <a:ln w="19050">
            <a:solidFill>
              <a:srgbClr val="008D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– 5 =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D4EB4BD-F991-4E5F-8085-70F02A14B0EE}"/>
              </a:ext>
            </a:extLst>
          </p:cNvPr>
          <p:cNvSpPr/>
          <p:nvPr/>
        </p:nvSpPr>
        <p:spPr>
          <a:xfrm>
            <a:off x="5033405" y="3605507"/>
            <a:ext cx="1554480" cy="461665"/>
          </a:xfrm>
          <a:prstGeom prst="roundRect">
            <a:avLst/>
          </a:prstGeom>
          <a:solidFill>
            <a:srgbClr val="99DEF9"/>
          </a:solidFill>
          <a:ln w="19050">
            <a:solidFill>
              <a:srgbClr val="0083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– 6 =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703B592-2B78-40BD-BBBA-1A7E04FCE02D}"/>
              </a:ext>
            </a:extLst>
          </p:cNvPr>
          <p:cNvSpPr/>
          <p:nvPr/>
        </p:nvSpPr>
        <p:spPr>
          <a:xfrm>
            <a:off x="5033405" y="4190412"/>
            <a:ext cx="1554480" cy="461665"/>
          </a:xfrm>
          <a:prstGeom prst="roundRect">
            <a:avLst/>
          </a:prstGeom>
          <a:solidFill>
            <a:srgbClr val="C6EAFB"/>
          </a:solidFill>
          <a:ln w="19050">
            <a:solidFill>
              <a:srgbClr val="008D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– 6 =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1A5FD534-3A8F-40CA-BB67-E3D60765B446}"/>
              </a:ext>
            </a:extLst>
          </p:cNvPr>
          <p:cNvSpPr/>
          <p:nvPr/>
        </p:nvSpPr>
        <p:spPr>
          <a:xfrm>
            <a:off x="5033405" y="4757643"/>
            <a:ext cx="1554480" cy="461665"/>
          </a:xfrm>
          <a:prstGeom prst="roundRect">
            <a:avLst/>
          </a:prstGeom>
          <a:solidFill>
            <a:srgbClr val="99DEF9"/>
          </a:solidFill>
          <a:ln w="19050">
            <a:solidFill>
              <a:srgbClr val="0083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– 6 =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7309355-AEBF-4EF4-89EF-EC3E84DA1D46}"/>
              </a:ext>
            </a:extLst>
          </p:cNvPr>
          <p:cNvSpPr/>
          <p:nvPr/>
        </p:nvSpPr>
        <p:spPr>
          <a:xfrm>
            <a:off x="7000941" y="1304726"/>
            <a:ext cx="1554480" cy="461665"/>
          </a:xfrm>
          <a:prstGeom prst="roundRect">
            <a:avLst/>
          </a:prstGeom>
          <a:solidFill>
            <a:srgbClr val="C6EAFB"/>
          </a:solidFill>
          <a:ln w="19050">
            <a:solidFill>
              <a:srgbClr val="008D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– 7 =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B9116C43-27D4-446D-9164-5E5078A91D18}"/>
              </a:ext>
            </a:extLst>
          </p:cNvPr>
          <p:cNvSpPr/>
          <p:nvPr/>
        </p:nvSpPr>
        <p:spPr>
          <a:xfrm>
            <a:off x="7000941" y="1882576"/>
            <a:ext cx="1554480" cy="461665"/>
          </a:xfrm>
          <a:prstGeom prst="roundRect">
            <a:avLst/>
          </a:prstGeom>
          <a:solidFill>
            <a:srgbClr val="99DEF9"/>
          </a:solidFill>
          <a:ln w="19050">
            <a:solidFill>
              <a:srgbClr val="0083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– 7 =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68AA211D-C7A0-4C0D-A845-473DA1FE6575}"/>
              </a:ext>
            </a:extLst>
          </p:cNvPr>
          <p:cNvSpPr/>
          <p:nvPr/>
        </p:nvSpPr>
        <p:spPr>
          <a:xfrm>
            <a:off x="7000941" y="2460426"/>
            <a:ext cx="1554480" cy="461665"/>
          </a:xfrm>
          <a:prstGeom prst="roundRect">
            <a:avLst/>
          </a:prstGeom>
          <a:solidFill>
            <a:srgbClr val="C6EAFB"/>
          </a:solidFill>
          <a:ln w="19050">
            <a:solidFill>
              <a:srgbClr val="008D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– 8 =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E79A93CB-94A4-420E-AFC9-8462ADAA8337}"/>
              </a:ext>
            </a:extLst>
          </p:cNvPr>
          <p:cNvSpPr/>
          <p:nvPr/>
        </p:nvSpPr>
        <p:spPr>
          <a:xfrm>
            <a:off x="7000941" y="3038276"/>
            <a:ext cx="1554480" cy="461665"/>
          </a:xfrm>
          <a:prstGeom prst="roundRect">
            <a:avLst/>
          </a:prstGeom>
          <a:solidFill>
            <a:srgbClr val="99DEF9"/>
          </a:solidFill>
          <a:ln w="19050">
            <a:solidFill>
              <a:srgbClr val="0083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– 3 =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F9AFEB01-FFD9-4629-B3C0-EC068B671702}"/>
              </a:ext>
            </a:extLst>
          </p:cNvPr>
          <p:cNvSpPr/>
          <p:nvPr/>
        </p:nvSpPr>
        <p:spPr>
          <a:xfrm>
            <a:off x="7000941" y="3614344"/>
            <a:ext cx="1554480" cy="461665"/>
          </a:xfrm>
          <a:prstGeom prst="roundRect">
            <a:avLst/>
          </a:prstGeom>
          <a:solidFill>
            <a:srgbClr val="C6EAFB"/>
          </a:solidFill>
          <a:ln w="19050">
            <a:solidFill>
              <a:srgbClr val="008D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– 3 =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66818A33-A0D9-49EF-A1B0-581638543C2F}"/>
              </a:ext>
            </a:extLst>
          </p:cNvPr>
          <p:cNvSpPr/>
          <p:nvPr/>
        </p:nvSpPr>
        <p:spPr>
          <a:xfrm>
            <a:off x="7000941" y="4190412"/>
            <a:ext cx="1554480" cy="461665"/>
          </a:xfrm>
          <a:prstGeom prst="roundRect">
            <a:avLst/>
          </a:prstGeom>
          <a:solidFill>
            <a:srgbClr val="99DEF9"/>
          </a:solidFill>
          <a:ln w="19050">
            <a:solidFill>
              <a:srgbClr val="0083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– 3 =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7EF94FF5-5797-4553-9D6A-7D71180A217D}"/>
              </a:ext>
            </a:extLst>
          </p:cNvPr>
          <p:cNvSpPr/>
          <p:nvPr/>
        </p:nvSpPr>
        <p:spPr>
          <a:xfrm>
            <a:off x="7000941" y="4766480"/>
            <a:ext cx="1554480" cy="461665"/>
          </a:xfrm>
          <a:prstGeom prst="roundRect">
            <a:avLst/>
          </a:prstGeom>
          <a:solidFill>
            <a:srgbClr val="C6EAFB"/>
          </a:solidFill>
          <a:ln w="19050">
            <a:solidFill>
              <a:srgbClr val="008D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– 3 =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A056F53-D560-4227-BFCB-576464DB8359}"/>
              </a:ext>
            </a:extLst>
          </p:cNvPr>
          <p:cNvSpPr txBox="1"/>
          <p:nvPr/>
        </p:nvSpPr>
        <p:spPr>
          <a:xfrm>
            <a:off x="6110714" y="1304725"/>
            <a:ext cx="1554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sz="2400">
              <a:solidFill>
                <a:srgbClr val="008A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0867987-44C2-474A-A1C1-155379749297}"/>
              </a:ext>
            </a:extLst>
          </p:cNvPr>
          <p:cNvSpPr txBox="1"/>
          <p:nvPr/>
        </p:nvSpPr>
        <p:spPr>
          <a:xfrm>
            <a:off x="6108087" y="1882576"/>
            <a:ext cx="1554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sz="2400">
              <a:solidFill>
                <a:srgbClr val="008A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4E0318E-C222-4349-9593-2424F930B5A8}"/>
              </a:ext>
            </a:extLst>
          </p:cNvPr>
          <p:cNvSpPr txBox="1"/>
          <p:nvPr/>
        </p:nvSpPr>
        <p:spPr>
          <a:xfrm>
            <a:off x="6108087" y="2460426"/>
            <a:ext cx="1554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2400">
              <a:solidFill>
                <a:srgbClr val="008A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EDCCB2F-B107-4622-B52A-5C241E90C5A1}"/>
              </a:ext>
            </a:extLst>
          </p:cNvPr>
          <p:cNvSpPr txBox="1"/>
          <p:nvPr/>
        </p:nvSpPr>
        <p:spPr>
          <a:xfrm>
            <a:off x="6108086" y="3032282"/>
            <a:ext cx="1554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zh-CN" altLang="en-US" sz="2400">
              <a:solidFill>
                <a:srgbClr val="008A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875E26A-3784-4A3F-B681-4DFE1C452CE6}"/>
              </a:ext>
            </a:extLst>
          </p:cNvPr>
          <p:cNvSpPr txBox="1"/>
          <p:nvPr/>
        </p:nvSpPr>
        <p:spPr>
          <a:xfrm>
            <a:off x="6108086" y="3604138"/>
            <a:ext cx="1554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sz="2400">
              <a:solidFill>
                <a:srgbClr val="008A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35D0F00-713F-4D08-9F2E-206A35F581B8}"/>
              </a:ext>
            </a:extLst>
          </p:cNvPr>
          <p:cNvSpPr txBox="1"/>
          <p:nvPr/>
        </p:nvSpPr>
        <p:spPr>
          <a:xfrm>
            <a:off x="6108086" y="4176796"/>
            <a:ext cx="1554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sz="2400">
              <a:solidFill>
                <a:srgbClr val="008A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C830B30-39C2-4B68-A97E-2D0C1609DBBE}"/>
              </a:ext>
            </a:extLst>
          </p:cNvPr>
          <p:cNvSpPr txBox="1"/>
          <p:nvPr/>
        </p:nvSpPr>
        <p:spPr>
          <a:xfrm>
            <a:off x="6112817" y="4749454"/>
            <a:ext cx="1554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2400">
              <a:solidFill>
                <a:srgbClr val="008A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276E503-30EB-4E9B-B83B-7F1507E5D6D5}"/>
              </a:ext>
            </a:extLst>
          </p:cNvPr>
          <p:cNvSpPr txBox="1"/>
          <p:nvPr/>
        </p:nvSpPr>
        <p:spPr>
          <a:xfrm>
            <a:off x="8070366" y="1304724"/>
            <a:ext cx="1554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sz="2400">
              <a:solidFill>
                <a:srgbClr val="008A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6D76F97-9B88-4580-8EFB-859067B3D296}"/>
              </a:ext>
            </a:extLst>
          </p:cNvPr>
          <p:cNvSpPr txBox="1"/>
          <p:nvPr/>
        </p:nvSpPr>
        <p:spPr>
          <a:xfrm>
            <a:off x="8070366" y="1882576"/>
            <a:ext cx="1554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sz="2400">
              <a:solidFill>
                <a:srgbClr val="008A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2162232-E2A9-45F9-8E66-46A1676F5105}"/>
              </a:ext>
            </a:extLst>
          </p:cNvPr>
          <p:cNvSpPr txBox="1"/>
          <p:nvPr/>
        </p:nvSpPr>
        <p:spPr>
          <a:xfrm>
            <a:off x="8070364" y="2489252"/>
            <a:ext cx="1554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sz="2400">
              <a:solidFill>
                <a:srgbClr val="008A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4E86F88-2254-481E-9A86-927525CFFC17}"/>
              </a:ext>
            </a:extLst>
          </p:cNvPr>
          <p:cNvSpPr txBox="1"/>
          <p:nvPr/>
        </p:nvSpPr>
        <p:spPr>
          <a:xfrm>
            <a:off x="8070366" y="3032282"/>
            <a:ext cx="1554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sz="2400">
              <a:solidFill>
                <a:srgbClr val="008A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C73854D-7611-45A5-8801-55BE168D1F94}"/>
              </a:ext>
            </a:extLst>
          </p:cNvPr>
          <p:cNvSpPr txBox="1"/>
          <p:nvPr/>
        </p:nvSpPr>
        <p:spPr>
          <a:xfrm>
            <a:off x="8070365" y="3604137"/>
            <a:ext cx="1554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sz="2400">
              <a:solidFill>
                <a:srgbClr val="008A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17FFAE5-416C-434B-9173-187B062DDAA3}"/>
              </a:ext>
            </a:extLst>
          </p:cNvPr>
          <p:cNvSpPr txBox="1"/>
          <p:nvPr/>
        </p:nvSpPr>
        <p:spPr>
          <a:xfrm>
            <a:off x="8070364" y="4180890"/>
            <a:ext cx="1554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2400">
              <a:solidFill>
                <a:srgbClr val="008A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4369329-1B0E-4989-B15C-32EEF6D1C4CA}"/>
              </a:ext>
            </a:extLst>
          </p:cNvPr>
          <p:cNvSpPr txBox="1"/>
          <p:nvPr/>
        </p:nvSpPr>
        <p:spPr>
          <a:xfrm>
            <a:off x="8070364" y="4757643"/>
            <a:ext cx="1554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zh-CN" altLang="en-US" sz="2400">
              <a:solidFill>
                <a:srgbClr val="008A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F22850B-4D80-4BA3-B9A9-C20F43A3362A}"/>
              </a:ext>
            </a:extLst>
          </p:cNvPr>
          <p:cNvSpPr txBox="1"/>
          <p:nvPr/>
        </p:nvSpPr>
        <p:spPr>
          <a:xfrm>
            <a:off x="2175641" y="1116198"/>
            <a:ext cx="403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zh-CN" alt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51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48" grpId="0"/>
      <p:bldP spid="49" grpId="0"/>
      <p:bldP spid="50" grpId="0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CEF9E6-C36C-41DD-9F8F-8FA000B6B6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062" y="115149"/>
            <a:ext cx="731520" cy="7315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3E021A5-2FBC-47E5-B587-BB0F67F8796B}"/>
              </a:ext>
            </a:extLst>
          </p:cNvPr>
          <p:cNvSpPr txBox="1"/>
          <p:nvPr/>
        </p:nvSpPr>
        <p:spPr>
          <a:xfrm>
            <a:off x="1025345" y="268819"/>
            <a:ext cx="639706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Tìm số.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8871D3-0B9E-4E18-9F9C-E161BCCCD3E5}"/>
              </a:ext>
            </a:extLst>
          </p:cNvPr>
          <p:cNvSpPr txBox="1"/>
          <p:nvPr/>
        </p:nvSpPr>
        <p:spPr>
          <a:xfrm>
            <a:off x="777167" y="1752223"/>
            <a:ext cx="14504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600">
                <a:latin typeface="Arial" panose="020B0604020202020204" pitchFamily="34" charset="0"/>
                <a:cs typeface="Arial" panose="020B0604020202020204" pitchFamily="34" charset="0"/>
              </a:rPr>
              <a:t>10 + 4 =</a:t>
            </a:r>
            <a:endParaRPr lang="zh-CN" altLang="en-US" sz="2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F1D731-88A5-4190-AE43-E176EFF79366}"/>
              </a:ext>
            </a:extLst>
          </p:cNvPr>
          <p:cNvSpPr txBox="1"/>
          <p:nvPr/>
        </p:nvSpPr>
        <p:spPr>
          <a:xfrm>
            <a:off x="3526670" y="1752222"/>
            <a:ext cx="14504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600">
                <a:latin typeface="Arial" panose="020B0604020202020204" pitchFamily="34" charset="0"/>
                <a:cs typeface="Arial" panose="020B0604020202020204" pitchFamily="34" charset="0"/>
              </a:rPr>
              <a:t>10 + 5 =</a:t>
            </a:r>
            <a:endParaRPr lang="zh-CN" altLang="en-US" sz="2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351865-7707-4588-B482-A6AE9F16B3A8}"/>
              </a:ext>
            </a:extLst>
          </p:cNvPr>
          <p:cNvSpPr txBox="1"/>
          <p:nvPr/>
        </p:nvSpPr>
        <p:spPr>
          <a:xfrm>
            <a:off x="6187889" y="1752222"/>
            <a:ext cx="14504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600">
                <a:latin typeface="Arial" panose="020B0604020202020204" pitchFamily="34" charset="0"/>
                <a:cs typeface="Arial" panose="020B0604020202020204" pitchFamily="34" charset="0"/>
              </a:rPr>
              <a:t>10 + 8 =</a:t>
            </a:r>
            <a:endParaRPr lang="zh-CN" altLang="en-US" sz="2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3537DCD-0090-4833-97B1-85B329F08981}"/>
              </a:ext>
            </a:extLst>
          </p:cNvPr>
          <p:cNvGrpSpPr/>
          <p:nvPr/>
        </p:nvGrpSpPr>
        <p:grpSpPr>
          <a:xfrm>
            <a:off x="780908" y="3152269"/>
            <a:ext cx="2632255" cy="548675"/>
            <a:chOff x="1025345" y="3456290"/>
            <a:chExt cx="2632255" cy="54867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64931A2-449D-4FB9-B381-DC253766B7D9}"/>
                </a:ext>
              </a:extLst>
            </p:cNvPr>
            <p:cNvSpPr txBox="1"/>
            <p:nvPr/>
          </p:nvSpPr>
          <p:spPr>
            <a:xfrm>
              <a:off x="1025345" y="3543300"/>
              <a:ext cx="26322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latin typeface="Arial" panose="020B0604020202020204" pitchFamily="34" charset="0"/>
                  <a:cs typeface="Arial" panose="020B0604020202020204" pitchFamily="34" charset="0"/>
                </a:rPr>
                <a:t>10 +          = 15</a:t>
              </a:r>
              <a:endParaRPr lang="zh-CN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0ACC446-5691-4474-BE13-352D16DA47C2}"/>
                </a:ext>
              </a:extLst>
            </p:cNvPr>
            <p:cNvSpPr/>
            <p:nvPr/>
          </p:nvSpPr>
          <p:spPr>
            <a:xfrm>
              <a:off x="1847714" y="3456290"/>
              <a:ext cx="548640" cy="5486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61AC21E4-7521-493A-9329-F795EE0A7C5F}"/>
              </a:ext>
            </a:extLst>
          </p:cNvPr>
          <p:cNvSpPr/>
          <p:nvPr/>
        </p:nvSpPr>
        <p:spPr>
          <a:xfrm>
            <a:off x="2214978" y="1752222"/>
            <a:ext cx="548640" cy="548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5AF48C-BF73-4CEA-95E5-E06CE5648CBD}"/>
              </a:ext>
            </a:extLst>
          </p:cNvPr>
          <p:cNvSpPr/>
          <p:nvPr/>
        </p:nvSpPr>
        <p:spPr>
          <a:xfrm>
            <a:off x="4977098" y="1752222"/>
            <a:ext cx="548640" cy="548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BEC012-3E7F-4933-BDA5-7962B2572F2A}"/>
              </a:ext>
            </a:extLst>
          </p:cNvPr>
          <p:cNvSpPr/>
          <p:nvPr/>
        </p:nvSpPr>
        <p:spPr>
          <a:xfrm>
            <a:off x="7638317" y="1752221"/>
            <a:ext cx="548640" cy="548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CB5ACEA-EAAE-411A-A56F-02FB5C783EFB}"/>
              </a:ext>
            </a:extLst>
          </p:cNvPr>
          <p:cNvGrpSpPr/>
          <p:nvPr/>
        </p:nvGrpSpPr>
        <p:grpSpPr>
          <a:xfrm>
            <a:off x="3526670" y="3131705"/>
            <a:ext cx="2632255" cy="548675"/>
            <a:chOff x="1025345" y="3456290"/>
            <a:chExt cx="2632255" cy="54867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93D4BE4-7CCB-41CC-85F0-67531A7D4FEE}"/>
                </a:ext>
              </a:extLst>
            </p:cNvPr>
            <p:cNvSpPr txBox="1"/>
            <p:nvPr/>
          </p:nvSpPr>
          <p:spPr>
            <a:xfrm>
              <a:off x="1025345" y="3543300"/>
              <a:ext cx="26322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latin typeface="Arial" panose="020B0604020202020204" pitchFamily="34" charset="0"/>
                  <a:cs typeface="Arial" panose="020B0604020202020204" pitchFamily="34" charset="0"/>
                </a:rPr>
                <a:t>10 +          = 19</a:t>
              </a:r>
              <a:endParaRPr lang="zh-CN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E242B5E-0DEC-406F-85C4-FB3A48E4FC73}"/>
                </a:ext>
              </a:extLst>
            </p:cNvPr>
            <p:cNvSpPr/>
            <p:nvPr/>
          </p:nvSpPr>
          <p:spPr>
            <a:xfrm>
              <a:off x="1847714" y="3456290"/>
              <a:ext cx="548640" cy="5486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9048CAC-C672-423B-A466-D0B4241955A7}"/>
              </a:ext>
            </a:extLst>
          </p:cNvPr>
          <p:cNvGrpSpPr/>
          <p:nvPr/>
        </p:nvGrpSpPr>
        <p:grpSpPr>
          <a:xfrm>
            <a:off x="6238337" y="3131704"/>
            <a:ext cx="2632255" cy="548675"/>
            <a:chOff x="1025345" y="3456290"/>
            <a:chExt cx="2632255" cy="54867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F446838-3AC7-4DA2-A842-2565C6DE2B7B}"/>
                </a:ext>
              </a:extLst>
            </p:cNvPr>
            <p:cNvSpPr txBox="1"/>
            <p:nvPr/>
          </p:nvSpPr>
          <p:spPr>
            <a:xfrm>
              <a:off x="1025345" y="3543300"/>
              <a:ext cx="26322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latin typeface="Arial" panose="020B0604020202020204" pitchFamily="34" charset="0"/>
                  <a:cs typeface="Arial" panose="020B0604020202020204" pitchFamily="34" charset="0"/>
                </a:rPr>
                <a:t>10 +          = 20</a:t>
              </a:r>
              <a:endParaRPr lang="zh-CN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763255B-E594-4B7E-A68E-95B4F3B3A27F}"/>
                </a:ext>
              </a:extLst>
            </p:cNvPr>
            <p:cNvSpPr/>
            <p:nvPr/>
          </p:nvSpPr>
          <p:spPr>
            <a:xfrm>
              <a:off x="1847714" y="3456290"/>
              <a:ext cx="548640" cy="5486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D2BFC879-A3AB-4515-A73A-7922852FF473}"/>
              </a:ext>
            </a:extLst>
          </p:cNvPr>
          <p:cNvSpPr/>
          <p:nvPr/>
        </p:nvSpPr>
        <p:spPr>
          <a:xfrm>
            <a:off x="2214978" y="1752220"/>
            <a:ext cx="548640" cy="548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DC69E27-84C3-4D27-9A33-4C6AE5DFA3A2}"/>
              </a:ext>
            </a:extLst>
          </p:cNvPr>
          <p:cNvSpPr/>
          <p:nvPr/>
        </p:nvSpPr>
        <p:spPr>
          <a:xfrm>
            <a:off x="2227595" y="1752218"/>
            <a:ext cx="548640" cy="548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zh-CN" alt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135C4A-2CA3-459E-8638-A2B7780E43EB}"/>
              </a:ext>
            </a:extLst>
          </p:cNvPr>
          <p:cNvSpPr/>
          <p:nvPr/>
        </p:nvSpPr>
        <p:spPr>
          <a:xfrm>
            <a:off x="4983399" y="1752218"/>
            <a:ext cx="548640" cy="548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6824BC4-D233-4991-8928-19CD2066ABA4}"/>
              </a:ext>
            </a:extLst>
          </p:cNvPr>
          <p:cNvSpPr/>
          <p:nvPr/>
        </p:nvSpPr>
        <p:spPr>
          <a:xfrm>
            <a:off x="4977098" y="1763454"/>
            <a:ext cx="548640" cy="548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zh-CN" alt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1E31D2A-6271-417B-95EA-09DC572FC8C9}"/>
              </a:ext>
            </a:extLst>
          </p:cNvPr>
          <p:cNvSpPr/>
          <p:nvPr/>
        </p:nvSpPr>
        <p:spPr>
          <a:xfrm>
            <a:off x="7644618" y="1761418"/>
            <a:ext cx="548640" cy="548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7CA901C-828D-4238-A6ED-936DE93038ED}"/>
              </a:ext>
            </a:extLst>
          </p:cNvPr>
          <p:cNvSpPr/>
          <p:nvPr/>
        </p:nvSpPr>
        <p:spPr>
          <a:xfrm>
            <a:off x="7632016" y="1761418"/>
            <a:ext cx="548640" cy="548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zh-CN" alt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6373C52-CDEB-42FC-A543-7A9A23F0DFE7}"/>
              </a:ext>
            </a:extLst>
          </p:cNvPr>
          <p:cNvSpPr/>
          <p:nvPr/>
        </p:nvSpPr>
        <p:spPr>
          <a:xfrm>
            <a:off x="1603277" y="3145403"/>
            <a:ext cx="548640" cy="548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6440731-49A9-4758-8579-2B7DDD65E178}"/>
              </a:ext>
            </a:extLst>
          </p:cNvPr>
          <p:cNvSpPr/>
          <p:nvPr/>
        </p:nvSpPr>
        <p:spPr>
          <a:xfrm>
            <a:off x="1603277" y="3185565"/>
            <a:ext cx="548640" cy="548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zh-CN" alt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EEE72C9-082F-4D55-BB81-35837D1901B4}"/>
              </a:ext>
            </a:extLst>
          </p:cNvPr>
          <p:cNvSpPr/>
          <p:nvPr/>
        </p:nvSpPr>
        <p:spPr>
          <a:xfrm>
            <a:off x="4349039" y="3140076"/>
            <a:ext cx="548640" cy="548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A84C9E6-A155-481E-A46C-D5C6AF49CC1D}"/>
              </a:ext>
            </a:extLst>
          </p:cNvPr>
          <p:cNvSpPr/>
          <p:nvPr/>
        </p:nvSpPr>
        <p:spPr>
          <a:xfrm>
            <a:off x="4352782" y="3162719"/>
            <a:ext cx="548640" cy="548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zh-CN" alt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7EC753C-C8F9-4BC0-BDD6-2D11F57866E5}"/>
              </a:ext>
            </a:extLst>
          </p:cNvPr>
          <p:cNvSpPr/>
          <p:nvPr/>
        </p:nvSpPr>
        <p:spPr>
          <a:xfrm>
            <a:off x="7060706" y="3131704"/>
            <a:ext cx="548640" cy="548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461F06B-EC4D-4790-A5E8-A3BD4BCADCDC}"/>
              </a:ext>
            </a:extLst>
          </p:cNvPr>
          <p:cNvSpPr/>
          <p:nvPr/>
        </p:nvSpPr>
        <p:spPr>
          <a:xfrm>
            <a:off x="7060707" y="3150526"/>
            <a:ext cx="548640" cy="548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zh-CN" alt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7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9" grpId="0" animBg="1"/>
      <p:bldP spid="10" grpId="0" animBg="1"/>
      <p:bldP spid="11" grpId="0" animBg="1"/>
      <p:bldP spid="20" grpId="0"/>
      <p:bldP spid="20" grpId="1"/>
      <p:bldP spid="21" grpId="0"/>
      <p:bldP spid="22" grpId="0"/>
      <p:bldP spid="22" grpId="1"/>
      <p:bldP spid="23" grpId="0"/>
      <p:bldP spid="24" grpId="0"/>
      <p:bldP spid="24" grpId="1"/>
      <p:bldP spid="25" grpId="0"/>
      <p:bldP spid="26" grpId="0"/>
      <p:bldP spid="26" grpId="1"/>
      <p:bldP spid="27" grpId="0"/>
      <p:bldP spid="28" grpId="0"/>
      <p:bldP spid="28" grpId="1"/>
      <p:bldP spid="29" grpId="0"/>
      <p:bldP spid="30" grpId="0"/>
      <p:bldP spid="30" grpId="1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4591</TotalTime>
  <Words>981</Words>
  <Application>Microsoft Office PowerPoint</Application>
  <PresentationFormat>On-screen Show (4:3)</PresentationFormat>
  <Paragraphs>369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宋体</vt:lpstr>
      <vt:lpstr>Arial</vt:lpstr>
      <vt:lpstr>Arial-SGK-TV</vt:lpstr>
      <vt:lpstr>Calibri</vt:lpstr>
      <vt:lpstr>Calibri Light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288</cp:revision>
  <dcterms:created xsi:type="dcterms:W3CDTF">2020-02-25T01:25:34Z</dcterms:created>
  <dcterms:modified xsi:type="dcterms:W3CDTF">2020-04-05T14:32:07Z</dcterms:modified>
</cp:coreProperties>
</file>