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74" r:id="rId3"/>
    <p:sldId id="275" r:id="rId4"/>
    <p:sldId id="277" r:id="rId5"/>
    <p:sldId id="278" r:id="rId6"/>
    <p:sldId id="279" r:id="rId7"/>
    <p:sldId id="280" r:id="rId8"/>
    <p:sldId id="281" r:id="rId9"/>
    <p:sldId id="284" r:id="rId10"/>
    <p:sldId id="285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2BF"/>
    <a:srgbClr val="AAE1FA"/>
    <a:srgbClr val="FED77D"/>
    <a:srgbClr val="FABDA6"/>
    <a:srgbClr val="079C42"/>
    <a:srgbClr val="00ADEE"/>
    <a:srgbClr val="79ADDD"/>
    <a:srgbClr val="9DC3E6"/>
    <a:srgbClr val="BAE18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749" y="62"/>
      </p:cViewPr>
      <p:guideLst>
        <p:guide orient="horz" pos="14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6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4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9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0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3ED0-8CCD-4F3E-A7DA-1930628759C0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60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5164A8-EEE4-43F0-8B83-6A361945A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8183CA-7D7A-4EF2-9840-B07F3092665B}"/>
              </a:ext>
            </a:extLst>
          </p:cNvPr>
          <p:cNvSpPr txBox="1"/>
          <p:nvPr/>
        </p:nvSpPr>
        <p:spPr>
          <a:xfrm>
            <a:off x="1025345" y="268819"/>
            <a:ext cx="630350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Đếm theo chục và đơn vị rồi nói kết quả.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99FF6-0E9F-43EA-A9AC-D7049356B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8" y="1490891"/>
            <a:ext cx="8196364" cy="37908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C42B26-8A24-4587-9274-689B26C33B20}"/>
              </a:ext>
            </a:extLst>
          </p:cNvPr>
          <p:cNvSpPr txBox="1"/>
          <p:nvPr/>
        </p:nvSpPr>
        <p:spPr>
          <a:xfrm>
            <a:off x="1025345" y="951479"/>
            <a:ext cx="42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328D212-1F06-44C0-9D1F-73E7F83F1097}"/>
              </a:ext>
            </a:extLst>
          </p:cNvPr>
          <p:cNvSpPr/>
          <p:nvPr/>
        </p:nvSpPr>
        <p:spPr>
          <a:xfrm>
            <a:off x="473818" y="1663393"/>
            <a:ext cx="4992262" cy="2936389"/>
          </a:xfrm>
          <a:custGeom>
            <a:avLst/>
            <a:gdLst>
              <a:gd name="connsiteX0" fmla="*/ 2086146 w 2348967"/>
              <a:gd name="connsiteY0" fmla="*/ 16426 h 1319583"/>
              <a:gd name="connsiteX1" fmla="*/ 0 w 2348967"/>
              <a:gd name="connsiteY1" fmla="*/ 82132 h 1319583"/>
              <a:gd name="connsiteX2" fmla="*/ 10951 w 2348967"/>
              <a:gd name="connsiteY2" fmla="*/ 1319583 h 1319583"/>
              <a:gd name="connsiteX3" fmla="*/ 2348967 w 2348967"/>
              <a:gd name="connsiteY3" fmla="*/ 1314108 h 1319583"/>
              <a:gd name="connsiteX4" fmla="*/ 2343492 w 2348967"/>
              <a:gd name="connsiteY4" fmla="*/ 837744 h 1319583"/>
              <a:gd name="connsiteX5" fmla="*/ 2338016 w 2348967"/>
              <a:gd name="connsiteY5" fmla="*/ 624201 h 1319583"/>
              <a:gd name="connsiteX6" fmla="*/ 2151851 w 2348967"/>
              <a:gd name="connsiteY6" fmla="*/ 602299 h 1319583"/>
              <a:gd name="connsiteX7" fmla="*/ 2173753 w 2348967"/>
              <a:gd name="connsiteY7" fmla="*/ 0 h 1319583"/>
              <a:gd name="connsiteX8" fmla="*/ 2086146 w 2348967"/>
              <a:gd name="connsiteY8" fmla="*/ 16426 h 1319583"/>
              <a:gd name="connsiteX0" fmla="*/ 2080671 w 2343492"/>
              <a:gd name="connsiteY0" fmla="*/ 16426 h 1319583"/>
              <a:gd name="connsiteX1" fmla="*/ 0 w 2343492"/>
              <a:gd name="connsiteY1" fmla="*/ 71181 h 1319583"/>
              <a:gd name="connsiteX2" fmla="*/ 5476 w 2343492"/>
              <a:gd name="connsiteY2" fmla="*/ 1319583 h 1319583"/>
              <a:gd name="connsiteX3" fmla="*/ 2343492 w 2343492"/>
              <a:gd name="connsiteY3" fmla="*/ 1314108 h 1319583"/>
              <a:gd name="connsiteX4" fmla="*/ 2338017 w 2343492"/>
              <a:gd name="connsiteY4" fmla="*/ 837744 h 1319583"/>
              <a:gd name="connsiteX5" fmla="*/ 2332541 w 2343492"/>
              <a:gd name="connsiteY5" fmla="*/ 624201 h 1319583"/>
              <a:gd name="connsiteX6" fmla="*/ 2146376 w 2343492"/>
              <a:gd name="connsiteY6" fmla="*/ 602299 h 1319583"/>
              <a:gd name="connsiteX7" fmla="*/ 2168278 w 2343492"/>
              <a:gd name="connsiteY7" fmla="*/ 0 h 1319583"/>
              <a:gd name="connsiteX8" fmla="*/ 2080671 w 2343492"/>
              <a:gd name="connsiteY8" fmla="*/ 16426 h 131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492" h="1319583">
                <a:moveTo>
                  <a:pt x="2080671" y="16426"/>
                </a:moveTo>
                <a:lnTo>
                  <a:pt x="0" y="71181"/>
                </a:lnTo>
                <a:cubicBezTo>
                  <a:pt x="3650" y="483665"/>
                  <a:pt x="1826" y="907099"/>
                  <a:pt x="5476" y="1319583"/>
                </a:cubicBezTo>
                <a:lnTo>
                  <a:pt x="2343492" y="1314108"/>
                </a:lnTo>
                <a:lnTo>
                  <a:pt x="2338017" y="837744"/>
                </a:lnTo>
                <a:lnTo>
                  <a:pt x="2332541" y="624201"/>
                </a:lnTo>
                <a:lnTo>
                  <a:pt x="2146376" y="602299"/>
                </a:lnTo>
                <a:lnTo>
                  <a:pt x="2168278" y="0"/>
                </a:lnTo>
                <a:lnTo>
                  <a:pt x="2080671" y="16426"/>
                </a:lnTo>
                <a:close/>
              </a:path>
            </a:pathLst>
          </a:custGeom>
          <a:noFill/>
          <a:ln w="28575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E8BFB-F073-443C-9483-DF14E964F632}"/>
              </a:ext>
            </a:extLst>
          </p:cNvPr>
          <p:cNvSpPr/>
          <p:nvPr/>
        </p:nvSpPr>
        <p:spPr>
          <a:xfrm>
            <a:off x="2733040" y="5244005"/>
            <a:ext cx="4058920" cy="559517"/>
          </a:xfrm>
          <a:prstGeom prst="rect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Rectangle with Corners Rounded 30">
            <a:extLst>
              <a:ext uri="{FF2B5EF4-FFF2-40B4-BE49-F238E27FC236}">
                <a16:creationId xmlns:a16="http://schemas.microsoft.com/office/drawing/2014/main" id="{8CF1F4A4-EAAA-4063-91AF-0D8738548D53}"/>
              </a:ext>
            </a:extLst>
          </p:cNvPr>
          <p:cNvSpPr/>
          <p:nvPr/>
        </p:nvSpPr>
        <p:spPr>
          <a:xfrm>
            <a:off x="3653168" y="5264652"/>
            <a:ext cx="491167" cy="451027"/>
          </a:xfrm>
          <a:prstGeom prst="wedgeRoundRectCallout">
            <a:avLst>
              <a:gd name="adj1" fmla="val -41288"/>
              <a:gd name="adj2" fmla="val 77303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17144C-40F5-478A-BC4F-DB849FA0BF47}"/>
              </a:ext>
            </a:extLst>
          </p:cNvPr>
          <p:cNvSpPr/>
          <p:nvPr/>
        </p:nvSpPr>
        <p:spPr>
          <a:xfrm>
            <a:off x="3083379" y="5321752"/>
            <a:ext cx="198438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 bảy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8414" y="52779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2325" y="530845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3223" y="5281709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hong chóng.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592 0.0011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02275 -0.0013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-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1" grpId="0" animBg="1"/>
      <p:bldP spid="13" grpId="0" animBg="1"/>
      <p:bldP spid="14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47370A-CD2A-498D-82B0-8EA887415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" y="12176"/>
            <a:ext cx="9136910" cy="6833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2478" y="2905780"/>
            <a:ext cx="61990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 đến 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ABC7D-F8F5-451D-A10B-A62B0D05ADD0}"/>
              </a:ext>
            </a:extLst>
          </p:cNvPr>
          <p:cNvSpPr txBox="1"/>
          <p:nvPr/>
        </p:nvSpPr>
        <p:spPr>
          <a:xfrm>
            <a:off x="630620" y="567558"/>
            <a:ext cx="368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200" b="1">
                <a:latin typeface="Arial-SGK-TV" pitchFamily="2" charset="0"/>
                <a:cs typeface="Arial-SGK-TV" pitchFamily="2" charset="0"/>
              </a:defRPr>
            </a:lvl1pPr>
          </a:lstStyle>
          <a:p>
            <a:r>
              <a:rPr lang="en-US" altLang="zh-CN" sz="2800">
                <a:latin typeface="Arial-SGK-TV"/>
                <a:cs typeface="Segoe UI" panose="020B0502040204020203" pitchFamily="34" charset="0"/>
              </a:rPr>
              <a:t>ÔN TẬP HỌC KÌ 1</a:t>
            </a:r>
            <a:endParaRPr lang="zh-CN" altLang="en-US" sz="2800">
              <a:latin typeface="Arial-SGK-TV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5345" y="268819"/>
            <a:ext cx="427186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số hạt trong mỗi ô.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7943" y="1164779"/>
            <a:ext cx="274320" cy="20116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87346" y="1164779"/>
            <a:ext cx="274320" cy="20116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6749" y="1164779"/>
            <a:ext cx="274320" cy="20116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86152" y="1164779"/>
            <a:ext cx="274320" cy="20116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31973" y="1164779"/>
            <a:ext cx="274320" cy="20116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82570" y="1164779"/>
            <a:ext cx="274320" cy="20116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33167" y="1164779"/>
            <a:ext cx="274320" cy="20116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83764" y="1164779"/>
            <a:ext cx="274320" cy="20116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34361" y="1164779"/>
            <a:ext cx="274320" cy="20116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84958" y="1164779"/>
            <a:ext cx="274320" cy="20116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35555" y="1164779"/>
            <a:ext cx="274320" cy="20116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6754" y="3929742"/>
            <a:ext cx="548640" cy="20299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58639" y="3929742"/>
            <a:ext cx="548640" cy="20299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60274" y="3921576"/>
            <a:ext cx="548640" cy="20299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54869" y="3929742"/>
            <a:ext cx="548640" cy="20299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98779" y="3929742"/>
            <a:ext cx="548640" cy="20299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37284" y="3921576"/>
            <a:ext cx="548640" cy="20299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75789" y="3929742"/>
            <a:ext cx="548640" cy="20299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23904" y="3929742"/>
            <a:ext cx="548640" cy="20299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72019" y="3921576"/>
            <a:ext cx="548640" cy="20299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14261" y="3929742"/>
            <a:ext cx="548640" cy="20299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93985" y="2982685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444151" y="2982685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444151" y="2788919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04440" y="2982685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04440" y="2788919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04440" y="2589710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46441" y="2982685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746441" y="2788919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746441" y="2589710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395738" y="2982685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395738" y="2788919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395738" y="2589710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050306" y="2982685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50306" y="2788919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50306" y="2589710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696263" y="2982685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696263" y="2788919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96263" y="2589710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351455" y="2982685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51455" y="2788919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351455" y="2589710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00858" y="2982685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000858" y="2788919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00858" y="2589710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644000" y="2982685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644000" y="2788919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644000" y="2589710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44699" y="2390501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403246" y="239364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403246" y="2199881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050306" y="2397034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050306" y="2203268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050306" y="2004059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697020" y="2397034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697020" y="2203268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697020" y="2004059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695278" y="1804850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342493" y="2397034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342493" y="2203268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342493" y="2004059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350001" y="1807996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350001" y="1614230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000211" y="2391593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000211" y="219782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000211" y="1999708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000211" y="1805942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000211" y="1612176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000211" y="141296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644000" y="2397034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644000" y="2203268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644000" y="2004059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44757" y="1811383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644757" y="161761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644757" y="1418408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643015" y="1219199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69350" y="575853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869350" y="556476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69350" y="5365558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69350" y="5172882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869350" y="4979116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69350" y="477990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870107" y="4587231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70107" y="4393465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870107" y="4194256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868365" y="399504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136429" y="574764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620354" y="5768329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620354" y="557456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620354" y="5375354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620354" y="5182678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620354" y="4988912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1620354" y="478970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1621111" y="459702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1621111" y="4403261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1621111" y="4204052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1619369" y="400484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887433" y="5757443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1893489" y="556476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371559" y="575853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371559" y="556476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2371559" y="5365558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2371559" y="5172882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2371559" y="4979116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2371559" y="477990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2372316" y="4587231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2372316" y="4393465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2372316" y="4194256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2370574" y="399504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2638638" y="574764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644694" y="5554971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2643845" y="5355762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3134383" y="5768329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134383" y="557456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134383" y="5375354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3134383" y="5182678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3134383" y="4988912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134383" y="478970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3135140" y="459702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3135140" y="4403261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135140" y="4204052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133398" y="400484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401462" y="5757443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407518" y="556476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3406669" y="5365558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3894640" y="5768329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894640" y="557456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894640" y="5375354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3894640" y="5182678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894640" y="4988912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3894640" y="478970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3895397" y="459702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3895397" y="4403261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3895397" y="4204052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3893655" y="400484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4161719" y="5757443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167775" y="556476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166926" y="5365558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634951" y="5770504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634951" y="5576738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4634951" y="5377529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4634951" y="518485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634951" y="499108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4634951" y="4791878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4635708" y="4599202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4635708" y="4405436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4635708" y="420622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633966" y="4007018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4902030" y="5759618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4908086" y="5566942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4907237" y="5367733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5385125" y="575853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5385125" y="556476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5385125" y="5365558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5385125" y="5172882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5385125" y="4979116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5385125" y="477990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5385882" y="4587231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5385882" y="4393465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5385882" y="4194256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5384140" y="399504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5652204" y="574764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5658260" y="5554971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5657411" y="5355762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146528" y="5768329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6146528" y="557456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6146528" y="5375354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146528" y="5182678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146528" y="4988912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146528" y="478970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47285" y="459702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147285" y="4403261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147285" y="4204052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145543" y="400484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413607" y="5757443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6419663" y="556476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418814" y="5365558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6909826" y="5768329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6909826" y="557456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909826" y="5375354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6909826" y="5182678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6909826" y="4988912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6909826" y="478970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6910583" y="459702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6910583" y="4403261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6910583" y="4204052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6908841" y="400484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7176905" y="5757443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7182961" y="556476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182112" y="5365558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7675517" y="5758533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7675517" y="556476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7675517" y="5365558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7675517" y="5172882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7675517" y="4979116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7675517" y="477990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7676274" y="4587231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7676274" y="4393465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7676274" y="4194256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7674532" y="3995047"/>
            <a:ext cx="256032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7942596" y="574764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948652" y="5554971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7947803" y="5355762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3403179" y="5169824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4165476" y="5182133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4165476" y="498836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4900227" y="5170904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4900227" y="4977138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4900227" y="4777929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5650401" y="5162541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5650401" y="4968775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5650401" y="4769566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5648659" y="457035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6421107" y="5160018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6421107" y="4966252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6421107" y="4767043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6417729" y="4570980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6417729" y="4377214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7176372" y="5160018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7176372" y="4966252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7176372" y="4767043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7176372" y="457436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7176372" y="4380601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7176372" y="4181392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7939981" y="5171248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7939981" y="4977482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7939981" y="4778273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7940738" y="4585597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7940738" y="4391831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7940738" y="4192622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7938996" y="3993413"/>
            <a:ext cx="256032" cy="18288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48725" y="3254829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1686479" y="3254829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2338791" y="3254597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2991103" y="3254096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3669027" y="3247986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288232" y="3254597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4941070" y="3254597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5613660" y="3254597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6257284" y="3252937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6903816" y="3254597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7432933" y="3254597"/>
            <a:ext cx="63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838864" y="5998945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1603874" y="5998945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2372993" y="5998945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3133398" y="5998945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3883209" y="5998875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4623904" y="5998875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5375485" y="5998875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6210361" y="5998366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6930940" y="5998875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7683275" y="5986263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653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5" fill="hold">
                      <p:stCondLst>
                        <p:cond delay="indefinite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4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9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0" fill="hold">
                      <p:stCondLst>
                        <p:cond delay="indefinite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4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9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0" fill="hold">
                      <p:stCondLst>
                        <p:cond delay="indefinite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4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9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4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5" fill="hold">
                      <p:stCondLst>
                        <p:cond delay="indefinite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9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0" fill="hold">
                      <p:stCondLst>
                        <p:cond delay="indefinite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4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9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0" fill="hold">
                      <p:stCondLst>
                        <p:cond delay="indefinite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4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5" fill="hold">
                      <p:stCondLst>
                        <p:cond delay="indefinite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9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0" fill="hold">
                      <p:stCondLst>
                        <p:cond delay="indefinite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4" dur="5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9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0" fill="hold">
                      <p:stCondLst>
                        <p:cond delay="indefinite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4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9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0" fill="hold">
                      <p:stCondLst>
                        <p:cond delay="indefinite"/>
                      </p:stCondLst>
                      <p:childTnLst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4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5" fill="hold">
                      <p:stCondLst>
                        <p:cond delay="indefinite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9" dur="5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0" fill="hold">
                      <p:stCondLst>
                        <p:cond delay="indefinite"/>
                      </p:stCondLst>
                      <p:childTnLst>
                        <p:par>
                          <p:cTn id="801" fill="hold">
                            <p:stCondLst>
                              <p:cond delay="0"/>
                            </p:stCondLst>
                            <p:childTnLst>
                              <p:par>
                                <p:cTn id="8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4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5" fill="hold">
                      <p:stCondLst>
                        <p:cond delay="indefinite"/>
                      </p:stCondLst>
                      <p:childTnLst>
                        <p:par>
                          <p:cTn id="806" fill="hold">
                            <p:stCondLst>
                              <p:cond delay="0"/>
                            </p:stCondLst>
                            <p:childTnLst>
                              <p:par>
                                <p:cTn id="8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9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8" grpId="0" build="allAtOnce"/>
      <p:bldP spid="254" grpId="0" build="allAtOnce"/>
      <p:bldP spid="255" grpId="0" build="allAtOnce"/>
      <p:bldP spid="256" grpId="0" build="allAtOnce"/>
      <p:bldP spid="257" grpId="0" build="allAtOnce"/>
      <p:bldP spid="258" grpId="0" build="allAtOnce"/>
      <p:bldP spid="259" grpId="0" build="allAtOnce"/>
      <p:bldP spid="260" grpId="0" build="allAtOnce"/>
      <p:bldP spid="261" grpId="0" build="allAtOnce"/>
      <p:bldP spid="262" grpId="0" build="allAtOnce"/>
      <p:bldP spid="263" grpId="0" build="allAtOnce"/>
      <p:bldP spid="264" grpId="0" build="allAtOnce"/>
      <p:bldP spid="265" grpId="0" build="allAtOnce"/>
      <p:bldP spid="266" grpId="0" build="allAtOnce"/>
      <p:bldP spid="267" grpId="0" build="allAtOnce"/>
      <p:bldP spid="268" grpId="0" build="allAtOnce"/>
      <p:bldP spid="269" grpId="0" build="allAtOnce"/>
      <p:bldP spid="270" grpId="0" build="allAtOnce"/>
      <p:bldP spid="271" grpId="0" build="allAtOnce"/>
      <p:bldP spid="272" grpId="0" build="allAtOnce"/>
      <p:bldP spid="27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4D1920-21D5-4804-87AD-7430FDC31B8B}"/>
              </a:ext>
            </a:extLst>
          </p:cNvPr>
          <p:cNvSpPr txBox="1"/>
          <p:nvPr/>
        </p:nvSpPr>
        <p:spPr>
          <a:xfrm>
            <a:off x="899140" y="1086169"/>
            <a:ext cx="42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9F9D2-6392-492B-BE2A-744FE07B1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9" y="1606265"/>
            <a:ext cx="1059384" cy="1386518"/>
          </a:xfrm>
          <a:prstGeom prst="roundRect">
            <a:avLst/>
          </a:prstGeom>
          <a:ln>
            <a:solidFill>
              <a:srgbClr val="000000"/>
            </a:solidFill>
            <a:prstDash val="sysDash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BE62F-751F-4725-8049-130242572A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59" y="1561520"/>
            <a:ext cx="1699580" cy="1428462"/>
          </a:xfrm>
          <a:prstGeom prst="roundRect">
            <a:avLst/>
          </a:prstGeom>
          <a:ln>
            <a:solidFill>
              <a:srgbClr val="000000"/>
            </a:solidFill>
            <a:prstDash val="sysDash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11B88-6BCF-41C6-BD1E-AEAE326679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5"/>
          <a:stretch/>
        </p:blipFill>
        <p:spPr>
          <a:xfrm>
            <a:off x="4258172" y="1491177"/>
            <a:ext cx="1794535" cy="1545832"/>
          </a:xfrm>
          <a:prstGeom prst="roundRect">
            <a:avLst/>
          </a:prstGeom>
          <a:ln>
            <a:solidFill>
              <a:srgbClr val="000000"/>
            </a:solidFill>
            <a:prstDash val="sysDash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485539-5C2E-42BA-B2BE-0E656800B9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b="9518"/>
          <a:stretch/>
        </p:blipFill>
        <p:spPr>
          <a:xfrm>
            <a:off x="6540040" y="1580691"/>
            <a:ext cx="2024251" cy="1432518"/>
          </a:xfrm>
          <a:prstGeom prst="roundRect">
            <a:avLst/>
          </a:prstGeom>
          <a:ln>
            <a:solidFill>
              <a:srgbClr val="000000"/>
            </a:solidFill>
            <a:prstDash val="sysDash"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167E0F-C9E3-4D75-879B-3FF842CB2F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12436" r="4378" b="13477"/>
          <a:stretch/>
        </p:blipFill>
        <p:spPr>
          <a:xfrm>
            <a:off x="6195083" y="4127488"/>
            <a:ext cx="2369208" cy="1295858"/>
          </a:xfrm>
          <a:prstGeom prst="roundRect">
            <a:avLst/>
          </a:prstGeom>
          <a:ln>
            <a:solidFill>
              <a:srgbClr val="000000"/>
            </a:solidFill>
            <a:prstDash val="sysDash"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165915-0AAF-46C1-913C-C18D0A222A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12405" r="6148" b="11887"/>
          <a:stretch/>
        </p:blipFill>
        <p:spPr>
          <a:xfrm>
            <a:off x="3194153" y="3948304"/>
            <a:ext cx="2158154" cy="1546468"/>
          </a:xfrm>
          <a:prstGeom prst="roundRect">
            <a:avLst/>
          </a:prstGeom>
          <a:ln>
            <a:solidFill>
              <a:srgbClr val="000000"/>
            </a:solidFill>
            <a:prstDash val="sysDash"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2CAB87-262D-4B8C-B549-B6B2EFD4FA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9" b="7638"/>
          <a:stretch/>
        </p:blipFill>
        <p:spPr>
          <a:xfrm>
            <a:off x="577997" y="3968627"/>
            <a:ext cx="1516773" cy="1526145"/>
          </a:xfrm>
          <a:prstGeom prst="roundRect">
            <a:avLst/>
          </a:prstGeom>
          <a:ln>
            <a:solidFill>
              <a:srgbClr val="000000"/>
            </a:solidFill>
            <a:prstDash val="sysDash"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C60934D-610D-4340-9EB6-29ED5563B816}"/>
              </a:ext>
            </a:extLst>
          </p:cNvPr>
          <p:cNvSpPr/>
          <p:nvPr/>
        </p:nvSpPr>
        <p:spPr>
          <a:xfrm>
            <a:off x="826699" y="3206300"/>
            <a:ext cx="402190" cy="3917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D02EF5-CBCA-4CD7-AA91-6E38C9D8C1EB}"/>
              </a:ext>
            </a:extLst>
          </p:cNvPr>
          <p:cNvSpPr/>
          <p:nvPr/>
        </p:nvSpPr>
        <p:spPr>
          <a:xfrm>
            <a:off x="2791963" y="3204353"/>
            <a:ext cx="402190" cy="3917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D614BC-3844-462D-BAAE-EE823C5E90FF}"/>
              </a:ext>
            </a:extLst>
          </p:cNvPr>
          <p:cNvSpPr/>
          <p:nvPr/>
        </p:nvSpPr>
        <p:spPr>
          <a:xfrm>
            <a:off x="4974794" y="3203466"/>
            <a:ext cx="402190" cy="3917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9D8FFC-9134-45E1-B5DD-2244246616D9}"/>
              </a:ext>
            </a:extLst>
          </p:cNvPr>
          <p:cNvSpPr/>
          <p:nvPr/>
        </p:nvSpPr>
        <p:spPr>
          <a:xfrm>
            <a:off x="7345093" y="3209168"/>
            <a:ext cx="402190" cy="3917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3BF3E9-B04F-4696-A6C2-40BEA028B033}"/>
              </a:ext>
            </a:extLst>
          </p:cNvPr>
          <p:cNvSpPr/>
          <p:nvPr/>
        </p:nvSpPr>
        <p:spPr>
          <a:xfrm>
            <a:off x="7300011" y="5674971"/>
            <a:ext cx="402190" cy="3917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C3D7BC-F3A9-4A80-90E9-EDCDF286E760}"/>
              </a:ext>
            </a:extLst>
          </p:cNvPr>
          <p:cNvSpPr/>
          <p:nvPr/>
        </p:nvSpPr>
        <p:spPr>
          <a:xfrm>
            <a:off x="4098183" y="5674971"/>
            <a:ext cx="402190" cy="3917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29E0A3-F62D-4F91-848E-C3E82298B009}"/>
              </a:ext>
            </a:extLst>
          </p:cNvPr>
          <p:cNvSpPr/>
          <p:nvPr/>
        </p:nvSpPr>
        <p:spPr>
          <a:xfrm>
            <a:off x="1107118" y="5674509"/>
            <a:ext cx="402190" cy="3917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A7CFE0-D6B6-4E57-9415-90133A0F2B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5" y="1603675"/>
            <a:ext cx="1160915" cy="138651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E657EE9-771E-44F8-9D9A-00A103913558}"/>
              </a:ext>
            </a:extLst>
          </p:cNvPr>
          <p:cNvSpPr/>
          <p:nvPr/>
        </p:nvSpPr>
        <p:spPr>
          <a:xfrm>
            <a:off x="820722" y="3208890"/>
            <a:ext cx="402190" cy="39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8C8465-C30F-4529-B93F-7CD8A08AA66A}"/>
              </a:ext>
            </a:extLst>
          </p:cNvPr>
          <p:cNvSpPr/>
          <p:nvPr/>
        </p:nvSpPr>
        <p:spPr>
          <a:xfrm>
            <a:off x="814745" y="3206300"/>
            <a:ext cx="402190" cy="39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C29EEE2-7D28-4D6A-A75E-2D5E8E28F2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48" y="1845915"/>
            <a:ext cx="985416" cy="4098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55B4776-B655-4CE1-AD41-EDFEAF61EE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76" y="1911622"/>
            <a:ext cx="963167" cy="472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31D6C7-5672-4CCB-BE14-502407ABC8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89" y="1960606"/>
            <a:ext cx="930286" cy="694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1643F4-8FD8-4CE5-938E-F5DDC66486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72" y="2004677"/>
            <a:ext cx="930286" cy="69596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50E3520A-0878-4BCF-AF43-F0B739A955B4}"/>
              </a:ext>
            </a:extLst>
          </p:cNvPr>
          <p:cNvSpPr/>
          <p:nvPr/>
        </p:nvSpPr>
        <p:spPr>
          <a:xfrm>
            <a:off x="2804620" y="3204353"/>
            <a:ext cx="402190" cy="39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9B8442-8CA2-43A6-B239-AC223FF96BB8}"/>
              </a:ext>
            </a:extLst>
          </p:cNvPr>
          <p:cNvSpPr/>
          <p:nvPr/>
        </p:nvSpPr>
        <p:spPr>
          <a:xfrm>
            <a:off x="2773532" y="3206943"/>
            <a:ext cx="402190" cy="39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DE18F43-F5EC-4502-84C7-0D9504EEB175}"/>
              </a:ext>
            </a:extLst>
          </p:cNvPr>
          <p:cNvSpPr/>
          <p:nvPr/>
        </p:nvSpPr>
        <p:spPr>
          <a:xfrm>
            <a:off x="4968817" y="3206943"/>
            <a:ext cx="402190" cy="39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1A2C490-CD02-4F3B-8CEA-A249842D861A}"/>
              </a:ext>
            </a:extLst>
          </p:cNvPr>
          <p:cNvSpPr/>
          <p:nvPr/>
        </p:nvSpPr>
        <p:spPr>
          <a:xfrm>
            <a:off x="4866715" y="3206943"/>
            <a:ext cx="612437" cy="39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51FB27-C87D-41B2-8300-9F9602595651}"/>
              </a:ext>
            </a:extLst>
          </p:cNvPr>
          <p:cNvSpPr/>
          <p:nvPr/>
        </p:nvSpPr>
        <p:spPr>
          <a:xfrm>
            <a:off x="7339116" y="3205777"/>
            <a:ext cx="402190" cy="39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8C48559-CCD5-4B8F-8B13-6F530E228536}"/>
              </a:ext>
            </a:extLst>
          </p:cNvPr>
          <p:cNvSpPr/>
          <p:nvPr/>
        </p:nvSpPr>
        <p:spPr>
          <a:xfrm>
            <a:off x="7351070" y="3212487"/>
            <a:ext cx="402190" cy="39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9339600-03EA-4350-AB7A-27CA70596912}"/>
              </a:ext>
            </a:extLst>
          </p:cNvPr>
          <p:cNvSpPr/>
          <p:nvPr/>
        </p:nvSpPr>
        <p:spPr>
          <a:xfrm>
            <a:off x="1107118" y="5674971"/>
            <a:ext cx="402190" cy="39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126EC31-B235-4D90-8511-125EE3BC0411}"/>
              </a:ext>
            </a:extLst>
          </p:cNvPr>
          <p:cNvSpPr/>
          <p:nvPr/>
        </p:nvSpPr>
        <p:spPr>
          <a:xfrm>
            <a:off x="1107118" y="5672621"/>
            <a:ext cx="402190" cy="39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C11E15C-B321-41AE-9368-0BB385A3C04A}"/>
              </a:ext>
            </a:extLst>
          </p:cNvPr>
          <p:cNvSpPr/>
          <p:nvPr/>
        </p:nvSpPr>
        <p:spPr>
          <a:xfrm>
            <a:off x="4104616" y="5674971"/>
            <a:ext cx="402190" cy="39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EA7F80A-A832-4512-AA15-F6BF67EF5E24}"/>
              </a:ext>
            </a:extLst>
          </p:cNvPr>
          <p:cNvSpPr/>
          <p:nvPr/>
        </p:nvSpPr>
        <p:spPr>
          <a:xfrm>
            <a:off x="4103017" y="5681717"/>
            <a:ext cx="402190" cy="39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AE53B68-B34A-4392-9181-A01BC7DCAB0C}"/>
              </a:ext>
            </a:extLst>
          </p:cNvPr>
          <p:cNvSpPr/>
          <p:nvPr/>
        </p:nvSpPr>
        <p:spPr>
          <a:xfrm>
            <a:off x="7303671" y="5684050"/>
            <a:ext cx="402190" cy="39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E537202-FFD8-4C8D-BFE9-C2DCEF6F6145}"/>
              </a:ext>
            </a:extLst>
          </p:cNvPr>
          <p:cNvSpPr/>
          <p:nvPr/>
        </p:nvSpPr>
        <p:spPr>
          <a:xfrm>
            <a:off x="7309381" y="5674971"/>
            <a:ext cx="402190" cy="39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25345" y="268819"/>
            <a:ext cx="427186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Mỗi loại có bao nhiêu?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5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5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1" grpId="0"/>
      <p:bldP spid="41" grpId="1"/>
      <p:bldP spid="43" grpId="0"/>
      <p:bldP spid="47" grpId="0"/>
      <p:bldP spid="47" grpId="1"/>
      <p:bldP spid="49" grpId="0"/>
      <p:bldP spid="63" grpId="0"/>
      <p:bldP spid="63" grpId="1"/>
      <p:bldP spid="64" grpId="0"/>
      <p:bldP spid="71" grpId="0"/>
      <p:bldP spid="71" grpId="1"/>
      <p:bldP spid="72" grpId="0"/>
      <p:bldP spid="79" grpId="0"/>
      <p:bldP spid="79" grpId="1"/>
      <p:bldP spid="80" grpId="0"/>
      <p:bldP spid="88" grpId="0"/>
      <p:bldP spid="88" grpId="1"/>
      <p:bldP spid="89" grpId="0"/>
      <p:bldP spid="101" grpId="0"/>
      <p:bldP spid="101" grpId="1"/>
      <p:bldP spid="10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A9A455-AB60-49DA-B8C6-D89A02233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B156D6-A776-464A-B214-703180898E91}"/>
              </a:ext>
            </a:extLst>
          </p:cNvPr>
          <p:cNvSpPr txBox="1"/>
          <p:nvPr/>
        </p:nvSpPr>
        <p:spPr>
          <a:xfrm>
            <a:off x="1025345" y="268819"/>
            <a:ext cx="427186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Mỗi loại có bao nhiêu?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A015A-E8B8-4CEF-B5ED-2A835A54F29B}"/>
              </a:ext>
            </a:extLst>
          </p:cNvPr>
          <p:cNvSpPr txBox="1"/>
          <p:nvPr/>
        </p:nvSpPr>
        <p:spPr>
          <a:xfrm>
            <a:off x="899140" y="1086169"/>
            <a:ext cx="42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67D308-7EA6-4F3C-B709-D28014C63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6" y="1356205"/>
            <a:ext cx="2341155" cy="15746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73E133-8BC6-4848-9EDE-A1BA552752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82" y="1495814"/>
            <a:ext cx="2279436" cy="1504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E73BFD-511D-467C-B9FB-EB6CA242F1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81" y="1187291"/>
            <a:ext cx="2111591" cy="16638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8EA815-A470-4D18-86BF-F44364D668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0" y="3821767"/>
            <a:ext cx="2277216" cy="1680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9BB10D-14E8-4704-8635-8F513B6674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36" y="3635934"/>
            <a:ext cx="1454640" cy="17973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8863E7-0835-4C49-A66C-4180715B8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87" y="3861782"/>
            <a:ext cx="2415654" cy="170598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CB8EBB9-1A3D-4D6E-91EB-53FF57AFB51A}"/>
              </a:ext>
            </a:extLst>
          </p:cNvPr>
          <p:cNvSpPr/>
          <p:nvPr/>
        </p:nvSpPr>
        <p:spPr>
          <a:xfrm>
            <a:off x="1470178" y="2887176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83043C-A224-4827-AE8B-AABA5DD44F94}"/>
              </a:ext>
            </a:extLst>
          </p:cNvPr>
          <p:cNvSpPr/>
          <p:nvPr/>
        </p:nvSpPr>
        <p:spPr>
          <a:xfrm>
            <a:off x="4416806" y="2887176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B42AA1-58D6-4FDD-8A55-04E310DEC64F}"/>
              </a:ext>
            </a:extLst>
          </p:cNvPr>
          <p:cNvSpPr/>
          <p:nvPr/>
        </p:nvSpPr>
        <p:spPr>
          <a:xfrm>
            <a:off x="7175893" y="2887176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31B344-0D32-477E-8D8C-980CF1E4E365}"/>
              </a:ext>
            </a:extLst>
          </p:cNvPr>
          <p:cNvSpPr/>
          <p:nvPr/>
        </p:nvSpPr>
        <p:spPr>
          <a:xfrm>
            <a:off x="1464201" y="2889766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7CABB4-820E-4FCC-BB4A-431F90A152DE}"/>
              </a:ext>
            </a:extLst>
          </p:cNvPr>
          <p:cNvSpPr/>
          <p:nvPr/>
        </p:nvSpPr>
        <p:spPr>
          <a:xfrm>
            <a:off x="1403631" y="2887176"/>
            <a:ext cx="59468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388C28-3760-479C-A0E4-EC0BA72BD8FB}"/>
              </a:ext>
            </a:extLst>
          </p:cNvPr>
          <p:cNvSpPr/>
          <p:nvPr/>
        </p:nvSpPr>
        <p:spPr>
          <a:xfrm>
            <a:off x="4429463" y="2887176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E195A0-6840-489A-A4A5-A434C2CA6CFE}"/>
              </a:ext>
            </a:extLst>
          </p:cNvPr>
          <p:cNvSpPr/>
          <p:nvPr/>
        </p:nvSpPr>
        <p:spPr>
          <a:xfrm>
            <a:off x="4342258" y="2889766"/>
            <a:ext cx="59468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678E88-2330-4BBE-9074-6180FB84EECB}"/>
              </a:ext>
            </a:extLst>
          </p:cNvPr>
          <p:cNvSpPr/>
          <p:nvPr/>
        </p:nvSpPr>
        <p:spPr>
          <a:xfrm>
            <a:off x="7169916" y="2890653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E4059D-1996-4079-84F7-E05A304D01E1}"/>
              </a:ext>
            </a:extLst>
          </p:cNvPr>
          <p:cNvSpPr/>
          <p:nvPr/>
        </p:nvSpPr>
        <p:spPr>
          <a:xfrm>
            <a:off x="7067813" y="2890653"/>
            <a:ext cx="67255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1428D6-2347-464E-B8C9-EFEC1F79D42B}"/>
              </a:ext>
            </a:extLst>
          </p:cNvPr>
          <p:cNvSpPr/>
          <p:nvPr/>
        </p:nvSpPr>
        <p:spPr>
          <a:xfrm>
            <a:off x="1602104" y="5571243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486B531-02D5-4BAE-9310-288BDD8A80EA}"/>
              </a:ext>
            </a:extLst>
          </p:cNvPr>
          <p:cNvSpPr/>
          <p:nvPr/>
        </p:nvSpPr>
        <p:spPr>
          <a:xfrm>
            <a:off x="4387518" y="5571243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6973B3-519F-4547-95B9-B351E1AE57EE}"/>
              </a:ext>
            </a:extLst>
          </p:cNvPr>
          <p:cNvSpPr/>
          <p:nvPr/>
        </p:nvSpPr>
        <p:spPr>
          <a:xfrm>
            <a:off x="7014393" y="5571243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D03ED2-6234-475D-9BA6-A867C39CDA20}"/>
              </a:ext>
            </a:extLst>
          </p:cNvPr>
          <p:cNvSpPr/>
          <p:nvPr/>
        </p:nvSpPr>
        <p:spPr>
          <a:xfrm>
            <a:off x="1596127" y="5573833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7661CA-48E7-4C0E-999B-CAA8EBAEEE20}"/>
              </a:ext>
            </a:extLst>
          </p:cNvPr>
          <p:cNvSpPr/>
          <p:nvPr/>
        </p:nvSpPr>
        <p:spPr>
          <a:xfrm>
            <a:off x="1461874" y="5571243"/>
            <a:ext cx="72869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CFCD695-3C5C-4DB3-B4E5-0FE96E394695}"/>
              </a:ext>
            </a:extLst>
          </p:cNvPr>
          <p:cNvSpPr/>
          <p:nvPr/>
        </p:nvSpPr>
        <p:spPr>
          <a:xfrm>
            <a:off x="4400175" y="5571243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A0B8207-7333-479D-ACEF-5B5CFEFD1719}"/>
              </a:ext>
            </a:extLst>
          </p:cNvPr>
          <p:cNvSpPr/>
          <p:nvPr/>
        </p:nvSpPr>
        <p:spPr>
          <a:xfrm>
            <a:off x="4268023" y="5573833"/>
            <a:ext cx="66891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91C16E-8459-47D6-B385-2E5CF195AD86}"/>
              </a:ext>
            </a:extLst>
          </p:cNvPr>
          <p:cNvSpPr/>
          <p:nvPr/>
        </p:nvSpPr>
        <p:spPr>
          <a:xfrm>
            <a:off x="7008416" y="557472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12EE30-454F-44EC-82A1-D1E8BD321C45}"/>
              </a:ext>
            </a:extLst>
          </p:cNvPr>
          <p:cNvSpPr/>
          <p:nvPr/>
        </p:nvSpPr>
        <p:spPr>
          <a:xfrm>
            <a:off x="6906314" y="5574720"/>
            <a:ext cx="612437" cy="39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77F3-321F-478C-9A5E-A0A8AB283F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8" y="1547834"/>
            <a:ext cx="1696775" cy="1202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344029-3E52-4CF3-AF9A-2E274FDC93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16" y="1816526"/>
            <a:ext cx="532775" cy="718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1AC39D-C0D0-45EC-890D-870A1B9621E8}"/>
              </a:ext>
            </a:extLst>
          </p:cNvPr>
          <p:cNvSpPr txBox="1"/>
          <p:nvPr/>
        </p:nvSpPr>
        <p:spPr>
          <a:xfrm>
            <a:off x="1465542" y="1212952"/>
            <a:ext cx="53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5164A8-EEE4-43F0-8B83-6A361945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8183CA-7D7A-4EF2-9840-B07F3092665B}"/>
              </a:ext>
            </a:extLst>
          </p:cNvPr>
          <p:cNvSpPr txBox="1"/>
          <p:nvPr/>
        </p:nvSpPr>
        <p:spPr>
          <a:xfrm>
            <a:off x="1025345" y="268819"/>
            <a:ext cx="630350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Đếm theo chục và đơn vị rồi nói kết quả.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761CA-BC16-4ADA-AF5F-C994458C643F}"/>
              </a:ext>
            </a:extLst>
          </p:cNvPr>
          <p:cNvSpPr txBox="1"/>
          <p:nvPr/>
        </p:nvSpPr>
        <p:spPr>
          <a:xfrm>
            <a:off x="421469" y="1181704"/>
            <a:ext cx="42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99FF6-0E9F-43EA-A9AC-D7049356B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83" y="3751913"/>
            <a:ext cx="3873808" cy="1791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31C811-0967-4855-8FF5-EB18F079C3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44" y="3478669"/>
            <a:ext cx="2991369" cy="2366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46198C-EB7D-49C7-9D2A-1150B2478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0" y="637944"/>
            <a:ext cx="3174746" cy="2905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CA28EA-DC79-4798-B973-FEF17AE341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94" y="876622"/>
            <a:ext cx="3873808" cy="26999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2FD19C-127C-4947-9692-F46DEA73877F}"/>
              </a:ext>
            </a:extLst>
          </p:cNvPr>
          <p:cNvSpPr txBox="1"/>
          <p:nvPr/>
        </p:nvSpPr>
        <p:spPr>
          <a:xfrm>
            <a:off x="4578824" y="1181704"/>
            <a:ext cx="42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24C033-EAB5-4C88-84EE-81C8E978E922}"/>
              </a:ext>
            </a:extLst>
          </p:cNvPr>
          <p:cNvSpPr txBox="1"/>
          <p:nvPr/>
        </p:nvSpPr>
        <p:spPr>
          <a:xfrm>
            <a:off x="421468" y="3450760"/>
            <a:ext cx="42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C42B26-8A24-4587-9274-689B26C33B20}"/>
              </a:ext>
            </a:extLst>
          </p:cNvPr>
          <p:cNvSpPr txBox="1"/>
          <p:nvPr/>
        </p:nvSpPr>
        <p:spPr>
          <a:xfrm>
            <a:off x="4596283" y="3521081"/>
            <a:ext cx="42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FB5AC7-F581-48C5-A35B-A356005F9F98}"/>
              </a:ext>
            </a:extLst>
          </p:cNvPr>
          <p:cNvGrpSpPr/>
          <p:nvPr/>
        </p:nvGrpSpPr>
        <p:grpSpPr>
          <a:xfrm>
            <a:off x="835442" y="2973990"/>
            <a:ext cx="3085659" cy="559517"/>
            <a:chOff x="333105" y="2961564"/>
            <a:chExt cx="3085659" cy="55951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86DEBE-2C7B-4745-A253-E71018B63524}"/>
                </a:ext>
              </a:extLst>
            </p:cNvPr>
            <p:cNvSpPr/>
            <p:nvPr/>
          </p:nvSpPr>
          <p:spPr>
            <a:xfrm>
              <a:off x="333105" y="2961564"/>
              <a:ext cx="3085659" cy="559517"/>
            </a:xfrm>
            <a:prstGeom prst="rect">
              <a:avLst/>
            </a:prstGeom>
            <a:solidFill>
              <a:srgbClr val="FABDA6"/>
            </a:solidFill>
            <a:ln>
              <a:solidFill>
                <a:srgbClr val="FAB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     bông hồng.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5889C528-08E8-4827-9AF1-12B47AC41A2F}"/>
                </a:ext>
              </a:extLst>
            </p:cNvPr>
            <p:cNvSpPr/>
            <p:nvPr/>
          </p:nvSpPr>
          <p:spPr>
            <a:xfrm>
              <a:off x="1142950" y="3068375"/>
              <a:ext cx="300250" cy="345894"/>
            </a:xfrm>
            <a:prstGeom prst="wedgeRoundRectCallout">
              <a:avLst>
                <a:gd name="adj1" fmla="val -41288"/>
                <a:gd name="adj2" fmla="val 773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rgbClr val="00AD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C42CC9-310E-443A-9735-BF85355BD661}"/>
              </a:ext>
            </a:extLst>
          </p:cNvPr>
          <p:cNvGrpSpPr/>
          <p:nvPr/>
        </p:nvGrpSpPr>
        <p:grpSpPr>
          <a:xfrm>
            <a:off x="5023381" y="2973990"/>
            <a:ext cx="3085659" cy="559517"/>
            <a:chOff x="333105" y="2961564"/>
            <a:chExt cx="3085659" cy="559517"/>
          </a:xfrm>
          <a:solidFill>
            <a:srgbClr val="FED77D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412CBEB-E27E-482E-9F3E-6190282E04D9}"/>
                </a:ext>
              </a:extLst>
            </p:cNvPr>
            <p:cNvSpPr/>
            <p:nvPr/>
          </p:nvSpPr>
          <p:spPr>
            <a:xfrm>
              <a:off x="333105" y="2961564"/>
              <a:ext cx="3085659" cy="559517"/>
            </a:xfrm>
            <a:prstGeom prst="rect">
              <a:avLst/>
            </a:prstGeom>
            <a:grpFill/>
            <a:ln>
              <a:solidFill>
                <a:srgbClr val="FED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     lá cờ.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D69B1F51-211E-4DEA-AF05-305729D3904F}"/>
                </a:ext>
              </a:extLst>
            </p:cNvPr>
            <p:cNvSpPr/>
            <p:nvPr/>
          </p:nvSpPr>
          <p:spPr>
            <a:xfrm>
              <a:off x="1552390" y="3068375"/>
              <a:ext cx="300250" cy="345894"/>
            </a:xfrm>
            <a:prstGeom prst="wedgeRoundRectCallout">
              <a:avLst>
                <a:gd name="adj1" fmla="val -41288"/>
                <a:gd name="adj2" fmla="val 773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rgbClr val="00AD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4CA57E-12A6-4E66-A330-79E4938996D8}"/>
              </a:ext>
            </a:extLst>
          </p:cNvPr>
          <p:cNvGrpSpPr/>
          <p:nvPr/>
        </p:nvGrpSpPr>
        <p:grpSpPr>
          <a:xfrm>
            <a:off x="814383" y="5735516"/>
            <a:ext cx="3085659" cy="559517"/>
            <a:chOff x="249057" y="2961563"/>
            <a:chExt cx="3085659" cy="559517"/>
          </a:xfrm>
          <a:solidFill>
            <a:srgbClr val="C3E2BF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8665F2-B75D-4CB8-9454-B7424765F570}"/>
                </a:ext>
              </a:extLst>
            </p:cNvPr>
            <p:cNvSpPr/>
            <p:nvPr/>
          </p:nvSpPr>
          <p:spPr>
            <a:xfrm>
              <a:off x="249057" y="2961563"/>
              <a:ext cx="3085659" cy="559517"/>
            </a:xfrm>
            <a:prstGeom prst="rect">
              <a:avLst/>
            </a:prstGeom>
            <a:grpFill/>
            <a:ln>
              <a:solidFill>
                <a:srgbClr val="C3E2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     ô tô đồ ch</a:t>
              </a:r>
              <a:r>
                <a:rPr lang="vi-VN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216F2EBF-2AAD-48F3-AC77-527C2D9153D5}"/>
                </a:ext>
              </a:extLst>
            </p:cNvPr>
            <p:cNvSpPr/>
            <p:nvPr/>
          </p:nvSpPr>
          <p:spPr>
            <a:xfrm>
              <a:off x="985998" y="3068375"/>
              <a:ext cx="300250" cy="345894"/>
            </a:xfrm>
            <a:prstGeom prst="wedgeRoundRectCallout">
              <a:avLst>
                <a:gd name="adj1" fmla="val -41288"/>
                <a:gd name="adj2" fmla="val 773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rgbClr val="00AD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0083F8-753C-432B-9D97-E47EDE0FEDA5}"/>
              </a:ext>
            </a:extLst>
          </p:cNvPr>
          <p:cNvGrpSpPr/>
          <p:nvPr/>
        </p:nvGrpSpPr>
        <p:grpSpPr>
          <a:xfrm>
            <a:off x="5023381" y="5721867"/>
            <a:ext cx="3085659" cy="559517"/>
            <a:chOff x="333105" y="2961564"/>
            <a:chExt cx="3085659" cy="559517"/>
          </a:xfrm>
          <a:solidFill>
            <a:srgbClr val="AAE1FA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CF284AC-F72B-42F2-97A8-772CC720A1A1}"/>
                </a:ext>
              </a:extLst>
            </p:cNvPr>
            <p:cNvSpPr/>
            <p:nvPr/>
          </p:nvSpPr>
          <p:spPr>
            <a:xfrm>
              <a:off x="333105" y="2961564"/>
              <a:ext cx="3085659" cy="559517"/>
            </a:xfrm>
            <a:prstGeom prst="rect">
              <a:avLst/>
            </a:prstGeom>
            <a:grpFill/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     chong chóng.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5BE0A923-1C02-4F6F-BDDB-7E1D168A3DCE}"/>
                </a:ext>
              </a:extLst>
            </p:cNvPr>
            <p:cNvSpPr/>
            <p:nvPr/>
          </p:nvSpPr>
          <p:spPr>
            <a:xfrm>
              <a:off x="985998" y="3068375"/>
              <a:ext cx="300250" cy="345894"/>
            </a:xfrm>
            <a:prstGeom prst="wedgeRoundRectCallout">
              <a:avLst>
                <a:gd name="adj1" fmla="val -41288"/>
                <a:gd name="adj2" fmla="val 773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rgbClr val="00AD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13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5164A8-EEE4-43F0-8B83-6A361945A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8183CA-7D7A-4EF2-9840-B07F3092665B}"/>
              </a:ext>
            </a:extLst>
          </p:cNvPr>
          <p:cNvSpPr txBox="1"/>
          <p:nvPr/>
        </p:nvSpPr>
        <p:spPr>
          <a:xfrm>
            <a:off x="1025345" y="268819"/>
            <a:ext cx="630350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Đếm theo chục và đơn vị rồi nói kết quả.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761CA-BC16-4ADA-AF5F-C994458C643F}"/>
              </a:ext>
            </a:extLst>
          </p:cNvPr>
          <p:cNvSpPr txBox="1"/>
          <p:nvPr/>
        </p:nvSpPr>
        <p:spPr>
          <a:xfrm>
            <a:off x="1025345" y="1050873"/>
            <a:ext cx="42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46198C-EB7D-49C7-9D2A-1150B2478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69" y="1050873"/>
            <a:ext cx="5197262" cy="4756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C12DDA-F0FF-47C8-A9BD-09298A38F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1940055"/>
            <a:ext cx="743801" cy="12694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61A7AA4-0DDC-4123-A29C-663FC15214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40" y="1940055"/>
            <a:ext cx="743801" cy="12694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B9B325-67B5-4D58-9B23-9352E0AA7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89" y="1933231"/>
            <a:ext cx="747799" cy="12762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CEBF70B-220F-4A2E-88DB-F4D3480C9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15" y="1926407"/>
            <a:ext cx="743801" cy="12694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957DEE-C7C8-49ED-948D-8AF7FBEC2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15" y="1933231"/>
            <a:ext cx="743801" cy="12694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321DAC8-DC69-454C-832C-C2642C0A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10" y="2751673"/>
            <a:ext cx="743801" cy="12694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CF25500-3D81-465B-B4B7-44B0FCD3A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45" y="2760295"/>
            <a:ext cx="738749" cy="12607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45DE497-2494-41C4-80E6-18AC4873A0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12" y="2751673"/>
            <a:ext cx="743801" cy="12694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AA5460D-CAC7-4938-8B5D-D31EA91B3B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42" y="2758497"/>
            <a:ext cx="743801" cy="12694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E0B579A-C0E9-4EDE-9A62-55FD7B3F3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42" y="2765321"/>
            <a:ext cx="736681" cy="12572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9100B12-B8D7-4295-9C5F-0DF7E3ADC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84" y="3509180"/>
            <a:ext cx="736681" cy="12572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E958C8B-C820-4C46-8041-6C89B1AF9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70" y="3509179"/>
            <a:ext cx="738749" cy="12607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8772FD-9939-420E-A645-804D84B590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39" y="3505980"/>
            <a:ext cx="738749" cy="126079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C39801D-6EA3-4B50-9182-9019B9FD8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87" y="3501133"/>
            <a:ext cx="738749" cy="12607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63177FB-B531-4D39-91FA-23A1548D02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37" y="3502355"/>
            <a:ext cx="738749" cy="126079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EC1B29-A14F-4C4D-9E40-FC1F3F94BC20}"/>
              </a:ext>
            </a:extLst>
          </p:cNvPr>
          <p:cNvSpPr/>
          <p:nvPr/>
        </p:nvSpPr>
        <p:spPr>
          <a:xfrm>
            <a:off x="2565779" y="1723145"/>
            <a:ext cx="4496937" cy="1732545"/>
          </a:xfrm>
          <a:prstGeom prst="roundRect">
            <a:avLst>
              <a:gd name="adj" fmla="val 36754"/>
            </a:avLst>
          </a:prstGeom>
          <a:noFill/>
          <a:ln w="28575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2E8BFB-F073-443C-9483-DF14E964F632}"/>
              </a:ext>
            </a:extLst>
          </p:cNvPr>
          <p:cNvSpPr/>
          <p:nvPr/>
        </p:nvSpPr>
        <p:spPr>
          <a:xfrm>
            <a:off x="2219323" y="5307757"/>
            <a:ext cx="4921449" cy="559517"/>
          </a:xfrm>
          <a:prstGeom prst="rect">
            <a:avLst/>
          </a:prstGeom>
          <a:solidFill>
            <a:srgbClr val="FABDA6"/>
          </a:solidFill>
          <a:ln>
            <a:solidFill>
              <a:srgbClr val="FAB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8CF1F4A4-EAAA-4063-91AF-0D8738548D53}"/>
              </a:ext>
            </a:extLst>
          </p:cNvPr>
          <p:cNvSpPr/>
          <p:nvPr/>
        </p:nvSpPr>
        <p:spPr>
          <a:xfrm>
            <a:off x="4080833" y="5328404"/>
            <a:ext cx="491167" cy="451027"/>
          </a:xfrm>
          <a:prstGeom prst="wedgeRoundRectCallout">
            <a:avLst>
              <a:gd name="adj1" fmla="val -41288"/>
              <a:gd name="adj2" fmla="val 77303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17144C-40F5-478A-BC4F-DB849FA0BF47}"/>
              </a:ext>
            </a:extLst>
          </p:cNvPr>
          <p:cNvSpPr/>
          <p:nvPr/>
        </p:nvSpPr>
        <p:spPr>
          <a:xfrm>
            <a:off x="3511044" y="5385504"/>
            <a:ext cx="198438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 lăm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F34E0-869B-478A-973D-B4C12EFA4868}"/>
              </a:ext>
            </a:extLst>
          </p:cNvPr>
          <p:cNvSpPr txBox="1"/>
          <p:nvPr/>
        </p:nvSpPr>
        <p:spPr>
          <a:xfrm>
            <a:off x="7140773" y="2459285"/>
            <a:ext cx="178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chục</a:t>
            </a:r>
            <a:endParaRPr lang="zh-CN" altLang="en-US" sz="3200" b="1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D4582C-A70F-4702-8E0E-8557C6844DB4}"/>
              </a:ext>
            </a:extLst>
          </p:cNvPr>
          <p:cNvSpPr txBox="1"/>
          <p:nvPr/>
        </p:nvSpPr>
        <p:spPr>
          <a:xfrm>
            <a:off x="6404092" y="4045505"/>
            <a:ext cx="73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3200" b="1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6079" y="53417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990" y="537220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30888" y="5345461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ông hồng.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0592 0.0011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4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2274 -0.00139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-6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46" grpId="0"/>
      <p:bldP spid="5" grpId="0"/>
      <p:bldP spid="5" grpId="1"/>
      <p:bldP spid="28" grpId="0"/>
      <p:bldP spid="28" grpId="1"/>
      <p:bldP spid="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5164A8-EEE4-43F0-8B83-6A361945A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8183CA-7D7A-4EF2-9840-B07F3092665B}"/>
              </a:ext>
            </a:extLst>
          </p:cNvPr>
          <p:cNvSpPr txBox="1"/>
          <p:nvPr/>
        </p:nvSpPr>
        <p:spPr>
          <a:xfrm>
            <a:off x="1025345" y="268819"/>
            <a:ext cx="630350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Đếm theo chục và đơn vị rồi nói kết quả.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CA28EA-DC79-4798-B973-FEF17AE34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00" y="1131985"/>
            <a:ext cx="6597496" cy="45982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2FD19C-127C-4947-9692-F46DEA73877F}"/>
              </a:ext>
            </a:extLst>
          </p:cNvPr>
          <p:cNvSpPr txBox="1"/>
          <p:nvPr/>
        </p:nvSpPr>
        <p:spPr>
          <a:xfrm>
            <a:off x="1025345" y="1131985"/>
            <a:ext cx="42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1E67A70-9147-47A5-B39B-DA11DC9A5287}"/>
              </a:ext>
            </a:extLst>
          </p:cNvPr>
          <p:cNvSpPr/>
          <p:nvPr/>
        </p:nvSpPr>
        <p:spPr>
          <a:xfrm>
            <a:off x="1818641" y="1553010"/>
            <a:ext cx="4333239" cy="2958030"/>
          </a:xfrm>
          <a:custGeom>
            <a:avLst/>
            <a:gdLst>
              <a:gd name="connsiteX0" fmla="*/ 2042342 w 2600838"/>
              <a:gd name="connsiteY0" fmla="*/ 5476 h 1812374"/>
              <a:gd name="connsiteX1" fmla="*/ 229968 w 2600838"/>
              <a:gd name="connsiteY1" fmla="*/ 0 h 1812374"/>
              <a:gd name="connsiteX2" fmla="*/ 0 w 2600838"/>
              <a:gd name="connsiteY2" fmla="*/ 870597 h 1812374"/>
              <a:gd name="connsiteX3" fmla="*/ 668004 w 2600838"/>
              <a:gd name="connsiteY3" fmla="*/ 1812374 h 1812374"/>
              <a:gd name="connsiteX4" fmla="*/ 2343492 w 2600838"/>
              <a:gd name="connsiteY4" fmla="*/ 1812374 h 1812374"/>
              <a:gd name="connsiteX5" fmla="*/ 2365394 w 2600838"/>
              <a:gd name="connsiteY5" fmla="*/ 1188173 h 1812374"/>
              <a:gd name="connsiteX6" fmla="*/ 2600838 w 2600838"/>
              <a:gd name="connsiteY6" fmla="*/ 1029385 h 1812374"/>
              <a:gd name="connsiteX7" fmla="*/ 2042342 w 2600838"/>
              <a:gd name="connsiteY7" fmla="*/ 5476 h 181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0838" h="1812374">
                <a:moveTo>
                  <a:pt x="2042342" y="5476"/>
                </a:moveTo>
                <a:lnTo>
                  <a:pt x="229968" y="0"/>
                </a:lnTo>
                <a:lnTo>
                  <a:pt x="0" y="870597"/>
                </a:lnTo>
                <a:lnTo>
                  <a:pt x="668004" y="1812374"/>
                </a:lnTo>
                <a:lnTo>
                  <a:pt x="2343492" y="1812374"/>
                </a:lnTo>
                <a:lnTo>
                  <a:pt x="2365394" y="1188173"/>
                </a:lnTo>
                <a:lnTo>
                  <a:pt x="2600838" y="1029385"/>
                </a:lnTo>
                <a:lnTo>
                  <a:pt x="2042342" y="5476"/>
                </a:lnTo>
                <a:close/>
              </a:path>
            </a:pathLst>
          </a:custGeom>
          <a:noFill/>
          <a:ln w="28575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2E8BFB-F073-443C-9483-DF14E964F632}"/>
              </a:ext>
            </a:extLst>
          </p:cNvPr>
          <p:cNvSpPr/>
          <p:nvPr/>
        </p:nvSpPr>
        <p:spPr>
          <a:xfrm>
            <a:off x="2931160" y="5170723"/>
            <a:ext cx="3139440" cy="559517"/>
          </a:xfrm>
          <a:prstGeom prst="rect">
            <a:avLst/>
          </a:prstGeom>
          <a:solidFill>
            <a:srgbClr val="FED77D"/>
          </a:solidFill>
          <a:ln>
            <a:solidFill>
              <a:srgbClr val="FED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peech Bubble: Rectangle with Corners Rounded 30">
            <a:extLst>
              <a:ext uri="{FF2B5EF4-FFF2-40B4-BE49-F238E27FC236}">
                <a16:creationId xmlns:a16="http://schemas.microsoft.com/office/drawing/2014/main" id="{8CF1F4A4-EAAA-4063-91AF-0D8738548D53}"/>
              </a:ext>
            </a:extLst>
          </p:cNvPr>
          <p:cNvSpPr/>
          <p:nvPr/>
        </p:nvSpPr>
        <p:spPr>
          <a:xfrm>
            <a:off x="3996609" y="5191370"/>
            <a:ext cx="491167" cy="451027"/>
          </a:xfrm>
          <a:prstGeom prst="wedgeRoundRectCallout">
            <a:avLst>
              <a:gd name="adj1" fmla="val -41288"/>
              <a:gd name="adj2" fmla="val 77303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17144C-40F5-478A-BC4F-DB849FA0BF47}"/>
              </a:ext>
            </a:extLst>
          </p:cNvPr>
          <p:cNvSpPr/>
          <p:nvPr/>
        </p:nvSpPr>
        <p:spPr>
          <a:xfrm>
            <a:off x="3426820" y="5248470"/>
            <a:ext cx="198438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 bốn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51855" y="52047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5766" y="5235171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46664" y="5208427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á cờ.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0592 0.0011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02309 -0.0011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2" grpId="0" animBg="1"/>
      <p:bldP spid="16" grpId="0" animBg="1"/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5164A8-EEE4-43F0-8B83-6A361945A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8183CA-7D7A-4EF2-9840-B07F3092665B}"/>
              </a:ext>
            </a:extLst>
          </p:cNvPr>
          <p:cNvSpPr txBox="1"/>
          <p:nvPr/>
        </p:nvSpPr>
        <p:spPr>
          <a:xfrm>
            <a:off x="1025345" y="268819"/>
            <a:ext cx="630350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Đếm theo chục và đơn vị rồi nói kết quả.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31C811-0967-4855-8FF5-EB18F079C3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3" y="867316"/>
            <a:ext cx="5743575" cy="4542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24C033-EAB5-4C88-84EE-81C8E978E922}"/>
              </a:ext>
            </a:extLst>
          </p:cNvPr>
          <p:cNvSpPr txBox="1"/>
          <p:nvPr/>
        </p:nvSpPr>
        <p:spPr>
          <a:xfrm>
            <a:off x="1025345" y="956973"/>
            <a:ext cx="42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8ED2125-9E28-436C-86C3-6A2CC62DE9E4}"/>
              </a:ext>
            </a:extLst>
          </p:cNvPr>
          <p:cNvSpPr/>
          <p:nvPr/>
        </p:nvSpPr>
        <p:spPr>
          <a:xfrm>
            <a:off x="1903210" y="956972"/>
            <a:ext cx="5259590" cy="3107027"/>
          </a:xfrm>
          <a:prstGeom prst="roundRect">
            <a:avLst>
              <a:gd name="adj" fmla="val 24617"/>
            </a:avLst>
          </a:prstGeom>
          <a:noFill/>
          <a:ln w="28575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E8BFB-F073-443C-9483-DF14E964F632}"/>
              </a:ext>
            </a:extLst>
          </p:cNvPr>
          <p:cNvSpPr/>
          <p:nvPr/>
        </p:nvSpPr>
        <p:spPr>
          <a:xfrm>
            <a:off x="2889585" y="5371042"/>
            <a:ext cx="4147390" cy="559517"/>
          </a:xfrm>
          <a:prstGeom prst="rect">
            <a:avLst/>
          </a:prstGeom>
          <a:solidFill>
            <a:srgbClr val="C3E2BF"/>
          </a:solidFill>
          <a:ln>
            <a:solidFill>
              <a:srgbClr val="C3E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Rectangle with Corners Rounded 30">
            <a:extLst>
              <a:ext uri="{FF2B5EF4-FFF2-40B4-BE49-F238E27FC236}">
                <a16:creationId xmlns:a16="http://schemas.microsoft.com/office/drawing/2014/main" id="{8CF1F4A4-EAAA-4063-91AF-0D8738548D53}"/>
              </a:ext>
            </a:extLst>
          </p:cNvPr>
          <p:cNvSpPr/>
          <p:nvPr/>
        </p:nvSpPr>
        <p:spPr>
          <a:xfrm>
            <a:off x="3977036" y="5391689"/>
            <a:ext cx="491167" cy="451027"/>
          </a:xfrm>
          <a:prstGeom prst="wedgeRoundRectCallout">
            <a:avLst>
              <a:gd name="adj1" fmla="val -41288"/>
              <a:gd name="adj2" fmla="val 77303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17144C-40F5-478A-BC4F-DB849FA0BF47}"/>
              </a:ext>
            </a:extLst>
          </p:cNvPr>
          <p:cNvSpPr/>
          <p:nvPr/>
        </p:nvSpPr>
        <p:spPr>
          <a:xfrm>
            <a:off x="3407247" y="5448789"/>
            <a:ext cx="1984383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 bốn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2282" y="540503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6193" y="5435490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7091" y="5408746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ô tô đồ chơi.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592 0.0011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02274 -0.0004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-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0" grpId="0" animBg="1"/>
      <p:bldP spid="13" grpId="0" animBg="1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4121</TotalTime>
  <Words>212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宋体</vt:lpstr>
      <vt:lpstr>Arial</vt:lpstr>
      <vt:lpstr>Arial-SGK-TV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215</cp:revision>
  <dcterms:created xsi:type="dcterms:W3CDTF">2020-02-25T01:25:34Z</dcterms:created>
  <dcterms:modified xsi:type="dcterms:W3CDTF">2020-04-06T02:24:39Z</dcterms:modified>
</cp:coreProperties>
</file>