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9" r:id="rId2"/>
    <p:sldId id="257" r:id="rId3"/>
    <p:sldId id="288" r:id="rId4"/>
    <p:sldId id="256" r:id="rId5"/>
    <p:sldId id="259" r:id="rId6"/>
    <p:sldId id="310" r:id="rId7"/>
    <p:sldId id="316" r:id="rId8"/>
    <p:sldId id="315" r:id="rId9"/>
    <p:sldId id="311" r:id="rId10"/>
    <p:sldId id="314" r:id="rId11"/>
    <p:sldId id="317" r:id="rId12"/>
    <p:sldId id="313" r:id="rId13"/>
    <p:sldId id="312" r:id="rId14"/>
    <p:sldId id="319" r:id="rId15"/>
    <p:sldId id="321" r:id="rId16"/>
    <p:sldId id="322" r:id="rId17"/>
    <p:sldId id="318" r:id="rId18"/>
    <p:sldId id="323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7257D"/>
    <a:srgbClr val="EE8640"/>
    <a:srgbClr val="0391AA"/>
    <a:srgbClr val="8781BD"/>
    <a:srgbClr val="F7AD86"/>
    <a:srgbClr val="BAD371"/>
    <a:srgbClr val="FCC767"/>
    <a:srgbClr val="CFC1DB"/>
    <a:srgbClr val="ADD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50" d="100"/>
          <a:sy n="150" d="100"/>
        </p:scale>
        <p:origin x="-1022" y="-13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D21E0-2C1D-4724-9911-003EA1FCE01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DA49C-C4B3-4F2C-80E2-79CD2975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5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8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7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7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E4E-F2FD-4F21-B21D-02F29AAA2B50}" type="datetimeFigureOut">
              <a:rPr lang="en-US" smtClean="0"/>
              <a:t>04-Apr-20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129C4-DA20-499F-8FC1-155E6F803DA9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&gt;,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&lt;.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74777-285A-4D49-B570-0867358D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1804E-E88B-43B5-BF32-B5AFEE5F6244}"/>
              </a:ext>
            </a:extLst>
          </p:cNvPr>
          <p:cNvSpPr/>
          <p:nvPr/>
        </p:nvSpPr>
        <p:spPr>
          <a:xfrm>
            <a:off x="2760158" y="1796758"/>
            <a:ext cx="1360778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AB2389-98E6-40BF-AC21-DE7C6A44FC39}"/>
              </a:ext>
            </a:extLst>
          </p:cNvPr>
          <p:cNvSpPr/>
          <p:nvPr/>
        </p:nvSpPr>
        <p:spPr>
          <a:xfrm>
            <a:off x="5152564" y="1813381"/>
            <a:ext cx="1360778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7588D9-A5A4-4CD0-93F6-4A5BB9544E92}"/>
              </a:ext>
            </a:extLst>
          </p:cNvPr>
          <p:cNvSpPr/>
          <p:nvPr/>
        </p:nvSpPr>
        <p:spPr>
          <a:xfrm>
            <a:off x="4297679" y="1813381"/>
            <a:ext cx="548640" cy="54864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ACDF5-FEE2-4CF4-9BC5-8CD496F48D42}"/>
              </a:ext>
            </a:extLst>
          </p:cNvPr>
          <p:cNvSpPr/>
          <p:nvPr/>
        </p:nvSpPr>
        <p:spPr>
          <a:xfrm>
            <a:off x="3093425" y="2808601"/>
            <a:ext cx="694244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2757B-093A-4782-BCC6-BFEE8E2C6921}"/>
              </a:ext>
            </a:extLst>
          </p:cNvPr>
          <p:cNvCxnSpPr>
            <a:cxnSpLocks/>
          </p:cNvCxnSpPr>
          <p:nvPr/>
        </p:nvCxnSpPr>
        <p:spPr>
          <a:xfrm>
            <a:off x="3440547" y="2387885"/>
            <a:ext cx="0" cy="411480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712805-F282-4330-9262-0FA35944B6C7}"/>
              </a:ext>
            </a:extLst>
          </p:cNvPr>
          <p:cNvSpPr txBox="1"/>
          <p:nvPr/>
        </p:nvSpPr>
        <p:spPr>
          <a:xfrm>
            <a:off x="4373416" y="277638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2F4C76-7262-48CC-9A15-C829EF95EAA9}"/>
              </a:ext>
            </a:extLst>
          </p:cNvPr>
          <p:cNvSpPr/>
          <p:nvPr/>
        </p:nvSpPr>
        <p:spPr>
          <a:xfrm>
            <a:off x="5529515" y="2799365"/>
            <a:ext cx="694244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6E0C2A-EA72-4FF5-9CB6-2581B7066D03}"/>
              </a:ext>
            </a:extLst>
          </p:cNvPr>
          <p:cNvCxnSpPr>
            <a:cxnSpLocks/>
          </p:cNvCxnSpPr>
          <p:nvPr/>
        </p:nvCxnSpPr>
        <p:spPr>
          <a:xfrm>
            <a:off x="5876637" y="2395272"/>
            <a:ext cx="0" cy="411480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 override="childStyle">
                                        <p:cTn id="1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145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  <p:bldP spid="13" grpId="0"/>
      <p:bldP spid="13" grpId="1"/>
      <p:bldP spid="17" grpId="0" animBg="1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129C4-DA20-499F-8FC1-155E6F803DA9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&gt;,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&lt;.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74777-285A-4D49-B570-0867358D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1804E-E88B-43B5-BF32-B5AFEE5F6244}"/>
              </a:ext>
            </a:extLst>
          </p:cNvPr>
          <p:cNvSpPr/>
          <p:nvPr/>
        </p:nvSpPr>
        <p:spPr>
          <a:xfrm>
            <a:off x="2760158" y="1796758"/>
            <a:ext cx="1360778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AB2389-98E6-40BF-AC21-DE7C6A44FC39}"/>
              </a:ext>
            </a:extLst>
          </p:cNvPr>
          <p:cNvSpPr/>
          <p:nvPr/>
        </p:nvSpPr>
        <p:spPr>
          <a:xfrm>
            <a:off x="5152564" y="1813381"/>
            <a:ext cx="1360778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1 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7588D9-A5A4-4CD0-93F6-4A5BB9544E92}"/>
              </a:ext>
            </a:extLst>
          </p:cNvPr>
          <p:cNvSpPr/>
          <p:nvPr/>
        </p:nvSpPr>
        <p:spPr>
          <a:xfrm>
            <a:off x="4297679" y="1813381"/>
            <a:ext cx="548640" cy="54864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ACDF5-FEE2-4CF4-9BC5-8CD496F48D42}"/>
              </a:ext>
            </a:extLst>
          </p:cNvPr>
          <p:cNvSpPr/>
          <p:nvPr/>
        </p:nvSpPr>
        <p:spPr>
          <a:xfrm>
            <a:off x="3093425" y="2808601"/>
            <a:ext cx="694244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3AD81-D5FB-46CF-B451-9FE58825AB19}"/>
              </a:ext>
            </a:extLst>
          </p:cNvPr>
          <p:cNvSpPr/>
          <p:nvPr/>
        </p:nvSpPr>
        <p:spPr>
          <a:xfrm>
            <a:off x="5152564" y="1813380"/>
            <a:ext cx="1360778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1 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2757B-093A-4782-BCC6-BFEE8E2C6921}"/>
              </a:ext>
            </a:extLst>
          </p:cNvPr>
          <p:cNvCxnSpPr>
            <a:cxnSpLocks/>
          </p:cNvCxnSpPr>
          <p:nvPr/>
        </p:nvCxnSpPr>
        <p:spPr>
          <a:xfrm>
            <a:off x="3440547" y="2387885"/>
            <a:ext cx="0" cy="411480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712805-F282-4330-9262-0FA35944B6C7}"/>
              </a:ext>
            </a:extLst>
          </p:cNvPr>
          <p:cNvSpPr txBox="1"/>
          <p:nvPr/>
        </p:nvSpPr>
        <p:spPr>
          <a:xfrm>
            <a:off x="4351354" y="275654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173470-4A04-4385-82B8-0DD2C4ADD3BB}"/>
              </a:ext>
            </a:extLst>
          </p:cNvPr>
          <p:cNvCxnSpPr/>
          <p:nvPr/>
        </p:nvCxnSpPr>
        <p:spPr>
          <a:xfrm>
            <a:off x="3172693" y="3303947"/>
            <a:ext cx="591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496846-D8B4-40C9-96E3-333F038A17C3}"/>
              </a:ext>
            </a:extLst>
          </p:cNvPr>
          <p:cNvCxnSpPr/>
          <p:nvPr/>
        </p:nvCxnSpPr>
        <p:spPr>
          <a:xfrm>
            <a:off x="5241638" y="3319749"/>
            <a:ext cx="591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9B57E-E2F0-457E-939B-A195A566D195}"/>
              </a:ext>
            </a:extLst>
          </p:cNvPr>
          <p:cNvCxnSpPr/>
          <p:nvPr/>
        </p:nvCxnSpPr>
        <p:spPr>
          <a:xfrm>
            <a:off x="5832766" y="3313183"/>
            <a:ext cx="591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0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repeatCount="4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2.77778E-6 0.147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145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AF4CE0-AA34-47E6-ADF9-CDFF3AF2CCDA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&gt;,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&lt;.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AA675-EF3B-43B6-B141-D96B7ADE0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E459DA-D810-421D-A588-E5D6947A0574}"/>
              </a:ext>
            </a:extLst>
          </p:cNvPr>
          <p:cNvGrpSpPr/>
          <p:nvPr/>
        </p:nvGrpSpPr>
        <p:grpSpPr>
          <a:xfrm>
            <a:off x="726642" y="1796757"/>
            <a:ext cx="3512852" cy="581892"/>
            <a:chOff x="726642" y="1621272"/>
            <a:chExt cx="3512852" cy="5818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EBA7A6-A5AF-41C5-9954-188A7BAD198A}"/>
                </a:ext>
              </a:extLst>
            </p:cNvPr>
            <p:cNvSpPr/>
            <p:nvPr/>
          </p:nvSpPr>
          <p:spPr>
            <a:xfrm>
              <a:off x="726642" y="1621273"/>
              <a:ext cx="1360778" cy="581891"/>
            </a:xfrm>
            <a:prstGeom prst="rect">
              <a:avLst/>
            </a:prstGeom>
            <a:solidFill>
              <a:srgbClr val="BAD371"/>
            </a:solidFill>
            <a:ln>
              <a:solidFill>
                <a:srgbClr val="BAD3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+ 7 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B64CA5-A7EB-4D90-A30A-930DAA4E1C9C}"/>
                </a:ext>
              </a:extLst>
            </p:cNvPr>
            <p:cNvSpPr/>
            <p:nvPr/>
          </p:nvSpPr>
          <p:spPr>
            <a:xfrm>
              <a:off x="2878716" y="1621272"/>
              <a:ext cx="1360778" cy="581891"/>
            </a:xfrm>
            <a:prstGeom prst="rect">
              <a:avLst/>
            </a:prstGeom>
            <a:solidFill>
              <a:srgbClr val="BAD371"/>
            </a:solidFill>
            <a:ln>
              <a:solidFill>
                <a:srgbClr val="BAD3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 – 1  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846A64-8CE5-4C2E-97AE-F3FF3B58A259}"/>
                </a:ext>
              </a:extLst>
            </p:cNvPr>
            <p:cNvSpPr/>
            <p:nvPr/>
          </p:nvSpPr>
          <p:spPr>
            <a:xfrm>
              <a:off x="2208747" y="1637896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E1AAC1-B75D-4BB1-9B0D-51EC73A2962E}"/>
              </a:ext>
            </a:extLst>
          </p:cNvPr>
          <p:cNvGrpSpPr/>
          <p:nvPr/>
        </p:nvGrpSpPr>
        <p:grpSpPr>
          <a:xfrm>
            <a:off x="4941453" y="1769047"/>
            <a:ext cx="3512850" cy="665019"/>
            <a:chOff x="4719782" y="1593562"/>
            <a:chExt cx="3512850" cy="6650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51E907-71FA-4CE2-A6A2-D4C95205F079}"/>
                </a:ext>
              </a:extLst>
            </p:cNvPr>
            <p:cNvSpPr/>
            <p:nvPr/>
          </p:nvSpPr>
          <p:spPr>
            <a:xfrm>
              <a:off x="4719782" y="1593562"/>
              <a:ext cx="1360778" cy="637309"/>
            </a:xfrm>
            <a:prstGeom prst="rect">
              <a:avLst/>
            </a:prstGeom>
            <a:solidFill>
              <a:srgbClr val="ADDAEF"/>
            </a:solidFill>
            <a:ln>
              <a:solidFill>
                <a:srgbClr val="ADD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+ 6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487C64-FF9F-4766-9619-9F6CB5A63DEF}"/>
                </a:ext>
              </a:extLst>
            </p:cNvPr>
            <p:cNvSpPr/>
            <p:nvPr/>
          </p:nvSpPr>
          <p:spPr>
            <a:xfrm>
              <a:off x="6871854" y="1621272"/>
              <a:ext cx="1360778" cy="637309"/>
            </a:xfrm>
            <a:prstGeom prst="rect">
              <a:avLst/>
            </a:prstGeom>
            <a:solidFill>
              <a:srgbClr val="ADDAEF"/>
            </a:solidFill>
            <a:ln>
              <a:solidFill>
                <a:srgbClr val="ADD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+ 9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BEF92C-B4EA-4EAD-B143-070698DC6116}"/>
                </a:ext>
              </a:extLst>
            </p:cNvPr>
            <p:cNvSpPr/>
            <p:nvPr/>
          </p:nvSpPr>
          <p:spPr>
            <a:xfrm>
              <a:off x="6201887" y="1642804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BC5C7B-A5D3-4B19-B202-C99AEF5E40F8}"/>
              </a:ext>
            </a:extLst>
          </p:cNvPr>
          <p:cNvGrpSpPr/>
          <p:nvPr/>
        </p:nvGrpSpPr>
        <p:grpSpPr>
          <a:xfrm>
            <a:off x="2815574" y="4165311"/>
            <a:ext cx="3512852" cy="661787"/>
            <a:chOff x="726642" y="4599418"/>
            <a:chExt cx="3512852" cy="6617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FEF413-FE02-476B-B1D7-80B52B784976}"/>
                </a:ext>
              </a:extLst>
            </p:cNvPr>
            <p:cNvSpPr/>
            <p:nvPr/>
          </p:nvSpPr>
          <p:spPr>
            <a:xfrm>
              <a:off x="726642" y="4599418"/>
              <a:ext cx="1360778" cy="637309"/>
            </a:xfrm>
            <a:prstGeom prst="rect">
              <a:avLst/>
            </a:prstGeom>
            <a:solidFill>
              <a:srgbClr val="CFC1DB"/>
            </a:solidFill>
            <a:ln>
              <a:solidFill>
                <a:srgbClr val="CFC1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5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6A3C33-4E23-4D66-8AAC-21600C999D79}"/>
                </a:ext>
              </a:extLst>
            </p:cNvPr>
            <p:cNvSpPr/>
            <p:nvPr/>
          </p:nvSpPr>
          <p:spPr>
            <a:xfrm>
              <a:off x="2878716" y="4623896"/>
              <a:ext cx="1360778" cy="637309"/>
            </a:xfrm>
            <a:prstGeom prst="rect">
              <a:avLst/>
            </a:prstGeom>
            <a:solidFill>
              <a:srgbClr val="CFC1DB"/>
            </a:solidFill>
            <a:ln>
              <a:solidFill>
                <a:srgbClr val="CFC1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4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B6E6B2-C8E8-4999-90C1-ACE5F9EFA7DA}"/>
                </a:ext>
              </a:extLst>
            </p:cNvPr>
            <p:cNvSpPr/>
            <p:nvPr/>
          </p:nvSpPr>
          <p:spPr>
            <a:xfrm>
              <a:off x="2208747" y="4668231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00F2F3-8D94-4FDE-8F0A-DC11358B389B}"/>
              </a:ext>
            </a:extLst>
          </p:cNvPr>
          <p:cNvSpPr txBox="1"/>
          <p:nvPr/>
        </p:nvSpPr>
        <p:spPr>
          <a:xfrm>
            <a:off x="2258029" y="175796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E6266C-6D7B-43B6-8E3C-DC36CDD6E61B}"/>
              </a:ext>
            </a:extLst>
          </p:cNvPr>
          <p:cNvSpPr txBox="1"/>
          <p:nvPr/>
        </p:nvSpPr>
        <p:spPr>
          <a:xfrm>
            <a:off x="6472840" y="177067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A2555E-ED09-48C1-9AD5-BE3FFD07756A}"/>
              </a:ext>
            </a:extLst>
          </p:cNvPr>
          <p:cNvSpPr txBox="1"/>
          <p:nvPr/>
        </p:nvSpPr>
        <p:spPr>
          <a:xfrm>
            <a:off x="4346962" y="419141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65088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0ECFEB-7A6B-4596-B85A-9BAB8F2E10AD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39101-F048-45F1-8584-E7AFB7F5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B0605-6328-421B-945E-405EE5B542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3" y="1089890"/>
            <a:ext cx="3990110" cy="5314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CF11B-B9DB-40F8-8282-A3828E2FE588}"/>
              </a:ext>
            </a:extLst>
          </p:cNvPr>
          <p:cNvSpPr txBox="1"/>
          <p:nvPr/>
        </p:nvSpPr>
        <p:spPr>
          <a:xfrm>
            <a:off x="4482272" y="1514761"/>
            <a:ext cx="4661728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lnSpc>
                <a:spcPct val="110000"/>
              </a:lnSpc>
            </a:pP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200" spc="-50" dirty="0">
                <a:latin typeface="Arial" panose="020B0604020202020204" pitchFamily="34" charset="0"/>
                <a:cs typeface="Arial" panose="020B0604020202020204" pitchFamily="34" charset="0"/>
              </a:rPr>
              <a:t>ược bao nhiêu quả bóng vào rổ?</a:t>
            </a:r>
            <a:endParaRPr lang="en-US" sz="22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88AC4-34EE-4D4F-9B65-7644703FC709}"/>
              </a:ext>
            </a:extLst>
          </p:cNvPr>
          <p:cNvSpPr txBox="1"/>
          <p:nvPr/>
        </p:nvSpPr>
        <p:spPr>
          <a:xfrm>
            <a:off x="4482273" y="3205347"/>
            <a:ext cx="438463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lnSpc>
                <a:spcPct val="110000"/>
              </a:lnSpc>
            </a:pP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200" spc="-50" dirty="0">
                <a:latin typeface="Arial" panose="020B0604020202020204" pitchFamily="34" charset="0"/>
                <a:cs typeface="Arial" panose="020B0604020202020204" pitchFamily="34" charset="0"/>
              </a:rPr>
              <a:t>ược 3 quả bóng vào rổ. Các bạn còn lại của đội đỏ ném được bao nhiêu quả vào rổ?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E7E04-0708-4B00-A4F0-3F9074D75262}"/>
              </a:ext>
            </a:extLst>
          </p:cNvPr>
          <p:cNvGrpSpPr/>
          <p:nvPr/>
        </p:nvGrpSpPr>
        <p:grpSpPr>
          <a:xfrm>
            <a:off x="5532581" y="2459602"/>
            <a:ext cx="2116450" cy="516005"/>
            <a:chOff x="5126182" y="2034731"/>
            <a:chExt cx="2116450" cy="5160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F066D-6A48-45D7-931C-3EF9DAEAF32D}"/>
                </a:ext>
              </a:extLst>
            </p:cNvPr>
            <p:cNvSpPr txBox="1"/>
            <p:nvPr/>
          </p:nvSpPr>
          <p:spPr>
            <a:xfrm>
              <a:off x="5126182" y="208907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B2E0BE-E913-46E6-A317-7FC40841B155}"/>
                </a:ext>
              </a:extLst>
            </p:cNvPr>
            <p:cNvSpPr/>
            <p:nvPr/>
          </p:nvSpPr>
          <p:spPr>
            <a:xfrm>
              <a:off x="5653891" y="206398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A78AE7-055D-4ABA-A731-72EFD8C20F55}"/>
                </a:ext>
              </a:extLst>
            </p:cNvPr>
            <p:cNvSpPr txBox="1"/>
            <p:nvPr/>
          </p:nvSpPr>
          <p:spPr>
            <a:xfrm>
              <a:off x="6104952" y="208907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E2D8F9-BA98-4D4C-8BB7-13C803E02474}"/>
                </a:ext>
              </a:extLst>
            </p:cNvPr>
            <p:cNvSpPr txBox="1"/>
            <p:nvPr/>
          </p:nvSpPr>
          <p:spPr>
            <a:xfrm>
              <a:off x="6410979" y="208907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126CA2-DE13-49EF-BA70-D86546BDF09B}"/>
                </a:ext>
              </a:extLst>
            </p:cNvPr>
            <p:cNvSpPr/>
            <p:nvPr/>
          </p:nvSpPr>
          <p:spPr>
            <a:xfrm>
              <a:off x="6785432" y="2034731"/>
              <a:ext cx="457200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C4E083-6558-4659-8D46-A03CD049F6D4}"/>
              </a:ext>
            </a:extLst>
          </p:cNvPr>
          <p:cNvGrpSpPr/>
          <p:nvPr/>
        </p:nvGrpSpPr>
        <p:grpSpPr>
          <a:xfrm>
            <a:off x="5532579" y="4933864"/>
            <a:ext cx="2106199" cy="461667"/>
            <a:chOff x="5227782" y="4435105"/>
            <a:chExt cx="2106199" cy="4616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BB06B7-6C80-4C5D-9230-D1628582B514}"/>
                </a:ext>
              </a:extLst>
            </p:cNvPr>
            <p:cNvSpPr txBox="1"/>
            <p:nvPr/>
          </p:nvSpPr>
          <p:spPr>
            <a:xfrm>
              <a:off x="5227782" y="443510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9CCCF9-80C0-4813-8EF9-49FE407648F3}"/>
                </a:ext>
              </a:extLst>
            </p:cNvPr>
            <p:cNvSpPr/>
            <p:nvPr/>
          </p:nvSpPr>
          <p:spPr>
            <a:xfrm>
              <a:off x="5755491" y="4435107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4DBB81-9645-4A2B-B7F8-05765CCC4432}"/>
                </a:ext>
              </a:extLst>
            </p:cNvPr>
            <p:cNvSpPr txBox="1"/>
            <p:nvPr/>
          </p:nvSpPr>
          <p:spPr>
            <a:xfrm>
              <a:off x="6206552" y="44351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DB6C1E-84F0-4643-80B5-2335434583A0}"/>
                </a:ext>
              </a:extLst>
            </p:cNvPr>
            <p:cNvSpPr txBox="1"/>
            <p:nvPr/>
          </p:nvSpPr>
          <p:spPr>
            <a:xfrm>
              <a:off x="6512579" y="443510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DF6E82-7CE3-4DF0-84B9-543C08320BE4}"/>
                </a:ext>
              </a:extLst>
            </p:cNvPr>
            <p:cNvSpPr/>
            <p:nvPr/>
          </p:nvSpPr>
          <p:spPr>
            <a:xfrm>
              <a:off x="6876781" y="4435105"/>
              <a:ext cx="457200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F059D22-8273-4799-84BB-EFC8ECA88F45}"/>
              </a:ext>
            </a:extLst>
          </p:cNvPr>
          <p:cNvSpPr txBox="1"/>
          <p:nvPr/>
        </p:nvSpPr>
        <p:spPr>
          <a:xfrm>
            <a:off x="6110796" y="24903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1FA16-6197-4632-BD41-9B31D02768D7}"/>
              </a:ext>
            </a:extLst>
          </p:cNvPr>
          <p:cNvSpPr txBox="1"/>
          <p:nvPr/>
        </p:nvSpPr>
        <p:spPr>
          <a:xfrm>
            <a:off x="7236029" y="248893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B5CF78-01B3-44D5-8AB5-548081F1C597}"/>
              </a:ext>
            </a:extLst>
          </p:cNvPr>
          <p:cNvSpPr txBox="1"/>
          <p:nvPr/>
        </p:nvSpPr>
        <p:spPr>
          <a:xfrm>
            <a:off x="6106229" y="49293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C3C29E-500E-4E72-AC7C-C9224B90C48B}"/>
              </a:ext>
            </a:extLst>
          </p:cNvPr>
          <p:cNvSpPr txBox="1"/>
          <p:nvPr/>
        </p:nvSpPr>
        <p:spPr>
          <a:xfrm>
            <a:off x="7231739" y="49330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89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21157-397F-4E3A-9AB0-5D13F5A0C1D7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A9C7C-FFAD-493C-B0E8-345F612D2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B4CA63-F0AF-4726-9B55-45F2C7D68C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748356"/>
            <a:ext cx="4128655" cy="5498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4BF74-4849-4E9C-BF9F-83A14786EC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55" y="4729018"/>
            <a:ext cx="1184009" cy="1389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DD2CC-64B0-4191-8B80-BB315B96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4" y="4118392"/>
            <a:ext cx="1450919" cy="1365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CC74D-C1CB-4CC8-B827-44A638960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09" y="3619629"/>
            <a:ext cx="1450919" cy="1365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6572F-E408-4AD0-9201-93D6116F1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01" y="3055182"/>
            <a:ext cx="1450919" cy="1365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A1552-A6B4-4E57-B6B6-5C670A15F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33" y="2503441"/>
            <a:ext cx="1450919" cy="1365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4A9F0-EC82-4371-9A2C-2C157E628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78" y="1645014"/>
            <a:ext cx="1450919" cy="1365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E93EDD-497B-4911-9622-18EF81935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69" y="1608457"/>
            <a:ext cx="1450919" cy="1365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769F39-63DC-44CA-9444-710BD02C9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68" y="4099920"/>
            <a:ext cx="1450919" cy="1365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112817-C07F-4752-BAF1-24A3017A8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40" y="3460087"/>
            <a:ext cx="1450919" cy="1365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51A62B-D1C0-4602-8BEC-C5F5F56A4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07" y="2994872"/>
            <a:ext cx="1450919" cy="1365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2D7522-3859-4DF8-A320-C5052089D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91" y="2535025"/>
            <a:ext cx="1450919" cy="1365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5F744-3E55-48DF-80B6-A16709CC3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80" y="4113776"/>
            <a:ext cx="1450919" cy="1365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B00586-6F45-4CD7-8EDA-AAACCF1FF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25" y="3615013"/>
            <a:ext cx="1450919" cy="1365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65C49C-D070-447B-BE1A-C70CC6DC8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17" y="3050566"/>
            <a:ext cx="1450919" cy="1365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A8F5BA-E3C8-41FE-9B3D-C69ED9DD9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9" y="2498825"/>
            <a:ext cx="1450919" cy="1365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7ED485-3409-466D-9765-FE3022166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94" y="1640398"/>
            <a:ext cx="1450919" cy="13655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8B7E26-07E5-4CA0-A873-6911A7B9E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85" y="1603841"/>
            <a:ext cx="1450919" cy="1365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5B055B-EDDA-4363-8948-85CF3300B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84" y="4095304"/>
            <a:ext cx="1450919" cy="1365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294A20-3E47-4DC7-A3D1-A80B66D46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56" y="3455471"/>
            <a:ext cx="1450919" cy="1365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0F5C9-66F8-4F77-89EB-81BB10327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23" y="2990256"/>
            <a:ext cx="1450919" cy="13655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5D0823-7F42-474B-B891-DBAB7E3C6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07" y="2530409"/>
            <a:ext cx="1450919" cy="1365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DA3EC-A120-4075-9165-056066A7B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0" y="1285615"/>
            <a:ext cx="3001487" cy="44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6684 -0.29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BF08A-B01B-4670-B19C-FF38BC1BFE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821313"/>
            <a:ext cx="4405746" cy="5867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DD6CF-9AD2-4507-8E18-BAE72BC5397A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20A6E-8844-4D45-874C-8DCE5A9A0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DC357-CFE4-4FE0-8027-F464910A6016}"/>
              </a:ext>
            </a:extLst>
          </p:cNvPr>
          <p:cNvSpPr txBox="1"/>
          <p:nvPr/>
        </p:nvSpPr>
        <p:spPr>
          <a:xfrm>
            <a:off x="3518788" y="45165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F1E3F-432E-4809-89F9-21B8220A1C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11" y="5076360"/>
            <a:ext cx="1346215" cy="1631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AEA20-F602-4E3B-BCF9-90F758377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2064" y="4127306"/>
            <a:ext cx="1269879" cy="1179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6AECB-AE0B-4FD6-BBD8-66CFB5462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209" y="3628543"/>
            <a:ext cx="1269879" cy="1179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A7525-AAAC-419A-A7F2-08F4E7704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001" y="3064096"/>
            <a:ext cx="1269879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B9972-7EF1-414D-8BBB-90568D550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4633" y="2512355"/>
            <a:ext cx="1269879" cy="1179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10776-2029-481C-BDE0-902A06FB7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668" y="4108834"/>
            <a:ext cx="1266751" cy="1176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37BCBB-435A-47C9-9E9D-7C9B87625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140" y="3469001"/>
            <a:ext cx="1269879" cy="1179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839836-ECAB-4CCD-B924-549D1D2B4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407" y="3003786"/>
            <a:ext cx="1269879" cy="1179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49E1B8-2648-4C63-981E-320E8EAB8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091" y="2543939"/>
            <a:ext cx="1269879" cy="1179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25CAB-84E1-48A0-935A-CB2753E64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448" y="4113458"/>
            <a:ext cx="1269879" cy="1179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9163FD-E58B-4EE7-9B54-05D4F98F0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593" y="3614695"/>
            <a:ext cx="1269879" cy="1179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7B8218-1AF6-4D3D-B5B9-942C74D31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385" y="3050248"/>
            <a:ext cx="1269879" cy="1179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D55A45-A449-459A-818D-D13FE17AD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17" y="2498507"/>
            <a:ext cx="1269879" cy="1179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37FFD9-C24B-47C7-B863-711745389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052" y="4094986"/>
            <a:ext cx="1266751" cy="1176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A24B06-D76D-45DD-A528-905F10F0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1524" y="3455153"/>
            <a:ext cx="1269879" cy="1179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93633A-6E1F-4B35-B207-D0C0AE7DF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791" y="2989938"/>
            <a:ext cx="1269879" cy="1179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989778-C557-45AF-942B-455DBA186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475" y="2530091"/>
            <a:ext cx="1269879" cy="1179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21B3F8-4A7D-4008-9D19-A86421C0C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0" y="1285615"/>
            <a:ext cx="3001487" cy="44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10208 -0.359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00F8A0-A827-4C20-88A4-781C1A5F43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821313"/>
            <a:ext cx="4405746" cy="5867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02D496-5B42-4B09-BB1F-AE0BCC447CD2}"/>
              </a:ext>
            </a:extLst>
          </p:cNvPr>
          <p:cNvSpPr txBox="1"/>
          <p:nvPr/>
        </p:nvSpPr>
        <p:spPr>
          <a:xfrm>
            <a:off x="3518788" y="45165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A9557-C671-44CF-AA0B-A7B3E9ED107A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80B04-DDA4-48F9-BC0C-E5FB3170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D2A52-E66D-4B2E-BECD-B2F35C526A5D}"/>
              </a:ext>
            </a:extLst>
          </p:cNvPr>
          <p:cNvSpPr txBox="1"/>
          <p:nvPr/>
        </p:nvSpPr>
        <p:spPr>
          <a:xfrm>
            <a:off x="5241002" y="451658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391AA"/>
                </a:solidFill>
              </a:rPr>
              <a:t>8</a:t>
            </a:r>
            <a:endParaRPr lang="en-US" sz="3200" b="1" dirty="0">
              <a:solidFill>
                <a:srgbClr val="039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0ECFEB-7A6B-4596-B85A-9BAB8F2E10AD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39101-F048-45F1-8584-E7AFB7F5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B0605-6328-421B-945E-405EE5B542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3" y="1089890"/>
            <a:ext cx="3990110" cy="5314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CF11B-B9DB-40F8-8282-A3828E2FE588}"/>
              </a:ext>
            </a:extLst>
          </p:cNvPr>
          <p:cNvSpPr txBox="1"/>
          <p:nvPr/>
        </p:nvSpPr>
        <p:spPr>
          <a:xfrm>
            <a:off x="4482272" y="1514761"/>
            <a:ext cx="4661728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lnSpc>
                <a:spcPct val="110000"/>
              </a:lnSpc>
            </a:pP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200" spc="-50" dirty="0">
                <a:latin typeface="Arial" panose="020B0604020202020204" pitchFamily="34" charset="0"/>
                <a:cs typeface="Arial" panose="020B0604020202020204" pitchFamily="34" charset="0"/>
              </a:rPr>
              <a:t>ược bao nhiêu quả bóng vào rổ?</a:t>
            </a:r>
            <a:endParaRPr lang="en-US" sz="22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E7E04-0708-4B00-A4F0-3F9074D75262}"/>
              </a:ext>
            </a:extLst>
          </p:cNvPr>
          <p:cNvGrpSpPr/>
          <p:nvPr/>
        </p:nvGrpSpPr>
        <p:grpSpPr>
          <a:xfrm>
            <a:off x="5532581" y="2459602"/>
            <a:ext cx="2116450" cy="516005"/>
            <a:chOff x="5126182" y="2034731"/>
            <a:chExt cx="2116450" cy="5160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F066D-6A48-45D7-931C-3EF9DAEAF32D}"/>
                </a:ext>
              </a:extLst>
            </p:cNvPr>
            <p:cNvSpPr txBox="1"/>
            <p:nvPr/>
          </p:nvSpPr>
          <p:spPr>
            <a:xfrm>
              <a:off x="5126182" y="208907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B2E0BE-E913-46E6-A317-7FC40841B155}"/>
                </a:ext>
              </a:extLst>
            </p:cNvPr>
            <p:cNvSpPr/>
            <p:nvPr/>
          </p:nvSpPr>
          <p:spPr>
            <a:xfrm>
              <a:off x="5653891" y="206398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A78AE7-055D-4ABA-A731-72EFD8C20F55}"/>
                </a:ext>
              </a:extLst>
            </p:cNvPr>
            <p:cNvSpPr txBox="1"/>
            <p:nvPr/>
          </p:nvSpPr>
          <p:spPr>
            <a:xfrm>
              <a:off x="6104952" y="208907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E2D8F9-BA98-4D4C-8BB7-13C803E02474}"/>
                </a:ext>
              </a:extLst>
            </p:cNvPr>
            <p:cNvSpPr txBox="1"/>
            <p:nvPr/>
          </p:nvSpPr>
          <p:spPr>
            <a:xfrm>
              <a:off x="6410979" y="208907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126CA2-DE13-49EF-BA70-D86546BDF09B}"/>
                </a:ext>
              </a:extLst>
            </p:cNvPr>
            <p:cNvSpPr/>
            <p:nvPr/>
          </p:nvSpPr>
          <p:spPr>
            <a:xfrm>
              <a:off x="6785432" y="2034731"/>
              <a:ext cx="457200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F059D22-8273-4799-84BB-EFC8ECA88F45}"/>
              </a:ext>
            </a:extLst>
          </p:cNvPr>
          <p:cNvSpPr txBox="1"/>
          <p:nvPr/>
        </p:nvSpPr>
        <p:spPr>
          <a:xfrm>
            <a:off x="6110796" y="24903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1FA16-6197-4632-BD41-9B31D02768D7}"/>
              </a:ext>
            </a:extLst>
          </p:cNvPr>
          <p:cNvSpPr txBox="1"/>
          <p:nvPr/>
        </p:nvSpPr>
        <p:spPr>
          <a:xfrm>
            <a:off x="7236029" y="248893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ED0738-5B09-432F-8416-9F5D22B62FD1}"/>
              </a:ext>
            </a:extLst>
          </p:cNvPr>
          <p:cNvSpPr txBox="1"/>
          <p:nvPr/>
        </p:nvSpPr>
        <p:spPr>
          <a:xfrm>
            <a:off x="6092023" y="2452386"/>
            <a:ext cx="332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D4BDEE-6A48-468C-AE0C-1FBD0A4FEF69}"/>
              </a:ext>
            </a:extLst>
          </p:cNvPr>
          <p:cNvSpPr txBox="1"/>
          <p:nvPr/>
        </p:nvSpPr>
        <p:spPr>
          <a:xfrm>
            <a:off x="7147830" y="2488538"/>
            <a:ext cx="61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5277DB-C815-4DB4-B037-C4CA79E82892}"/>
              </a:ext>
            </a:extLst>
          </p:cNvPr>
          <p:cNvSpPr txBox="1"/>
          <p:nvPr/>
        </p:nvSpPr>
        <p:spPr>
          <a:xfrm>
            <a:off x="1475797" y="44519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063765-7D64-4D7E-9558-30C793B96543}"/>
              </a:ext>
            </a:extLst>
          </p:cNvPr>
          <p:cNvSpPr txBox="1"/>
          <p:nvPr/>
        </p:nvSpPr>
        <p:spPr>
          <a:xfrm>
            <a:off x="3124123" y="445192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391AA"/>
                </a:solidFill>
              </a:rPr>
              <a:t>8</a:t>
            </a:r>
            <a:endParaRPr lang="en-US" sz="3200" b="1" dirty="0">
              <a:solidFill>
                <a:srgbClr val="0391A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2229B-4BE1-4F32-AEC6-D5D6EDDB1FDB}"/>
              </a:ext>
            </a:extLst>
          </p:cNvPr>
          <p:cNvSpPr txBox="1"/>
          <p:nvPr/>
        </p:nvSpPr>
        <p:spPr>
          <a:xfrm>
            <a:off x="4482272" y="3220650"/>
            <a:ext cx="450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00B050"/>
                </a:solidFill>
              </a:rPr>
              <a:t>Cả hai đội ném được 18 quả bóng</a:t>
            </a:r>
          </a:p>
          <a:p>
            <a:r>
              <a:rPr lang="vi-VN" sz="2200" dirty="0">
                <a:solidFill>
                  <a:srgbClr val="00B050"/>
                </a:solidFill>
              </a:rPr>
              <a:t>vào rổ.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0ECFEB-7A6B-4596-B85A-9BAB8F2E10AD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39101-F048-45F1-8584-E7AFB7F5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B0605-6328-421B-945E-405EE5B542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3" y="1089890"/>
            <a:ext cx="3990110" cy="5314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88AC4-34EE-4D4F-9B65-7644703FC709}"/>
              </a:ext>
            </a:extLst>
          </p:cNvPr>
          <p:cNvSpPr txBox="1"/>
          <p:nvPr/>
        </p:nvSpPr>
        <p:spPr>
          <a:xfrm>
            <a:off x="4279071" y="1265705"/>
            <a:ext cx="438463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lnSpc>
                <a:spcPct val="110000"/>
              </a:lnSpc>
            </a:pP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sz="2200" spc="-5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200" spc="-50" dirty="0">
                <a:latin typeface="Arial" panose="020B0604020202020204" pitchFamily="34" charset="0"/>
                <a:cs typeface="Arial" panose="020B0604020202020204" pitchFamily="34" charset="0"/>
              </a:rPr>
              <a:t>ược 3 quả bóng vào rổ. Các bạn còn lại của đội đỏ ném được bao nhiêu quả vào rổ?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C4E083-6558-4659-8D46-A03CD049F6D4}"/>
              </a:ext>
            </a:extLst>
          </p:cNvPr>
          <p:cNvGrpSpPr/>
          <p:nvPr/>
        </p:nvGrpSpPr>
        <p:grpSpPr>
          <a:xfrm>
            <a:off x="5329377" y="2994222"/>
            <a:ext cx="2106199" cy="461667"/>
            <a:chOff x="5227782" y="4435105"/>
            <a:chExt cx="2106199" cy="4616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BB06B7-6C80-4C5D-9230-D1628582B514}"/>
                </a:ext>
              </a:extLst>
            </p:cNvPr>
            <p:cNvSpPr txBox="1"/>
            <p:nvPr/>
          </p:nvSpPr>
          <p:spPr>
            <a:xfrm>
              <a:off x="5227782" y="443510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9CCCF9-80C0-4813-8EF9-49FE407648F3}"/>
                </a:ext>
              </a:extLst>
            </p:cNvPr>
            <p:cNvSpPr/>
            <p:nvPr/>
          </p:nvSpPr>
          <p:spPr>
            <a:xfrm>
              <a:off x="5755491" y="4435107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4DBB81-9645-4A2B-B7F8-05765CCC4432}"/>
                </a:ext>
              </a:extLst>
            </p:cNvPr>
            <p:cNvSpPr txBox="1"/>
            <p:nvPr/>
          </p:nvSpPr>
          <p:spPr>
            <a:xfrm>
              <a:off x="6206552" y="44351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DB6C1E-84F0-4643-80B5-2335434583A0}"/>
                </a:ext>
              </a:extLst>
            </p:cNvPr>
            <p:cNvSpPr txBox="1"/>
            <p:nvPr/>
          </p:nvSpPr>
          <p:spPr>
            <a:xfrm>
              <a:off x="6512579" y="443510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DF6E82-7CE3-4DF0-84B9-543C08320BE4}"/>
                </a:ext>
              </a:extLst>
            </p:cNvPr>
            <p:cNvSpPr/>
            <p:nvPr/>
          </p:nvSpPr>
          <p:spPr>
            <a:xfrm>
              <a:off x="6876781" y="4435105"/>
              <a:ext cx="457200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B5CF78-01B3-44D5-8AB5-548081F1C597}"/>
              </a:ext>
            </a:extLst>
          </p:cNvPr>
          <p:cNvSpPr txBox="1"/>
          <p:nvPr/>
        </p:nvSpPr>
        <p:spPr>
          <a:xfrm>
            <a:off x="5903027" y="29897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C3C29E-500E-4E72-AC7C-C9224B90C48B}"/>
              </a:ext>
            </a:extLst>
          </p:cNvPr>
          <p:cNvSpPr txBox="1"/>
          <p:nvPr/>
        </p:nvSpPr>
        <p:spPr>
          <a:xfrm>
            <a:off x="7028537" y="29934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A9A10F-C5F3-48A0-AD39-6773F74E55D8}"/>
              </a:ext>
            </a:extLst>
          </p:cNvPr>
          <p:cNvSpPr txBox="1"/>
          <p:nvPr/>
        </p:nvSpPr>
        <p:spPr>
          <a:xfrm>
            <a:off x="7055746" y="2989757"/>
            <a:ext cx="61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505EDE-CE89-4238-812E-BCA9317E9838}"/>
              </a:ext>
            </a:extLst>
          </p:cNvPr>
          <p:cNvSpPr txBox="1"/>
          <p:nvPr/>
        </p:nvSpPr>
        <p:spPr>
          <a:xfrm>
            <a:off x="5903647" y="2928202"/>
            <a:ext cx="61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B79905-1BF6-407D-9E76-225379F4197C}"/>
              </a:ext>
            </a:extLst>
          </p:cNvPr>
          <p:cNvSpPr txBox="1"/>
          <p:nvPr/>
        </p:nvSpPr>
        <p:spPr>
          <a:xfrm>
            <a:off x="1475797" y="44519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8B0C56-7096-489E-BEEF-2E2DB9BD3376}"/>
              </a:ext>
            </a:extLst>
          </p:cNvPr>
          <p:cNvSpPr txBox="1"/>
          <p:nvPr/>
        </p:nvSpPr>
        <p:spPr>
          <a:xfrm>
            <a:off x="3124123" y="445192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391AA"/>
                </a:solidFill>
              </a:rPr>
              <a:t>8</a:t>
            </a:r>
            <a:endParaRPr lang="en-US" sz="3200" b="1" dirty="0">
              <a:solidFill>
                <a:srgbClr val="0391A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4D49-082A-43C9-937E-C1592DB98D44}"/>
              </a:ext>
            </a:extLst>
          </p:cNvPr>
          <p:cNvSpPr txBox="1"/>
          <p:nvPr/>
        </p:nvSpPr>
        <p:spPr>
          <a:xfrm>
            <a:off x="4674919" y="3560865"/>
            <a:ext cx="3988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00B050"/>
                </a:solidFill>
              </a:rPr>
              <a:t>Các bạn còn lại của đội đỏ</a:t>
            </a:r>
          </a:p>
          <a:p>
            <a:r>
              <a:rPr lang="vi-VN" sz="2200" dirty="0">
                <a:solidFill>
                  <a:srgbClr val="00B050"/>
                </a:solidFill>
              </a:rPr>
              <a:t>ném được 7 quả bóng vào rổ.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" y="13845"/>
            <a:ext cx="9127363" cy="6830310"/>
          </a:xfrm>
        </p:spPr>
      </p:pic>
    </p:spTree>
    <p:extLst>
      <p:ext uri="{BB962C8B-B14F-4D97-AF65-F5344CB8AC3E}">
        <p14:creationId xmlns:p14="http://schemas.microsoft.com/office/powerpoint/2010/main" val="2327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8"/>
            <a:ext cx="9144000" cy="68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8"/>
            <a:ext cx="9144000" cy="6847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1585" y="2921168"/>
            <a:ext cx="3260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21650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0BB72-B0A6-4AA6-81B5-683DF2877A53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3C166-E332-4C4A-A003-0232A600A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8995A-03FD-473A-87A5-EF9F4FD03153}"/>
              </a:ext>
            </a:extLst>
          </p:cNvPr>
          <p:cNvSpPr txBox="1"/>
          <p:nvPr/>
        </p:nvSpPr>
        <p:spPr>
          <a:xfrm>
            <a:off x="1878636" y="12511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457D7-90AA-4537-90FE-4A5D29A2BD96}"/>
              </a:ext>
            </a:extLst>
          </p:cNvPr>
          <p:cNvSpPr txBox="1"/>
          <p:nvPr/>
        </p:nvSpPr>
        <p:spPr>
          <a:xfrm>
            <a:off x="1685988" y="1546515"/>
            <a:ext cx="45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71022-7EF9-4DBE-8C7C-D13BF6A4DDB9}"/>
              </a:ext>
            </a:extLst>
          </p:cNvPr>
          <p:cNvSpPr txBox="1"/>
          <p:nvPr/>
        </p:nvSpPr>
        <p:spPr>
          <a:xfrm>
            <a:off x="2079011" y="18198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F56B56-4CFD-4BEF-9153-B3B72A1CB2EF}"/>
              </a:ext>
            </a:extLst>
          </p:cNvPr>
          <p:cNvCxnSpPr/>
          <p:nvPr/>
        </p:nvCxnSpPr>
        <p:spPr>
          <a:xfrm>
            <a:off x="1819919" y="2343112"/>
            <a:ext cx="64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2010F6-E453-4D62-AAC8-24D6146AB538}"/>
              </a:ext>
            </a:extLst>
          </p:cNvPr>
          <p:cNvGrpSpPr/>
          <p:nvPr/>
        </p:nvGrpSpPr>
        <p:grpSpPr>
          <a:xfrm>
            <a:off x="4182968" y="1228437"/>
            <a:ext cx="778065" cy="1091930"/>
            <a:chOff x="1100444" y="1209964"/>
            <a:chExt cx="778065" cy="10919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60E014-2D0E-4DBE-969B-0C5E4B2CAB42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5FC621-E5C4-486C-9D6D-ED0912117B47}"/>
                </a:ext>
              </a:extLst>
            </p:cNvPr>
            <p:cNvSpPr txBox="1"/>
            <p:nvPr/>
          </p:nvSpPr>
          <p:spPr>
            <a:xfrm>
              <a:off x="1100444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5BC46B-5DC9-4755-88BD-28E3892CB697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4F5B2E-B4E0-4290-85BF-BB222C81BA37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CE958F-88A5-4F03-8D84-0219A6703C6D}"/>
              </a:ext>
            </a:extLst>
          </p:cNvPr>
          <p:cNvGrpSpPr/>
          <p:nvPr/>
        </p:nvGrpSpPr>
        <p:grpSpPr>
          <a:xfrm>
            <a:off x="6554967" y="1232709"/>
            <a:ext cx="778065" cy="1091930"/>
            <a:chOff x="1100444" y="1209964"/>
            <a:chExt cx="778065" cy="10919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A62A28-A78B-4A6C-9919-0DC225E105F8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1CF59D-D3D3-47FA-B1B3-FEDEF9EAC62E}"/>
                </a:ext>
              </a:extLst>
            </p:cNvPr>
            <p:cNvSpPr txBox="1"/>
            <p:nvPr/>
          </p:nvSpPr>
          <p:spPr>
            <a:xfrm>
              <a:off x="1100444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5BC8F2-BC72-4CBF-B36D-DD292BC8BE2E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D74553-F1DD-4462-8E2B-F967CEA4396E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3E9E93-8B2F-478E-9A34-133A174B0B90}"/>
              </a:ext>
            </a:extLst>
          </p:cNvPr>
          <p:cNvGrpSpPr/>
          <p:nvPr/>
        </p:nvGrpSpPr>
        <p:grpSpPr>
          <a:xfrm>
            <a:off x="1610594" y="3719949"/>
            <a:ext cx="815009" cy="1091930"/>
            <a:chOff x="1063500" y="1209964"/>
            <a:chExt cx="815009" cy="10919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6F8CFD-4E64-4581-8637-E97C8BC04700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5163D4-4CE1-4A68-9A29-646EB9277BC3}"/>
                </a:ext>
              </a:extLst>
            </p:cNvPr>
            <p:cNvSpPr txBox="1"/>
            <p:nvPr/>
          </p:nvSpPr>
          <p:spPr>
            <a:xfrm>
              <a:off x="1063500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2F339C-439B-4238-999F-C10F4BE55FD0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130FA3-1810-47B0-A1F1-241A53B8F317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62CDCE-65AC-4936-BDFF-CEF40C4F1062}"/>
              </a:ext>
            </a:extLst>
          </p:cNvPr>
          <p:cNvGrpSpPr/>
          <p:nvPr/>
        </p:nvGrpSpPr>
        <p:grpSpPr>
          <a:xfrm>
            <a:off x="4182968" y="3719081"/>
            <a:ext cx="815009" cy="1091930"/>
            <a:chOff x="1063500" y="1209964"/>
            <a:chExt cx="815009" cy="10919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4C12B9-0A99-4A52-971A-1B824642CB35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757276-262C-4E2E-8B28-188B9B3792C9}"/>
                </a:ext>
              </a:extLst>
            </p:cNvPr>
            <p:cNvSpPr txBox="1"/>
            <p:nvPr/>
          </p:nvSpPr>
          <p:spPr>
            <a:xfrm>
              <a:off x="1063500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5F9CFD-48C9-4D3C-9CA6-37E4E16A54E0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AA777F2-14CD-4738-AFA8-38533E6B2918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A3AEE3-1924-43C5-9D72-54F625C9AFDA}"/>
              </a:ext>
            </a:extLst>
          </p:cNvPr>
          <p:cNvGrpSpPr/>
          <p:nvPr/>
        </p:nvGrpSpPr>
        <p:grpSpPr>
          <a:xfrm>
            <a:off x="6554967" y="3719081"/>
            <a:ext cx="815009" cy="1091930"/>
            <a:chOff x="1063500" y="1209964"/>
            <a:chExt cx="815009" cy="10919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6265BB-AF7E-4BFF-A824-AD8C9634CE39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4D5676-19FA-4DE8-A4B1-A0CC0609AECC}"/>
                </a:ext>
              </a:extLst>
            </p:cNvPr>
            <p:cNvSpPr txBox="1"/>
            <p:nvPr/>
          </p:nvSpPr>
          <p:spPr>
            <a:xfrm>
              <a:off x="1063500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1AFA05-346A-4BF4-8200-8C3FE99E951B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4C8956-22FD-4024-BD83-371188913748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BA96CD5-11BF-417B-94D9-8A45958117DB}"/>
              </a:ext>
            </a:extLst>
          </p:cNvPr>
          <p:cNvSpPr txBox="1"/>
          <p:nvPr/>
        </p:nvSpPr>
        <p:spPr>
          <a:xfrm>
            <a:off x="1878636" y="12454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7BC3E1-6BD3-490A-B5D3-EA25E6229315}"/>
              </a:ext>
            </a:extLst>
          </p:cNvPr>
          <p:cNvSpPr txBox="1"/>
          <p:nvPr/>
        </p:nvSpPr>
        <p:spPr>
          <a:xfrm>
            <a:off x="4412559" y="23943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685D6C5-D3CB-47C9-A882-CBCC0395EE31}"/>
              </a:ext>
            </a:extLst>
          </p:cNvPr>
          <p:cNvSpPr txBox="1"/>
          <p:nvPr/>
        </p:nvSpPr>
        <p:spPr>
          <a:xfrm>
            <a:off x="6749848" y="23943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7F7AC8-F7F3-4E72-9D77-B77691F1ACB6}"/>
              </a:ext>
            </a:extLst>
          </p:cNvPr>
          <p:cNvSpPr txBox="1"/>
          <p:nvPr/>
        </p:nvSpPr>
        <p:spPr>
          <a:xfrm>
            <a:off x="1847250" y="4964411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39876D-CFFB-4AB9-B79E-A2483E8061DB}"/>
              </a:ext>
            </a:extLst>
          </p:cNvPr>
          <p:cNvSpPr txBox="1"/>
          <p:nvPr/>
        </p:nvSpPr>
        <p:spPr>
          <a:xfrm>
            <a:off x="4379119" y="4940798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D8735B-993E-426F-9E1D-0D8C36E0EC36}"/>
              </a:ext>
            </a:extLst>
          </p:cNvPr>
          <p:cNvSpPr txBox="1"/>
          <p:nvPr/>
        </p:nvSpPr>
        <p:spPr>
          <a:xfrm>
            <a:off x="6780505" y="494079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BC6C9-22C5-4787-B606-A280198D38AD}"/>
              </a:ext>
            </a:extLst>
          </p:cNvPr>
          <p:cNvSpPr/>
          <p:nvPr/>
        </p:nvSpPr>
        <p:spPr>
          <a:xfrm>
            <a:off x="2101509" y="126180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21F6A0-D443-47EE-A99E-6A2E2747B797}"/>
              </a:ext>
            </a:extLst>
          </p:cNvPr>
          <p:cNvSpPr/>
          <p:nvPr/>
        </p:nvSpPr>
        <p:spPr>
          <a:xfrm>
            <a:off x="2064565" y="237590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07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4.07407E-6 L -0.0007 0.16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6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5" grpId="1"/>
      <p:bldP spid="5" grpId="2"/>
      <p:bldP spid="6" grpId="0"/>
      <p:bldP spid="6" grpId="1"/>
      <p:bldP spid="6" grpId="2"/>
      <p:bldP spid="45" grpId="0"/>
      <p:bldP spid="45" grpId="1"/>
      <p:bldP spid="45" grpId="2"/>
      <p:bldP spid="45" grpId="3"/>
      <p:bldP spid="46" grpId="0"/>
      <p:bldP spid="47" grpId="0"/>
      <p:bldP spid="48" grpId="0"/>
      <p:bldP spid="49" grpId="0"/>
      <p:bldP spid="50" grpId="0"/>
      <p:bldP spid="7" grpId="0"/>
      <p:bldP spid="7" grpId="1"/>
      <p:bldP spid="7" grpId="2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AE5AD-B614-4AA3-A558-54C24FE6828B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F9835-3D3C-4CFD-8BA5-B90B46E3D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598E66-B360-41D4-BC43-49781AFED442}"/>
              </a:ext>
            </a:extLst>
          </p:cNvPr>
          <p:cNvSpPr/>
          <p:nvPr/>
        </p:nvSpPr>
        <p:spPr>
          <a:xfrm>
            <a:off x="1981201" y="1102883"/>
            <a:ext cx="1634836" cy="581891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+ 2 =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264CA-D70C-4FFE-BF46-73982025DA87}"/>
              </a:ext>
            </a:extLst>
          </p:cNvPr>
          <p:cNvSpPr/>
          <p:nvPr/>
        </p:nvSpPr>
        <p:spPr>
          <a:xfrm>
            <a:off x="5527964" y="1097695"/>
            <a:ext cx="1634836" cy="581891"/>
          </a:xfrm>
          <a:prstGeom prst="rect">
            <a:avLst/>
          </a:prstGeom>
          <a:solidFill>
            <a:srgbClr val="CFBED9"/>
          </a:solidFill>
          <a:ln>
            <a:solidFill>
              <a:srgbClr val="CFBE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+ 5 =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389B25-D2FC-4099-A09F-A7D333A46DDC}"/>
              </a:ext>
            </a:extLst>
          </p:cNvPr>
          <p:cNvSpPr/>
          <p:nvPr/>
        </p:nvSpPr>
        <p:spPr>
          <a:xfrm>
            <a:off x="1981200" y="3796117"/>
            <a:ext cx="1634836" cy="581891"/>
          </a:xfrm>
          <a:prstGeom prst="rect">
            <a:avLst/>
          </a:prstGeom>
          <a:solidFill>
            <a:srgbClr val="FCC767"/>
          </a:solidFill>
          <a:ln>
            <a:solidFill>
              <a:srgbClr val="FCC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6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E84670-5105-478F-98EC-1DF9D0343314}"/>
              </a:ext>
            </a:extLst>
          </p:cNvPr>
          <p:cNvSpPr/>
          <p:nvPr/>
        </p:nvSpPr>
        <p:spPr>
          <a:xfrm>
            <a:off x="5527964" y="3796117"/>
            <a:ext cx="1634836" cy="581891"/>
          </a:xfrm>
          <a:prstGeom prst="rect">
            <a:avLst/>
          </a:prstGeom>
          <a:solidFill>
            <a:srgbClr val="F7AD86"/>
          </a:solidFill>
          <a:ln>
            <a:solidFill>
              <a:srgbClr val="F7A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– 7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EABB7-A842-4E09-B089-C2AC45498B0A}"/>
              </a:ext>
            </a:extLst>
          </p:cNvPr>
          <p:cNvSpPr txBox="1"/>
          <p:nvPr/>
        </p:nvSpPr>
        <p:spPr>
          <a:xfrm>
            <a:off x="2467767" y="18578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E922A-319C-4F63-98FD-CD1ADD0CEA60}"/>
              </a:ext>
            </a:extLst>
          </p:cNvPr>
          <p:cNvSpPr txBox="1"/>
          <p:nvPr/>
        </p:nvSpPr>
        <p:spPr>
          <a:xfrm>
            <a:off x="2275119" y="2153134"/>
            <a:ext cx="45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2BBE0-AC15-405F-B0F6-3BE84A3336C1}"/>
              </a:ext>
            </a:extLst>
          </p:cNvPr>
          <p:cNvSpPr txBox="1"/>
          <p:nvPr/>
        </p:nvSpPr>
        <p:spPr>
          <a:xfrm>
            <a:off x="2668142" y="242651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941C5A-2494-451C-96A0-584E214EE14B}"/>
              </a:ext>
            </a:extLst>
          </p:cNvPr>
          <p:cNvCxnSpPr/>
          <p:nvPr/>
        </p:nvCxnSpPr>
        <p:spPr>
          <a:xfrm>
            <a:off x="2409050" y="2949731"/>
            <a:ext cx="64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4C5422-4A2D-473E-BE83-10811EC320E0}"/>
              </a:ext>
            </a:extLst>
          </p:cNvPr>
          <p:cNvCxnSpPr>
            <a:cxnSpLocks/>
          </p:cNvCxnSpPr>
          <p:nvPr/>
        </p:nvCxnSpPr>
        <p:spPr>
          <a:xfrm flipH="1">
            <a:off x="2860663" y="2272147"/>
            <a:ext cx="2610" cy="228600"/>
          </a:xfrm>
          <a:prstGeom prst="line">
            <a:avLst/>
          </a:prstGeom>
          <a:ln w="38100">
            <a:solidFill>
              <a:srgbClr val="87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F4C729-B529-40DC-9949-DCCF0469B995}"/>
              </a:ext>
            </a:extLst>
          </p:cNvPr>
          <p:cNvSpPr txBox="1"/>
          <p:nvPr/>
        </p:nvSpPr>
        <p:spPr>
          <a:xfrm>
            <a:off x="2463713" y="300047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B6F3-AF48-43C1-A91C-C39633E49C0F}"/>
              </a:ext>
            </a:extLst>
          </p:cNvPr>
          <p:cNvGrpSpPr/>
          <p:nvPr/>
        </p:nvGrpSpPr>
        <p:grpSpPr>
          <a:xfrm>
            <a:off x="5814653" y="1863591"/>
            <a:ext cx="778065" cy="1091930"/>
            <a:chOff x="1100444" y="1209964"/>
            <a:chExt cx="778065" cy="10919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5572E6-6721-4055-A673-BFC64B6625F3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B2392-5178-41DD-8BA6-A60F7158B8E3}"/>
                </a:ext>
              </a:extLst>
            </p:cNvPr>
            <p:cNvSpPr txBox="1"/>
            <p:nvPr/>
          </p:nvSpPr>
          <p:spPr>
            <a:xfrm>
              <a:off x="1100444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295D2-152D-4FC7-AA8F-DB56958EA236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75DCDA1-34F0-4557-8436-F0D694120E6A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E397666-ED80-45B0-B483-3DED6F9AB631}"/>
              </a:ext>
            </a:extLst>
          </p:cNvPr>
          <p:cNvSpPr txBox="1"/>
          <p:nvPr/>
        </p:nvSpPr>
        <p:spPr>
          <a:xfrm>
            <a:off x="6007301" y="300423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801E29-52DA-45FB-AB07-E52D05399C46}"/>
              </a:ext>
            </a:extLst>
          </p:cNvPr>
          <p:cNvGrpSpPr/>
          <p:nvPr/>
        </p:nvGrpSpPr>
        <p:grpSpPr>
          <a:xfrm>
            <a:off x="2234121" y="4612090"/>
            <a:ext cx="815009" cy="1091930"/>
            <a:chOff x="1063500" y="1209964"/>
            <a:chExt cx="815009" cy="109193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70DB57-5174-4D38-B979-D0E6FF014637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461E2B-78B9-410A-B918-440936117FDD}"/>
                </a:ext>
              </a:extLst>
            </p:cNvPr>
            <p:cNvSpPr txBox="1"/>
            <p:nvPr/>
          </p:nvSpPr>
          <p:spPr>
            <a:xfrm>
              <a:off x="1063500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23717F-8542-4FED-95B4-BFA3508278A9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5627A4-81AD-446A-9A20-39E72D8F4670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CE97A1-0510-46BF-827C-6068D26D03DB}"/>
              </a:ext>
            </a:extLst>
          </p:cNvPr>
          <p:cNvSpPr txBox="1"/>
          <p:nvPr/>
        </p:nvSpPr>
        <p:spPr>
          <a:xfrm>
            <a:off x="2467767" y="575020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DDEC7A-F62D-4E16-9CCE-B13F8B375C53}"/>
              </a:ext>
            </a:extLst>
          </p:cNvPr>
          <p:cNvGrpSpPr/>
          <p:nvPr/>
        </p:nvGrpSpPr>
        <p:grpSpPr>
          <a:xfrm>
            <a:off x="5814653" y="4612090"/>
            <a:ext cx="815009" cy="1091930"/>
            <a:chOff x="1063500" y="1209964"/>
            <a:chExt cx="815009" cy="109193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6927978-7A68-4F33-B276-1C057F1D25A1}"/>
                </a:ext>
              </a:extLst>
            </p:cNvPr>
            <p:cNvSpPr txBox="1"/>
            <p:nvPr/>
          </p:nvSpPr>
          <p:spPr>
            <a:xfrm>
              <a:off x="1293092" y="12099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6EBE2A-8097-47A9-9786-2E1A10CDCBFC}"/>
                </a:ext>
              </a:extLst>
            </p:cNvPr>
            <p:cNvSpPr txBox="1"/>
            <p:nvPr/>
          </p:nvSpPr>
          <p:spPr>
            <a:xfrm>
              <a:off x="1063500" y="1505297"/>
              <a:ext cx="45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7E2534-6355-4C8B-8787-17F03F70B52D}"/>
                </a:ext>
              </a:extLst>
            </p:cNvPr>
            <p:cNvSpPr txBox="1"/>
            <p:nvPr/>
          </p:nvSpPr>
          <p:spPr>
            <a:xfrm>
              <a:off x="1493467" y="177867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BB77C7-806D-4FF3-A4B7-371431CEAF68}"/>
                </a:ext>
              </a:extLst>
            </p:cNvPr>
            <p:cNvCxnSpPr/>
            <p:nvPr/>
          </p:nvCxnSpPr>
          <p:spPr>
            <a:xfrm>
              <a:off x="1234375" y="2301894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13EEE4A-B214-4FC7-9702-BA8DCD9AC636}"/>
              </a:ext>
            </a:extLst>
          </p:cNvPr>
          <p:cNvSpPr txBox="1"/>
          <p:nvPr/>
        </p:nvSpPr>
        <p:spPr>
          <a:xfrm>
            <a:off x="6048299" y="575020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9E3217-DF0A-4CA6-8EED-8EAB4F14A1AD}"/>
              </a:ext>
            </a:extLst>
          </p:cNvPr>
          <p:cNvSpPr/>
          <p:nvPr/>
        </p:nvSpPr>
        <p:spPr>
          <a:xfrm>
            <a:off x="1611748" y="942108"/>
            <a:ext cx="2392218" cy="890289"/>
          </a:xfrm>
          <a:prstGeom prst="ellipse">
            <a:avLst/>
          </a:prstGeom>
          <a:noFill/>
          <a:ln w="28575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6" grpId="0"/>
      <p:bldP spid="23" grpId="0"/>
      <p:bldP spid="35" grpId="0"/>
      <p:bldP spid="41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FDB4B-4525-4C14-92B1-63A69E2DCAE6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34DEC-EDED-42C1-8F86-8DFE594E7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99427D-FAA3-4E24-A240-1B3F12994A7E}"/>
              </a:ext>
            </a:extLst>
          </p:cNvPr>
          <p:cNvSpPr/>
          <p:nvPr/>
        </p:nvSpPr>
        <p:spPr>
          <a:xfrm>
            <a:off x="781773" y="1558603"/>
            <a:ext cx="3017520" cy="637309"/>
          </a:xfrm>
          <a:prstGeom prst="rect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+ 3 – 4 =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41740-836E-4B01-BF4F-D11AB03EEB33}"/>
              </a:ext>
            </a:extLst>
          </p:cNvPr>
          <p:cNvSpPr/>
          <p:nvPr/>
        </p:nvSpPr>
        <p:spPr>
          <a:xfrm>
            <a:off x="5329381" y="1558604"/>
            <a:ext cx="3017520" cy="637309"/>
          </a:xfrm>
          <a:prstGeom prst="rect">
            <a:avLst/>
          </a:prstGeom>
          <a:solidFill>
            <a:srgbClr val="CFC1DB"/>
          </a:solidFill>
          <a:ln>
            <a:solidFill>
              <a:srgbClr val="CFC1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9 + 5 =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E7DFD-EA01-45E0-B002-48988CC96EF1}"/>
              </a:ext>
            </a:extLst>
          </p:cNvPr>
          <p:cNvSpPr/>
          <p:nvPr/>
        </p:nvSpPr>
        <p:spPr>
          <a:xfrm>
            <a:off x="3063240" y="4077858"/>
            <a:ext cx="3017520" cy="637309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3 – 2 = </a:t>
            </a:r>
          </a:p>
        </p:txBody>
      </p:sp>
    </p:spTree>
    <p:extLst>
      <p:ext uri="{BB962C8B-B14F-4D97-AF65-F5344CB8AC3E}">
        <p14:creationId xmlns:p14="http://schemas.microsoft.com/office/powerpoint/2010/main" val="36333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7DE2DD-F82F-4331-BB3F-C63507C5E651}"/>
              </a:ext>
            </a:extLst>
          </p:cNvPr>
          <p:cNvSpPr/>
          <p:nvPr/>
        </p:nvSpPr>
        <p:spPr>
          <a:xfrm>
            <a:off x="3063240" y="1724857"/>
            <a:ext cx="3017520" cy="637309"/>
          </a:xfrm>
          <a:prstGeom prst="rect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+ 3 – 4 =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8391E3-645B-4634-B062-78F3E1B3C0B8}"/>
              </a:ext>
            </a:extLst>
          </p:cNvPr>
          <p:cNvSpPr/>
          <p:nvPr/>
        </p:nvSpPr>
        <p:spPr>
          <a:xfrm>
            <a:off x="3417539" y="2246697"/>
            <a:ext cx="766619" cy="230937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619" h="230937">
                <a:moveTo>
                  <a:pt x="0" y="0"/>
                </a:moveTo>
                <a:cubicBezTo>
                  <a:pt x="146242" y="180109"/>
                  <a:pt x="241686" y="229370"/>
                  <a:pt x="369456" y="230909"/>
                </a:cubicBezTo>
                <a:cubicBezTo>
                  <a:pt x="497226" y="232448"/>
                  <a:pt x="666558" y="170872"/>
                  <a:pt x="766619" y="923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94457-6395-49BB-AF0E-A96C3AFEA90E}"/>
              </a:ext>
            </a:extLst>
          </p:cNvPr>
          <p:cNvSpPr txBox="1"/>
          <p:nvPr/>
        </p:nvSpPr>
        <p:spPr>
          <a:xfrm>
            <a:off x="3182120" y="2905780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E8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+ 3 = 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98C02-0901-4794-B6C5-55D4C1966917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01095-3DB0-4C5D-9BAE-52C917F5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BD5F590-26D5-443D-AB9D-0D78C1383480}"/>
              </a:ext>
            </a:extLst>
          </p:cNvPr>
          <p:cNvSpPr/>
          <p:nvPr/>
        </p:nvSpPr>
        <p:spPr>
          <a:xfrm>
            <a:off x="4424218" y="2220914"/>
            <a:ext cx="351026" cy="256720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0 h 236587"/>
              <a:gd name="connsiteX1" fmla="*/ 409388 w 806551"/>
              <a:gd name="connsiteY1" fmla="*/ 236559 h 236587"/>
              <a:gd name="connsiteX2" fmla="*/ 806551 w 806551"/>
              <a:gd name="connsiteY2" fmla="*/ 14886 h 23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551" h="236587">
                <a:moveTo>
                  <a:pt x="0" y="0"/>
                </a:moveTo>
                <a:cubicBezTo>
                  <a:pt x="186174" y="180109"/>
                  <a:pt x="281618" y="235020"/>
                  <a:pt x="409388" y="236559"/>
                </a:cubicBezTo>
                <a:cubicBezTo>
                  <a:pt x="537158" y="238098"/>
                  <a:pt x="706490" y="176522"/>
                  <a:pt x="806551" y="1488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38B01-4634-472F-861B-2C94FEBD8B04}"/>
              </a:ext>
            </a:extLst>
          </p:cNvPr>
          <p:cNvSpPr txBox="1"/>
          <p:nvPr/>
        </p:nvSpPr>
        <p:spPr>
          <a:xfrm>
            <a:off x="3218412" y="3522694"/>
            <a:ext cx="1967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E8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4 = 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6344C-E5FD-49A5-AC96-E1AEDF3EB33A}"/>
              </a:ext>
            </a:extLst>
          </p:cNvPr>
          <p:cNvSpPr txBox="1"/>
          <p:nvPr/>
        </p:nvSpPr>
        <p:spPr>
          <a:xfrm>
            <a:off x="5366330" y="1781901"/>
            <a:ext cx="5587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022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FDB4B-4525-4C14-92B1-63A69E2DCAE6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34DEC-EDED-42C1-8F86-8DFE594E7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99427D-FAA3-4E24-A240-1B3F12994A7E}"/>
              </a:ext>
            </a:extLst>
          </p:cNvPr>
          <p:cNvSpPr/>
          <p:nvPr/>
        </p:nvSpPr>
        <p:spPr>
          <a:xfrm>
            <a:off x="781773" y="1558603"/>
            <a:ext cx="3017520" cy="637309"/>
          </a:xfrm>
          <a:prstGeom prst="rect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+ 3 – 4 =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41740-836E-4B01-BF4F-D11AB03EEB33}"/>
              </a:ext>
            </a:extLst>
          </p:cNvPr>
          <p:cNvSpPr/>
          <p:nvPr/>
        </p:nvSpPr>
        <p:spPr>
          <a:xfrm>
            <a:off x="5329381" y="1558604"/>
            <a:ext cx="3017520" cy="637309"/>
          </a:xfrm>
          <a:prstGeom prst="rect">
            <a:avLst/>
          </a:prstGeom>
          <a:solidFill>
            <a:srgbClr val="CFC1DB"/>
          </a:solidFill>
          <a:ln>
            <a:solidFill>
              <a:srgbClr val="CFC1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9 + 5 =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E7DFD-EA01-45E0-B002-48988CC96EF1}"/>
              </a:ext>
            </a:extLst>
          </p:cNvPr>
          <p:cNvSpPr/>
          <p:nvPr/>
        </p:nvSpPr>
        <p:spPr>
          <a:xfrm>
            <a:off x="3063240" y="3689928"/>
            <a:ext cx="3017520" cy="637309"/>
          </a:xfrm>
          <a:prstGeom prst="rect">
            <a:avLst/>
          </a:prstGeom>
          <a:solidFill>
            <a:srgbClr val="BAD371"/>
          </a:solidFill>
          <a:ln>
            <a:solidFill>
              <a:srgbClr val="BAD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3 – 2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E0943-78DA-4E2B-8441-A4B2BCD83AEA}"/>
              </a:ext>
            </a:extLst>
          </p:cNvPr>
          <p:cNvSpPr txBox="1"/>
          <p:nvPr/>
        </p:nvSpPr>
        <p:spPr>
          <a:xfrm>
            <a:off x="3048002" y="1615647"/>
            <a:ext cx="5587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91AC8-806F-4E27-960E-88E60EAF4DDF}"/>
              </a:ext>
            </a:extLst>
          </p:cNvPr>
          <p:cNvSpPr txBox="1"/>
          <p:nvPr/>
        </p:nvSpPr>
        <p:spPr>
          <a:xfrm>
            <a:off x="7568117" y="1615647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382B3-9801-4B15-903B-32DFD4D86296}"/>
              </a:ext>
            </a:extLst>
          </p:cNvPr>
          <p:cNvSpPr txBox="1"/>
          <p:nvPr/>
        </p:nvSpPr>
        <p:spPr>
          <a:xfrm>
            <a:off x="5297000" y="3746972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970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AF4CE0-AA34-47E6-ADF9-CDFF3AF2CCDA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&gt;,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&lt;.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AA675-EF3B-43B6-B141-D96B7ADE0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E459DA-D810-421D-A588-E5D6947A0574}"/>
              </a:ext>
            </a:extLst>
          </p:cNvPr>
          <p:cNvGrpSpPr/>
          <p:nvPr/>
        </p:nvGrpSpPr>
        <p:grpSpPr>
          <a:xfrm>
            <a:off x="726642" y="1796757"/>
            <a:ext cx="3512852" cy="581892"/>
            <a:chOff x="726642" y="1621272"/>
            <a:chExt cx="3512852" cy="5818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EBA7A6-A5AF-41C5-9954-188A7BAD198A}"/>
                </a:ext>
              </a:extLst>
            </p:cNvPr>
            <p:cNvSpPr/>
            <p:nvPr/>
          </p:nvSpPr>
          <p:spPr>
            <a:xfrm>
              <a:off x="726642" y="1621273"/>
              <a:ext cx="1360778" cy="581891"/>
            </a:xfrm>
            <a:prstGeom prst="rect">
              <a:avLst/>
            </a:prstGeom>
            <a:solidFill>
              <a:srgbClr val="BAD371"/>
            </a:solidFill>
            <a:ln>
              <a:solidFill>
                <a:srgbClr val="BAD3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+ 7 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B64CA5-A7EB-4D90-A30A-930DAA4E1C9C}"/>
                </a:ext>
              </a:extLst>
            </p:cNvPr>
            <p:cNvSpPr/>
            <p:nvPr/>
          </p:nvSpPr>
          <p:spPr>
            <a:xfrm>
              <a:off x="2878716" y="1621272"/>
              <a:ext cx="1360778" cy="581891"/>
            </a:xfrm>
            <a:prstGeom prst="rect">
              <a:avLst/>
            </a:prstGeom>
            <a:solidFill>
              <a:srgbClr val="BAD371"/>
            </a:solidFill>
            <a:ln>
              <a:solidFill>
                <a:srgbClr val="BAD3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 – 1  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846A64-8CE5-4C2E-97AE-F3FF3B58A259}"/>
                </a:ext>
              </a:extLst>
            </p:cNvPr>
            <p:cNvSpPr/>
            <p:nvPr/>
          </p:nvSpPr>
          <p:spPr>
            <a:xfrm>
              <a:off x="2208747" y="1637896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E1AAC1-B75D-4BB1-9B0D-51EC73A2962E}"/>
              </a:ext>
            </a:extLst>
          </p:cNvPr>
          <p:cNvGrpSpPr/>
          <p:nvPr/>
        </p:nvGrpSpPr>
        <p:grpSpPr>
          <a:xfrm>
            <a:off x="4941453" y="1769047"/>
            <a:ext cx="3512850" cy="665019"/>
            <a:chOff x="4719782" y="1593562"/>
            <a:chExt cx="3512850" cy="6650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51E907-71FA-4CE2-A6A2-D4C95205F079}"/>
                </a:ext>
              </a:extLst>
            </p:cNvPr>
            <p:cNvSpPr/>
            <p:nvPr/>
          </p:nvSpPr>
          <p:spPr>
            <a:xfrm>
              <a:off x="4719782" y="1593562"/>
              <a:ext cx="1360778" cy="637309"/>
            </a:xfrm>
            <a:prstGeom prst="rect">
              <a:avLst/>
            </a:prstGeom>
            <a:solidFill>
              <a:srgbClr val="ADDAEF"/>
            </a:solidFill>
            <a:ln>
              <a:solidFill>
                <a:srgbClr val="ADD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+ 6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487C64-FF9F-4766-9619-9F6CB5A63DEF}"/>
                </a:ext>
              </a:extLst>
            </p:cNvPr>
            <p:cNvSpPr/>
            <p:nvPr/>
          </p:nvSpPr>
          <p:spPr>
            <a:xfrm>
              <a:off x="6871854" y="1621272"/>
              <a:ext cx="1360778" cy="637309"/>
            </a:xfrm>
            <a:prstGeom prst="rect">
              <a:avLst/>
            </a:prstGeom>
            <a:solidFill>
              <a:srgbClr val="ADDAEF"/>
            </a:solidFill>
            <a:ln>
              <a:solidFill>
                <a:srgbClr val="ADD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+ 9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BEF92C-B4EA-4EAD-B143-070698DC6116}"/>
                </a:ext>
              </a:extLst>
            </p:cNvPr>
            <p:cNvSpPr/>
            <p:nvPr/>
          </p:nvSpPr>
          <p:spPr>
            <a:xfrm>
              <a:off x="6201887" y="1642804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BC5C7B-A5D3-4B19-B202-C99AEF5E40F8}"/>
              </a:ext>
            </a:extLst>
          </p:cNvPr>
          <p:cNvGrpSpPr/>
          <p:nvPr/>
        </p:nvGrpSpPr>
        <p:grpSpPr>
          <a:xfrm>
            <a:off x="2815574" y="4165311"/>
            <a:ext cx="3512852" cy="661787"/>
            <a:chOff x="726642" y="4599418"/>
            <a:chExt cx="3512852" cy="6617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FEF413-FE02-476B-B1D7-80B52B784976}"/>
                </a:ext>
              </a:extLst>
            </p:cNvPr>
            <p:cNvSpPr/>
            <p:nvPr/>
          </p:nvSpPr>
          <p:spPr>
            <a:xfrm>
              <a:off x="726642" y="4599418"/>
              <a:ext cx="1360778" cy="637309"/>
            </a:xfrm>
            <a:prstGeom prst="rect">
              <a:avLst/>
            </a:prstGeom>
            <a:solidFill>
              <a:srgbClr val="CFC1DB"/>
            </a:solidFill>
            <a:ln>
              <a:solidFill>
                <a:srgbClr val="CFC1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5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6A3C33-4E23-4D66-8AAC-21600C999D79}"/>
                </a:ext>
              </a:extLst>
            </p:cNvPr>
            <p:cNvSpPr/>
            <p:nvPr/>
          </p:nvSpPr>
          <p:spPr>
            <a:xfrm>
              <a:off x="2878716" y="4623896"/>
              <a:ext cx="1360778" cy="637309"/>
            </a:xfrm>
            <a:prstGeom prst="rect">
              <a:avLst/>
            </a:prstGeom>
            <a:solidFill>
              <a:srgbClr val="CFC1DB"/>
            </a:solidFill>
            <a:ln>
              <a:solidFill>
                <a:srgbClr val="CFC1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4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B6E6B2-C8E8-4999-90C1-ACE5F9EFA7DA}"/>
                </a:ext>
              </a:extLst>
            </p:cNvPr>
            <p:cNvSpPr/>
            <p:nvPr/>
          </p:nvSpPr>
          <p:spPr>
            <a:xfrm>
              <a:off x="2208747" y="4668231"/>
              <a:ext cx="548640" cy="5486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1D23CAC-442E-4351-A398-5CB4374E9F78}"/>
              </a:ext>
            </a:extLst>
          </p:cNvPr>
          <p:cNvSpPr/>
          <p:nvPr/>
        </p:nvSpPr>
        <p:spPr>
          <a:xfrm>
            <a:off x="375662" y="1245896"/>
            <a:ext cx="4214811" cy="1644073"/>
          </a:xfrm>
          <a:prstGeom prst="ellipse">
            <a:avLst/>
          </a:prstGeom>
          <a:noFill/>
          <a:ln w="28575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</TotalTime>
  <Words>413</Words>
  <Application>Microsoft Office PowerPoint</Application>
  <PresentationFormat>On-screen Show (4:3)</PresentationFormat>
  <Paragraphs>140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Trần Thị</dc:creator>
  <cp:lastModifiedBy>Admin</cp:lastModifiedBy>
  <cp:revision>43</cp:revision>
  <dcterms:created xsi:type="dcterms:W3CDTF">2020-03-05T11:44:20Z</dcterms:created>
  <dcterms:modified xsi:type="dcterms:W3CDTF">2020-04-04T14:21:36Z</dcterms:modified>
</cp:coreProperties>
</file>