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2" r:id="rId4"/>
    <p:sldId id="258" r:id="rId5"/>
    <p:sldId id="304" r:id="rId6"/>
    <p:sldId id="303" r:id="rId7"/>
    <p:sldId id="313" r:id="rId8"/>
    <p:sldId id="315" r:id="rId9"/>
    <p:sldId id="261" r:id="rId10"/>
    <p:sldId id="262" r:id="rId11"/>
    <p:sldId id="300" r:id="rId12"/>
    <p:sldId id="299" r:id="rId13"/>
    <p:sldId id="309" r:id="rId14"/>
    <p:sldId id="310" r:id="rId15"/>
    <p:sldId id="289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E21"/>
    <a:srgbClr val="8E81BF"/>
    <a:srgbClr val="8B7EBA"/>
    <a:srgbClr val="F7941E"/>
    <a:srgbClr val="FFDD00"/>
    <a:srgbClr val="FFCD03"/>
    <a:srgbClr val="007DC5"/>
    <a:srgbClr val="FFCD67"/>
    <a:srgbClr val="F2685F"/>
    <a:srgbClr val="C7C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796" autoAdjust="0"/>
  </p:normalViewPr>
  <p:slideViewPr>
    <p:cSldViewPr snapToGrid="0">
      <p:cViewPr varScale="1">
        <p:scale>
          <a:sx n="86" d="100"/>
          <a:sy n="86" d="100"/>
        </p:scale>
        <p:origin x="1020" y="78"/>
      </p:cViewPr>
      <p:guideLst>
        <p:guide orient="horz" pos="2160"/>
        <p:guide pos="2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1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399" y="265515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1374" y="265515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2351" y="265515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4109" y="5152378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9084" y="5152378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109" y="1427019"/>
            <a:ext cx="6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9529" y="1930249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0139" y="2572024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82440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8784" y="1427019"/>
            <a:ext cx="7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1914" y="1957959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84814" y="2572024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7115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6" y="1427019"/>
            <a:ext cx="65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6" y="1944104"/>
            <a:ext cx="65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83926" y="2572024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3937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4109" y="4069277"/>
            <a:ext cx="6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4949" y="4530942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510139" y="5075735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82440" y="4313964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78783" y="4069277"/>
            <a:ext cx="6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5769" y="4530942"/>
            <a:ext cx="7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98669" y="5075735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7115" y="4313964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105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5896" y="3289127"/>
            <a:ext cx="1064028" cy="902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39" y="1497107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273" y="2301210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57346" y="3247562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2" y="193494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9470" y="3413052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4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239" y="1501196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1.85185E-6 L -0.00451 0.27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38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  <p:bldP spid="12" grpId="1"/>
      <p:bldP spid="13" grpId="0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2544" y="255817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1374" y="253046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2351" y="2530464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254" y="5193945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5534" y="5178337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0614" y="2488899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4109" y="2673617"/>
            <a:ext cx="6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84814" y="2488899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9084" y="2645907"/>
            <a:ext cx="6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483926" y="2488899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4221" y="2636576"/>
            <a:ext cx="6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10139" y="5131157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31818" y="5284896"/>
            <a:ext cx="6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879619" y="5103447"/>
            <a:ext cx="10058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6493" y="5300434"/>
            <a:ext cx="6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4109" y="1427019"/>
            <a:ext cx="6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9529" y="1930249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2440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8784" y="1427019"/>
            <a:ext cx="7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1914" y="1957959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7115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05606" y="1427019"/>
            <a:ext cx="65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6" y="1944104"/>
            <a:ext cx="65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3937" y="168556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4109" y="4069277"/>
            <a:ext cx="6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4949" y="4530942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82440" y="4313964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78783" y="4069277"/>
            <a:ext cx="6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75769" y="4558652"/>
            <a:ext cx="7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7115" y="4313964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</p:spTree>
    <p:extLst>
      <p:ext uri="{BB962C8B-B14F-4D97-AF65-F5344CB8AC3E}">
        <p14:creationId xmlns:p14="http://schemas.microsoft.com/office/powerpoint/2010/main" val="13406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9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67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Đặt tính rồi tính.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969" y="95699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703419" y="96496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2151" y="1003637"/>
            <a:ext cx="143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00203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47543" y="833444"/>
            <a:ext cx="2065458" cy="83025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7869" y="95699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70612" y="96496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91051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7396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− 6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969" y="361129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03419" y="361926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151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− 4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203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15 −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7869" y="361129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70612" y="361926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91051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12 −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7396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− 7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4564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789" y="183480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789" y="1830715"/>
            <a:ext cx="5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0698" y="2305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25866" y="276674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1813" y="20665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9326" y="1837065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313026" y="2207934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2.59259E-6 L 0.00417 0.154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7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5" grpId="0"/>
      <p:bldP spid="26" grpId="0"/>
      <p:bldP spid="26" grpId="1"/>
      <p:bldP spid="26" grpId="2"/>
      <p:bldP spid="27" grpId="0"/>
      <p:bldP spid="28" grpId="0"/>
      <p:bldP spid="28" grpId="1"/>
      <p:bldP spid="28" grpId="2"/>
      <p:bldP spid="30" grpId="0"/>
      <p:bldP spid="32" grpId="0"/>
      <p:bldP spid="32" grpId="1"/>
      <p:bldP spid="3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82999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62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Đặt tính rồi tính.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969" y="95699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703419" y="96496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2151" y="1003637"/>
            <a:ext cx="143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00203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869" y="95699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70612" y="96496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91051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7396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− 6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969" y="361129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03419" y="361926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151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− 4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203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15 −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7869" y="3611298"/>
            <a:ext cx="1554480" cy="548640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70612" y="3619268"/>
            <a:ext cx="1554480" cy="548640"/>
          </a:xfrm>
          <a:prstGeom prst="rect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91051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12 −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7396" y="36579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− 7 =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4564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789" y="183480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0698" y="2305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25866" y="276674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1813" y="20665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9326" y="1837065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67370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7382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30107" y="183480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3516" y="2305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038684" y="276674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4631" y="20665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2144" y="1837065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6679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81338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7469" y="183480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7472" y="2305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92640" y="276674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08587" y="20665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86100" y="1837065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39070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03729" y="289301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09860" y="183480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29863" y="2305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515031" y="276674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30978" y="20665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08491" y="1837065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905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14564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0695" y="44496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0698" y="491991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825866" y="5381582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1813" y="468134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19326" y="4451903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62723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27382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33513" y="44496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53516" y="491991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038684" y="5381582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54631" y="468134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32144" y="4451903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16679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81338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87469" y="44496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07472" y="491991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5392640" y="5381582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08587" y="468134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86100" y="4451903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39070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803729" y="55078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09860" y="44496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29863" y="491991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7515031" y="5381582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330978" y="468134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08491" y="4451903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194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545100" y="53908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6" y="2182716"/>
            <a:ext cx="4229368" cy="32707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68296" y="1255572"/>
            <a:ext cx="4807408" cy="775855"/>
          </a:xfrm>
          <a:prstGeom prst="wedgeRoundRectCallout">
            <a:avLst>
              <a:gd name="adj1" fmla="val -30346"/>
              <a:gd name="adj2" fmla="val 1000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mình có 19 con vịt. Ở đây có 8 con, còn lại đã vào trong vườn cả rồi.</a:t>
            </a:r>
            <a:endParaRPr lang="en-US" sz="2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535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28" y="873296"/>
            <a:ext cx="511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Có bao nhiêu con vịt đã vào trong vườn?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337" y="5458487"/>
            <a:ext cx="34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0404" y="5390872"/>
            <a:ext cx="55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347" y="5453505"/>
            <a:ext cx="40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2555" y="5393050"/>
            <a:ext cx="55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0769" y="5398373"/>
            <a:ext cx="55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4377" y="5972607"/>
            <a:ext cx="547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con vịt đã vào trong vườn.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5497" y="5348316"/>
            <a:ext cx="512956" cy="51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11289" y="5348316"/>
            <a:ext cx="512956" cy="51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71986" y="5354076"/>
            <a:ext cx="535258" cy="535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38673" y="5392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7806" y="53908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  <p:bldP spid="19" grpId="0"/>
      <p:bldP spid="20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9"/>
            <a:ext cx="9144000" cy="68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"/>
            <a:ext cx="9144000" cy="6847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666" y="2459504"/>
            <a:ext cx="5227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tính trừ </a:t>
            </a:r>
          </a:p>
          <a:p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ạng 17 – 3  </a:t>
            </a:r>
          </a:p>
        </p:txBody>
      </p:sp>
    </p:spTree>
    <p:extLst>
      <p:ext uri="{BB962C8B-B14F-4D97-AF65-F5344CB8AC3E}">
        <p14:creationId xmlns:p14="http://schemas.microsoft.com/office/powerpoint/2010/main" val="14872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240827" y="1380033"/>
            <a:ext cx="2120007" cy="1009942"/>
          </a:xfrm>
          <a:prstGeom prst="wedgeRoundRectCallout">
            <a:avLst>
              <a:gd name="adj1" fmla="val 63415"/>
              <a:gd name="adj2" fmla="val 15927"/>
              <a:gd name="adj3" fmla="val 16667"/>
            </a:avLst>
          </a:prstGeom>
          <a:solidFill>
            <a:schemeClr val="bg1"/>
          </a:solidFill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ơi, bây giờ còn bao nhiêu củ chưa nhổ ạ?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6" y="928255"/>
            <a:ext cx="7169036" cy="541697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21" y="3403022"/>
            <a:ext cx="758250" cy="14266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47" y="3386458"/>
            <a:ext cx="758250" cy="1426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76" y="3382847"/>
            <a:ext cx="758250" cy="14266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5" y="3382847"/>
            <a:ext cx="758250" cy="14266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00" y="2846085"/>
            <a:ext cx="758250" cy="14266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3269" y="3488741"/>
            <a:ext cx="758250" cy="14266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5395">
            <a:off x="7014393" y="3140248"/>
            <a:ext cx="758250" cy="142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6451" y="4581256"/>
            <a:ext cx="6219808" cy="1370492"/>
            <a:chOff x="2250063" y="2873085"/>
            <a:chExt cx="4483245" cy="10477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063" y="2873085"/>
              <a:ext cx="572592" cy="104775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053" y="2873085"/>
              <a:ext cx="572592" cy="104775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48" y="2873085"/>
              <a:ext cx="572592" cy="104775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762" y="2873085"/>
              <a:ext cx="572592" cy="104775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481" y="2873085"/>
              <a:ext cx="572592" cy="104775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98" y="2873085"/>
              <a:ext cx="572592" cy="104775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90" y="2873085"/>
              <a:ext cx="572592" cy="104775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180" y="2873085"/>
              <a:ext cx="572592" cy="104775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25" y="2873085"/>
              <a:ext cx="572592" cy="104775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716" y="2873085"/>
              <a:ext cx="572592" cy="1047751"/>
            </a:xfrm>
            <a:prstGeom prst="rect">
              <a:avLst/>
            </a:prstGeom>
          </p:spPr>
        </p:pic>
      </p:grpSp>
      <p:sp>
        <p:nvSpPr>
          <p:cNvPr id="79" name="Rounded Rectangular Callout 78"/>
          <p:cNvSpPr/>
          <p:nvPr/>
        </p:nvSpPr>
        <p:spPr>
          <a:xfrm>
            <a:off x="4456135" y="486627"/>
            <a:ext cx="3759890" cy="1558862"/>
          </a:xfrm>
          <a:custGeom>
            <a:avLst/>
            <a:gdLst>
              <a:gd name="connsiteX0" fmla="*/ 0 w 3759890"/>
              <a:gd name="connsiteY0" fmla="*/ 192460 h 1154738"/>
              <a:gd name="connsiteX1" fmla="*/ 192460 w 3759890"/>
              <a:gd name="connsiteY1" fmla="*/ 0 h 1154738"/>
              <a:gd name="connsiteX2" fmla="*/ 626648 w 3759890"/>
              <a:gd name="connsiteY2" fmla="*/ 0 h 1154738"/>
              <a:gd name="connsiteX3" fmla="*/ 626648 w 3759890"/>
              <a:gd name="connsiteY3" fmla="*/ 0 h 1154738"/>
              <a:gd name="connsiteX4" fmla="*/ 1566621 w 3759890"/>
              <a:gd name="connsiteY4" fmla="*/ 0 h 1154738"/>
              <a:gd name="connsiteX5" fmla="*/ 3567430 w 3759890"/>
              <a:gd name="connsiteY5" fmla="*/ 0 h 1154738"/>
              <a:gd name="connsiteX6" fmla="*/ 3759890 w 3759890"/>
              <a:gd name="connsiteY6" fmla="*/ 192460 h 1154738"/>
              <a:gd name="connsiteX7" fmla="*/ 3759890 w 3759890"/>
              <a:gd name="connsiteY7" fmla="*/ 673597 h 1154738"/>
              <a:gd name="connsiteX8" fmla="*/ 3759890 w 3759890"/>
              <a:gd name="connsiteY8" fmla="*/ 673597 h 1154738"/>
              <a:gd name="connsiteX9" fmla="*/ 3759890 w 3759890"/>
              <a:gd name="connsiteY9" fmla="*/ 962282 h 1154738"/>
              <a:gd name="connsiteX10" fmla="*/ 3759890 w 3759890"/>
              <a:gd name="connsiteY10" fmla="*/ 962278 h 1154738"/>
              <a:gd name="connsiteX11" fmla="*/ 3567430 w 3759890"/>
              <a:gd name="connsiteY11" fmla="*/ 1154738 h 1154738"/>
              <a:gd name="connsiteX12" fmla="*/ 1566621 w 3759890"/>
              <a:gd name="connsiteY12" fmla="*/ 1154738 h 1154738"/>
              <a:gd name="connsiteX13" fmla="*/ 663658 w 3759890"/>
              <a:gd name="connsiteY13" fmla="*/ 1558862 h 1154738"/>
              <a:gd name="connsiteX14" fmla="*/ 626648 w 3759890"/>
              <a:gd name="connsiteY14" fmla="*/ 1154738 h 1154738"/>
              <a:gd name="connsiteX15" fmla="*/ 192460 w 3759890"/>
              <a:gd name="connsiteY15" fmla="*/ 1154738 h 1154738"/>
              <a:gd name="connsiteX16" fmla="*/ 0 w 3759890"/>
              <a:gd name="connsiteY16" fmla="*/ 962278 h 1154738"/>
              <a:gd name="connsiteX17" fmla="*/ 0 w 3759890"/>
              <a:gd name="connsiteY17" fmla="*/ 962282 h 1154738"/>
              <a:gd name="connsiteX18" fmla="*/ 0 w 3759890"/>
              <a:gd name="connsiteY18" fmla="*/ 673597 h 1154738"/>
              <a:gd name="connsiteX19" fmla="*/ 0 w 3759890"/>
              <a:gd name="connsiteY19" fmla="*/ 673597 h 1154738"/>
              <a:gd name="connsiteX20" fmla="*/ 0 w 3759890"/>
              <a:gd name="connsiteY20" fmla="*/ 192460 h 1154738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887749 w 3759890"/>
              <a:gd name="connsiteY12" fmla="*/ 1196302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776913 w 3759890"/>
              <a:gd name="connsiteY12" fmla="*/ 1168593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9890" h="1558862">
                <a:moveTo>
                  <a:pt x="0" y="192460"/>
                </a:moveTo>
                <a:cubicBezTo>
                  <a:pt x="0" y="86167"/>
                  <a:pt x="86167" y="0"/>
                  <a:pt x="192460" y="0"/>
                </a:cubicBezTo>
                <a:lnTo>
                  <a:pt x="626648" y="0"/>
                </a:lnTo>
                <a:lnTo>
                  <a:pt x="626648" y="0"/>
                </a:lnTo>
                <a:lnTo>
                  <a:pt x="1566621" y="0"/>
                </a:lnTo>
                <a:lnTo>
                  <a:pt x="3567430" y="0"/>
                </a:lnTo>
                <a:cubicBezTo>
                  <a:pt x="3673723" y="0"/>
                  <a:pt x="3759890" y="86167"/>
                  <a:pt x="3759890" y="192460"/>
                </a:cubicBezTo>
                <a:lnTo>
                  <a:pt x="3759890" y="673597"/>
                </a:lnTo>
                <a:lnTo>
                  <a:pt x="3759890" y="673597"/>
                </a:lnTo>
                <a:lnTo>
                  <a:pt x="3759890" y="962282"/>
                </a:lnTo>
                <a:lnTo>
                  <a:pt x="3759890" y="962278"/>
                </a:lnTo>
                <a:cubicBezTo>
                  <a:pt x="3759890" y="1068571"/>
                  <a:pt x="3673723" y="1154738"/>
                  <a:pt x="3567430" y="1154738"/>
                </a:cubicBezTo>
                <a:lnTo>
                  <a:pt x="776913" y="1168593"/>
                </a:lnTo>
                <a:lnTo>
                  <a:pt x="663658" y="1558862"/>
                </a:lnTo>
                <a:lnTo>
                  <a:pt x="626648" y="1154738"/>
                </a:lnTo>
                <a:lnTo>
                  <a:pt x="192460" y="1154738"/>
                </a:lnTo>
                <a:cubicBezTo>
                  <a:pt x="86167" y="1154738"/>
                  <a:pt x="0" y="1068571"/>
                  <a:pt x="0" y="962278"/>
                </a:cubicBezTo>
                <a:lnTo>
                  <a:pt x="0" y="962282"/>
                </a:lnTo>
                <a:lnTo>
                  <a:pt x="0" y="673597"/>
                </a:lnTo>
                <a:lnTo>
                  <a:pt x="0" y="673597"/>
                </a:lnTo>
                <a:lnTo>
                  <a:pt x="0" y="1924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2856" y="886932"/>
            <a:ext cx="3796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uống 10 củ vẫn còn nguyên.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23320" y="523128"/>
            <a:ext cx="3215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uống 7 củ nhổ 3 còn 4,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74303" y="1213775"/>
            <a:ext cx="2257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Còn 14 củ em ạ.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9" grpId="0" animBg="1"/>
      <p:bldP spid="30" grpId="0"/>
      <p:bldP spid="81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240827" y="1380033"/>
            <a:ext cx="2120007" cy="1009942"/>
          </a:xfrm>
          <a:prstGeom prst="wedgeRoundRectCallout">
            <a:avLst>
              <a:gd name="adj1" fmla="val 63415"/>
              <a:gd name="adj2" fmla="val 15927"/>
              <a:gd name="adj3" fmla="val 16667"/>
            </a:avLst>
          </a:prstGeom>
          <a:solidFill>
            <a:schemeClr val="bg1"/>
          </a:solidFill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ơi, bây giờ còn bao nhiêu củ chưa nhổ ạ?</a:t>
            </a:r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6" y="928255"/>
            <a:ext cx="7169036" cy="541697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21" y="3403022"/>
            <a:ext cx="758250" cy="14266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47" y="3386458"/>
            <a:ext cx="758250" cy="1426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76" y="3382847"/>
            <a:ext cx="758250" cy="14266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5" y="3382847"/>
            <a:ext cx="758250" cy="14266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82" y="3382846"/>
            <a:ext cx="758250" cy="14266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93" y="3403020"/>
            <a:ext cx="758250" cy="14266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80" y="3403020"/>
            <a:ext cx="758250" cy="142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6451" y="4581256"/>
            <a:ext cx="6219808" cy="1370492"/>
            <a:chOff x="2250063" y="2873085"/>
            <a:chExt cx="4483245" cy="10477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063" y="2873085"/>
              <a:ext cx="572592" cy="104775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053" y="2873085"/>
              <a:ext cx="572592" cy="104775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48" y="2873085"/>
              <a:ext cx="572592" cy="104775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762" y="2873085"/>
              <a:ext cx="572592" cy="104775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481" y="2873085"/>
              <a:ext cx="572592" cy="104775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98" y="2873085"/>
              <a:ext cx="572592" cy="104775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90" y="2873085"/>
              <a:ext cx="572592" cy="104775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180" y="2873085"/>
              <a:ext cx="572592" cy="104775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25" y="2873085"/>
              <a:ext cx="572592" cy="104775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716" y="2873085"/>
              <a:ext cx="572592" cy="1047751"/>
            </a:xfrm>
            <a:prstGeom prst="rect">
              <a:avLst/>
            </a:prstGeom>
          </p:spPr>
        </p:pic>
      </p:grpSp>
      <p:sp>
        <p:nvSpPr>
          <p:cNvPr id="79" name="Rounded Rectangular Callout 78"/>
          <p:cNvSpPr/>
          <p:nvPr/>
        </p:nvSpPr>
        <p:spPr>
          <a:xfrm>
            <a:off x="4456135" y="486627"/>
            <a:ext cx="3759890" cy="1558862"/>
          </a:xfrm>
          <a:custGeom>
            <a:avLst/>
            <a:gdLst>
              <a:gd name="connsiteX0" fmla="*/ 0 w 3759890"/>
              <a:gd name="connsiteY0" fmla="*/ 192460 h 1154738"/>
              <a:gd name="connsiteX1" fmla="*/ 192460 w 3759890"/>
              <a:gd name="connsiteY1" fmla="*/ 0 h 1154738"/>
              <a:gd name="connsiteX2" fmla="*/ 626648 w 3759890"/>
              <a:gd name="connsiteY2" fmla="*/ 0 h 1154738"/>
              <a:gd name="connsiteX3" fmla="*/ 626648 w 3759890"/>
              <a:gd name="connsiteY3" fmla="*/ 0 h 1154738"/>
              <a:gd name="connsiteX4" fmla="*/ 1566621 w 3759890"/>
              <a:gd name="connsiteY4" fmla="*/ 0 h 1154738"/>
              <a:gd name="connsiteX5" fmla="*/ 3567430 w 3759890"/>
              <a:gd name="connsiteY5" fmla="*/ 0 h 1154738"/>
              <a:gd name="connsiteX6" fmla="*/ 3759890 w 3759890"/>
              <a:gd name="connsiteY6" fmla="*/ 192460 h 1154738"/>
              <a:gd name="connsiteX7" fmla="*/ 3759890 w 3759890"/>
              <a:gd name="connsiteY7" fmla="*/ 673597 h 1154738"/>
              <a:gd name="connsiteX8" fmla="*/ 3759890 w 3759890"/>
              <a:gd name="connsiteY8" fmla="*/ 673597 h 1154738"/>
              <a:gd name="connsiteX9" fmla="*/ 3759890 w 3759890"/>
              <a:gd name="connsiteY9" fmla="*/ 962282 h 1154738"/>
              <a:gd name="connsiteX10" fmla="*/ 3759890 w 3759890"/>
              <a:gd name="connsiteY10" fmla="*/ 962278 h 1154738"/>
              <a:gd name="connsiteX11" fmla="*/ 3567430 w 3759890"/>
              <a:gd name="connsiteY11" fmla="*/ 1154738 h 1154738"/>
              <a:gd name="connsiteX12" fmla="*/ 1566621 w 3759890"/>
              <a:gd name="connsiteY12" fmla="*/ 1154738 h 1154738"/>
              <a:gd name="connsiteX13" fmla="*/ 663658 w 3759890"/>
              <a:gd name="connsiteY13" fmla="*/ 1558862 h 1154738"/>
              <a:gd name="connsiteX14" fmla="*/ 626648 w 3759890"/>
              <a:gd name="connsiteY14" fmla="*/ 1154738 h 1154738"/>
              <a:gd name="connsiteX15" fmla="*/ 192460 w 3759890"/>
              <a:gd name="connsiteY15" fmla="*/ 1154738 h 1154738"/>
              <a:gd name="connsiteX16" fmla="*/ 0 w 3759890"/>
              <a:gd name="connsiteY16" fmla="*/ 962278 h 1154738"/>
              <a:gd name="connsiteX17" fmla="*/ 0 w 3759890"/>
              <a:gd name="connsiteY17" fmla="*/ 962282 h 1154738"/>
              <a:gd name="connsiteX18" fmla="*/ 0 w 3759890"/>
              <a:gd name="connsiteY18" fmla="*/ 673597 h 1154738"/>
              <a:gd name="connsiteX19" fmla="*/ 0 w 3759890"/>
              <a:gd name="connsiteY19" fmla="*/ 673597 h 1154738"/>
              <a:gd name="connsiteX20" fmla="*/ 0 w 3759890"/>
              <a:gd name="connsiteY20" fmla="*/ 192460 h 1154738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887749 w 3759890"/>
              <a:gd name="connsiteY12" fmla="*/ 1196302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776913 w 3759890"/>
              <a:gd name="connsiteY12" fmla="*/ 1168593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9890" h="1558862">
                <a:moveTo>
                  <a:pt x="0" y="192460"/>
                </a:moveTo>
                <a:cubicBezTo>
                  <a:pt x="0" y="86167"/>
                  <a:pt x="86167" y="0"/>
                  <a:pt x="192460" y="0"/>
                </a:cubicBezTo>
                <a:lnTo>
                  <a:pt x="626648" y="0"/>
                </a:lnTo>
                <a:lnTo>
                  <a:pt x="626648" y="0"/>
                </a:lnTo>
                <a:lnTo>
                  <a:pt x="1566621" y="0"/>
                </a:lnTo>
                <a:lnTo>
                  <a:pt x="3567430" y="0"/>
                </a:lnTo>
                <a:cubicBezTo>
                  <a:pt x="3673723" y="0"/>
                  <a:pt x="3759890" y="86167"/>
                  <a:pt x="3759890" y="192460"/>
                </a:cubicBezTo>
                <a:lnTo>
                  <a:pt x="3759890" y="673597"/>
                </a:lnTo>
                <a:lnTo>
                  <a:pt x="3759890" y="673597"/>
                </a:lnTo>
                <a:lnTo>
                  <a:pt x="3759890" y="962282"/>
                </a:lnTo>
                <a:lnTo>
                  <a:pt x="3759890" y="962278"/>
                </a:lnTo>
                <a:cubicBezTo>
                  <a:pt x="3759890" y="1068571"/>
                  <a:pt x="3673723" y="1154738"/>
                  <a:pt x="3567430" y="1154738"/>
                </a:cubicBezTo>
                <a:lnTo>
                  <a:pt x="776913" y="1168593"/>
                </a:lnTo>
                <a:lnTo>
                  <a:pt x="663658" y="1558862"/>
                </a:lnTo>
                <a:lnTo>
                  <a:pt x="626648" y="1154738"/>
                </a:lnTo>
                <a:lnTo>
                  <a:pt x="192460" y="1154738"/>
                </a:lnTo>
                <a:cubicBezTo>
                  <a:pt x="86167" y="1154738"/>
                  <a:pt x="0" y="1068571"/>
                  <a:pt x="0" y="962278"/>
                </a:cubicBezTo>
                <a:lnTo>
                  <a:pt x="0" y="962282"/>
                </a:lnTo>
                <a:lnTo>
                  <a:pt x="0" y="673597"/>
                </a:lnTo>
                <a:lnTo>
                  <a:pt x="0" y="673597"/>
                </a:lnTo>
                <a:lnTo>
                  <a:pt x="0" y="1924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B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2856" y="886932"/>
            <a:ext cx="3796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uống 10 củ vẫn còn nguyên.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23320" y="523128"/>
            <a:ext cx="3215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uống 7 củ nhổ 3 còn 4,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74303" y="1213775"/>
            <a:ext cx="2257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Còn 14 củ em ạ.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97409" y="4562803"/>
            <a:ext cx="6341856" cy="15656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67345" y="3267937"/>
            <a:ext cx="2573018" cy="15617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14635 -0.0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4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1563 -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8472 -0.013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9" grpId="0" animBg="1"/>
      <p:bldP spid="30" grpId="0"/>
      <p:bldP spid="81" grpId="0"/>
      <p:bldP spid="83" grpId="0"/>
      <p:bldP spid="3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87016" y="1507062"/>
            <a:ext cx="403668" cy="4232640"/>
            <a:chOff x="3255818" y="2444568"/>
            <a:chExt cx="332509" cy="3486510"/>
          </a:xfrm>
        </p:grpSpPr>
        <p:sp>
          <p:nvSpPr>
            <p:cNvPr id="5" name="Rectangle 4"/>
            <p:cNvSpPr/>
            <p:nvPr/>
          </p:nvSpPr>
          <p:spPr>
            <a:xfrm>
              <a:off x="3255818" y="5598569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55818" y="5245864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55818" y="4893916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5818" y="454616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5818" y="4192142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5818" y="383811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55818" y="348728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5818" y="3140828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5818" y="279522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5818" y="2444568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92631" y="2781192"/>
            <a:ext cx="402336" cy="2958510"/>
            <a:chOff x="3754580" y="3738401"/>
            <a:chExt cx="285118" cy="2135377"/>
          </a:xfrm>
        </p:grpSpPr>
        <p:sp>
          <p:nvSpPr>
            <p:cNvPr id="18" name="Rectangle 17"/>
            <p:cNvSpPr/>
            <p:nvPr/>
          </p:nvSpPr>
          <p:spPr>
            <a:xfrm>
              <a:off x="3754580" y="558338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54580" y="527415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54580" y="496944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54580" y="465925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4580" y="434915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4580" y="404353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54580" y="3738401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03624" y="3213306"/>
            <a:ext cx="374904" cy="374904"/>
            <a:chOff x="3754581" y="3501044"/>
            <a:chExt cx="332509" cy="33250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754581" y="350104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54581" y="350104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103624" y="2793239"/>
            <a:ext cx="374904" cy="374904"/>
            <a:chOff x="3754581" y="3836324"/>
            <a:chExt cx="332509" cy="33250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754581" y="383632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754581" y="383632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103624" y="3638394"/>
            <a:ext cx="374904" cy="374904"/>
            <a:chOff x="3746961" y="4194464"/>
            <a:chExt cx="332509" cy="33250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746961" y="419446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46961" y="419446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29" y="1607949"/>
            <a:ext cx="1741817" cy="413175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77608" y="46882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3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3034" y="468177"/>
            <a:ext cx="61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8180" y="468177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081832" y="4843722"/>
            <a:ext cx="4997063" cy="82277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81832" y="1812940"/>
            <a:ext cx="27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81832" y="1815376"/>
            <a:ext cx="51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7263" y="2139943"/>
            <a:ext cx="55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685573" y="3340272"/>
            <a:ext cx="1702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01485" y="2377052"/>
            <a:ext cx="55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2708" y="3503050"/>
            <a:ext cx="33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62192" y="1812939"/>
            <a:ext cx="47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2440" y="3503050"/>
            <a:ext cx="31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77083" y="4933461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52376" y="4922715"/>
            <a:ext cx="115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29138" y="4933461"/>
            <a:ext cx="29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84963" y="4922714"/>
            <a:ext cx="3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65686" y="4953338"/>
            <a:ext cx="29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61528" y="4933461"/>
            <a:ext cx="12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791928" y="2345224"/>
            <a:ext cx="0" cy="45720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90700" y="318001"/>
            <a:ext cx="278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17 −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3 = 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3453" y="293578"/>
            <a:ext cx="51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4065" y="1927493"/>
            <a:ext cx="42114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7 trừ 3 bằng 4, viết 4</a:t>
            </a:r>
            <a:endParaRPr lang="en-US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2836" y="2675002"/>
            <a:ext cx="35541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latin typeface="Arial" panose="020B0604020202020204" pitchFamily="34" charset="0"/>
                <a:cs typeface="Arial" panose="020B0604020202020204" pitchFamily="34" charset="0"/>
              </a:rPr>
              <a:t>Hạ 1 chục, viết 1.</a:t>
            </a:r>
            <a:endParaRPr lang="en-US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grpId="3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hold" grpId="4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4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4444E-6 L -0.00486 0.2469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5" grpId="0"/>
      <p:bldP spid="45" grpId="1"/>
      <p:bldP spid="45" grpId="2"/>
      <p:bldP spid="39" grpId="0"/>
      <p:bldP spid="39" grpId="1"/>
      <p:bldP spid="39" grpId="2"/>
      <p:bldP spid="39" grpId="3"/>
      <p:bldP spid="40" grpId="0"/>
      <p:bldP spid="40" grpId="1"/>
      <p:bldP spid="40" grpId="2"/>
      <p:bldP spid="40" grpId="3"/>
      <p:bldP spid="40" grpId="4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4" grpId="3"/>
      <p:bldP spid="44" grpId="4"/>
      <p:bldP spid="46" grpId="0"/>
      <p:bldP spid="46" grpId="1"/>
      <p:bldP spid="50" grpId="0"/>
      <p:bldP spid="51" grpId="0"/>
      <p:bldP spid="52" grpId="0"/>
      <p:bldP spid="53" grpId="0"/>
      <p:bldP spid="54" grpId="0"/>
      <p:bldP spid="55" grpId="0"/>
      <p:bldP spid="2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8787" y="5829561"/>
            <a:ext cx="3152578" cy="519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902230" y="4228765"/>
            <a:ext cx="5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832342" y="347335"/>
            <a:ext cx="352890" cy="3700210"/>
            <a:chOff x="3255818" y="2444568"/>
            <a:chExt cx="332509" cy="3486510"/>
          </a:xfrm>
        </p:grpSpPr>
        <p:sp>
          <p:nvSpPr>
            <p:cNvPr id="5" name="Rectangle 4"/>
            <p:cNvSpPr/>
            <p:nvPr/>
          </p:nvSpPr>
          <p:spPr>
            <a:xfrm>
              <a:off x="3255818" y="5598569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55818" y="5245864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55818" y="4893916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5818" y="454616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5818" y="4192142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5818" y="383811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55818" y="348728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5818" y="3140828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5818" y="2795227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5818" y="2444568"/>
              <a:ext cx="332509" cy="332509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36959" y="1481209"/>
            <a:ext cx="351726" cy="2586355"/>
            <a:chOff x="3754580" y="3738401"/>
            <a:chExt cx="285118" cy="2135377"/>
          </a:xfrm>
        </p:grpSpPr>
        <p:sp>
          <p:nvSpPr>
            <p:cNvPr id="18" name="Rectangle 17"/>
            <p:cNvSpPr/>
            <p:nvPr/>
          </p:nvSpPr>
          <p:spPr>
            <a:xfrm>
              <a:off x="3754580" y="558338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54580" y="527415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54580" y="496944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54580" y="465925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4580" y="4349152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4580" y="4043539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54580" y="3738401"/>
              <a:ext cx="285118" cy="290396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63199" y="1859827"/>
            <a:ext cx="310896" cy="310896"/>
            <a:chOff x="3754581" y="3501044"/>
            <a:chExt cx="332509" cy="33250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754581" y="350104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54581" y="350104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369549" y="1496910"/>
            <a:ext cx="310896" cy="310896"/>
            <a:chOff x="3754581" y="3836324"/>
            <a:chExt cx="332509" cy="33250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754581" y="383632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754581" y="383632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357283" y="2252786"/>
            <a:ext cx="310896" cy="310896"/>
            <a:chOff x="3746961" y="4194464"/>
            <a:chExt cx="332509" cy="33250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746961" y="419446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46961" y="4194464"/>
              <a:ext cx="332509" cy="332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06" y="251730"/>
            <a:ext cx="1450746" cy="344130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16076" y="139438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3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1502" y="1393728"/>
            <a:ext cx="61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07077" y="4228649"/>
            <a:ext cx="27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1863" y="4744647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731823" y="5185577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66701" y="4518457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65628" y="5221071"/>
            <a:ext cx="33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82091" y="4233049"/>
            <a:ext cx="4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02230" y="5215697"/>
            <a:ext cx="31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051207" y="4282982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 trừ 3 bằng 4, viết 4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8261" y="4731423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Hạ 1 chục, viết 1.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5092" y="5864522"/>
            <a:ext cx="7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63063" y="5864522"/>
            <a:ext cx="58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7886" y="5875268"/>
            <a:ext cx="2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6410" y="5864521"/>
            <a:ext cx="33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86780" y="5875268"/>
            <a:ext cx="2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5304" y="5864521"/>
            <a:ext cx="56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5664</TotalTime>
  <Words>432</Words>
  <Application>Microsoft Office PowerPoint</Application>
  <PresentationFormat>On-screen Show (4:3)</PresentationFormat>
  <Paragraphs>187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1005</cp:revision>
  <dcterms:created xsi:type="dcterms:W3CDTF">2018-11-09T03:14:06Z</dcterms:created>
  <dcterms:modified xsi:type="dcterms:W3CDTF">2020-04-24T09:19:49Z</dcterms:modified>
</cp:coreProperties>
</file>