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88" r:id="rId4"/>
    <p:sldId id="296" r:id="rId5"/>
    <p:sldId id="297" r:id="rId6"/>
    <p:sldId id="299" r:id="rId7"/>
    <p:sldId id="300" r:id="rId8"/>
    <p:sldId id="301" r:id="rId9"/>
    <p:sldId id="295" r:id="rId10"/>
    <p:sldId id="302" r:id="rId11"/>
    <p:sldId id="303" r:id="rId12"/>
    <p:sldId id="262" r:id="rId13"/>
    <p:sldId id="304" r:id="rId14"/>
    <p:sldId id="306" r:id="rId15"/>
    <p:sldId id="264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9C42"/>
    <a:srgbClr val="007DC5"/>
    <a:srgbClr val="73CEE3"/>
    <a:srgbClr val="A4A0CE"/>
    <a:srgbClr val="74C379"/>
    <a:srgbClr val="FEC20B"/>
    <a:srgbClr val="AAE1FA"/>
    <a:srgbClr val="FDB812"/>
    <a:srgbClr val="CADB2B"/>
    <a:srgbClr val="FDBA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5" autoAdjust="0"/>
    <p:restoredTop sz="92260" autoAdjust="0"/>
  </p:normalViewPr>
  <p:slideViewPr>
    <p:cSldViewPr snapToGrid="0">
      <p:cViewPr varScale="1">
        <p:scale>
          <a:sx n="84" d="100"/>
          <a:sy n="84" d="100"/>
        </p:scale>
        <p:origin x="108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285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9EE94C-14DC-4493-BE4A-0FCD7AB6755B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EB9B49-F03B-47F2-9936-FEB2E879C8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4501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9FC168-90C5-4899-A3DC-7E478327B66F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C8A8A-6F8B-4AF7-A924-9DFE5A330B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596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0133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423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8083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4231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3178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4640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0644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642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0268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216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545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756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443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047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228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285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246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691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200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62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196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64D30-42DC-4542-81D3-4F58E777823E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358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3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22.png"/><Relationship Id="rId9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1.wav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4.png"/><Relationship Id="rId5" Type="http://schemas.openxmlformats.org/officeDocument/2006/relationships/image" Target="../media/image5.png"/><Relationship Id="rId10" Type="http://schemas.openxmlformats.org/officeDocument/2006/relationships/image" Target="../media/image13.png"/><Relationship Id="rId4" Type="http://schemas.openxmlformats.org/officeDocument/2006/relationships/audio" Target="../media/audio2.wav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07"/>
            <a:ext cx="9144000" cy="68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02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93" y="106938"/>
            <a:ext cx="714375" cy="7143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45028" y="394386"/>
            <a:ext cx="7014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bi.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674582" y="6287073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rgbClr val="007D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>
              <a:solidFill>
                <a:srgbClr val="007DC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183" y="1165105"/>
            <a:ext cx="3309424" cy="19908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541" y="804229"/>
            <a:ext cx="2873562" cy="23820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704" y="4154813"/>
            <a:ext cx="3767430" cy="1193376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2101321" y="3283383"/>
            <a:ext cx="575330" cy="58341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187769" y="3283383"/>
            <a:ext cx="4024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239688" y="3283383"/>
            <a:ext cx="575330" cy="58341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326136" y="3283383"/>
            <a:ext cx="4024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2064717" y="5606787"/>
            <a:ext cx="575330" cy="58341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151165" y="5606787"/>
            <a:ext cx="4024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884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8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0" grpId="0"/>
      <p:bldP spid="29" grpId="0" animBg="1"/>
      <p:bldP spid="31" grpId="0"/>
      <p:bldP spid="42" grpId="0" animBg="1"/>
      <p:bldP spid="48" grpId="0"/>
      <p:bldP spid="50" grpId="0" animBg="1"/>
      <p:bldP spid="5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93" y="106938"/>
            <a:ext cx="714375" cy="7143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45028" y="394386"/>
            <a:ext cx="7014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bi.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674582" y="6287073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rgbClr val="007D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>
              <a:solidFill>
                <a:srgbClr val="007DC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081" y="1193386"/>
            <a:ext cx="5444024" cy="327492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4175138" y="5083901"/>
            <a:ext cx="756016" cy="7666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280439" y="5083900"/>
            <a:ext cx="52882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080" y="1365539"/>
            <a:ext cx="895779" cy="95493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955" y="1365539"/>
            <a:ext cx="895779" cy="95493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637" y="1365539"/>
            <a:ext cx="895779" cy="95493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704" y="1365539"/>
            <a:ext cx="895779" cy="95493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445" y="1365539"/>
            <a:ext cx="895779" cy="95493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320" y="1365539"/>
            <a:ext cx="895779" cy="95493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080" y="2370782"/>
            <a:ext cx="895779" cy="95493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955" y="2370782"/>
            <a:ext cx="895779" cy="95493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637" y="2370782"/>
            <a:ext cx="895779" cy="95493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704" y="2370782"/>
            <a:ext cx="895779" cy="95493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445" y="2370782"/>
            <a:ext cx="895779" cy="95493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320" y="2370782"/>
            <a:ext cx="895779" cy="95493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080" y="3431736"/>
            <a:ext cx="895779" cy="95493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955" y="3431736"/>
            <a:ext cx="895779" cy="95493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637" y="3431736"/>
            <a:ext cx="895779" cy="95493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704" y="3431736"/>
            <a:ext cx="895779" cy="95493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445" y="3431736"/>
            <a:ext cx="895779" cy="954934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320" y="3431736"/>
            <a:ext cx="895779" cy="954934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147649" y="5122372"/>
            <a:ext cx="8487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endParaRPr lang="en-US" sz="4000" dirty="0">
              <a:solidFill>
                <a:srgbClr val="079C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31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93" y="106938"/>
            <a:ext cx="714375" cy="7143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45028" y="394386"/>
            <a:ext cx="7014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bi.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674582" y="6287073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rgbClr val="007D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>
              <a:solidFill>
                <a:srgbClr val="007DC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183" y="1165105"/>
            <a:ext cx="3309424" cy="19908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541" y="804229"/>
            <a:ext cx="2873562" cy="23820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704" y="4154813"/>
            <a:ext cx="3767430" cy="1193376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2101321" y="3283383"/>
            <a:ext cx="575330" cy="58341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056278" y="3303836"/>
            <a:ext cx="6402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endParaRPr lang="en-US" sz="3000" dirty="0">
              <a:solidFill>
                <a:srgbClr val="079C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239688" y="3283383"/>
            <a:ext cx="575330" cy="58341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326136" y="3283383"/>
            <a:ext cx="4024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237649" y="3298091"/>
            <a:ext cx="6402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en-US" sz="3000" dirty="0">
              <a:solidFill>
                <a:srgbClr val="079C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2064717" y="5606787"/>
            <a:ext cx="575330" cy="58341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151165" y="5606787"/>
            <a:ext cx="4024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015543" y="5621495"/>
            <a:ext cx="6402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en-US" sz="3000" dirty="0">
              <a:solidFill>
                <a:srgbClr val="079C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56278" y="3294563"/>
            <a:ext cx="6402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endParaRPr lang="en-US" sz="3000" dirty="0">
              <a:solidFill>
                <a:srgbClr val="079C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266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1" grpId="0"/>
      <p:bldP spid="5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803" y="3814969"/>
            <a:ext cx="590897" cy="585216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5608948" y="4417756"/>
            <a:ext cx="5806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7986136" y="4436655"/>
            <a:ext cx="5806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n-US" dirty="0" smtClean="0">
                <a:solidFill>
                  <a:srgbClr val="079C42"/>
                </a:solidFill>
              </a:rPr>
              <a:t> </a:t>
            </a:r>
            <a:endParaRPr lang="en-US" dirty="0">
              <a:solidFill>
                <a:srgbClr val="079C42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253" y="3790474"/>
            <a:ext cx="546615" cy="582712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5611714" y="4406922"/>
            <a:ext cx="5806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93" y="106938"/>
            <a:ext cx="714375" cy="7143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45028" y="394386"/>
            <a:ext cx="7014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bi.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674582" y="6287073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rgbClr val="007D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>
              <a:solidFill>
                <a:srgbClr val="007DC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33" y="1079911"/>
            <a:ext cx="2372598" cy="14272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321" y="896533"/>
            <a:ext cx="1943000" cy="16106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811" y="1647300"/>
            <a:ext cx="2714589" cy="859877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1300043" y="2743319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255000" y="2763772"/>
            <a:ext cx="640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endParaRPr lang="en-US" sz="2400" dirty="0">
              <a:solidFill>
                <a:srgbClr val="079C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033816" y="2758156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014962" y="2763772"/>
            <a:ext cx="640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en-US" sz="2400" dirty="0">
              <a:solidFill>
                <a:srgbClr val="079C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6831486" y="2738854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793778" y="2738854"/>
            <a:ext cx="640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en-US" sz="2400" dirty="0">
              <a:solidFill>
                <a:srgbClr val="079C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45028" y="3446585"/>
            <a:ext cx="7014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49507" y="3988716"/>
            <a:ext cx="3684137" cy="520697"/>
            <a:chOff x="1121200" y="4066050"/>
            <a:chExt cx="3991552" cy="640080"/>
          </a:xfrm>
        </p:grpSpPr>
        <p:sp>
          <p:nvSpPr>
            <p:cNvPr id="8" name="Rounded Rectangle 7"/>
            <p:cNvSpPr/>
            <p:nvPr/>
          </p:nvSpPr>
          <p:spPr>
            <a:xfrm>
              <a:off x="1121200" y="4066050"/>
              <a:ext cx="3943393" cy="640080"/>
            </a:xfrm>
            <a:prstGeom prst="roundRect">
              <a:avLst/>
            </a:prstGeom>
            <a:solidFill>
              <a:srgbClr val="CADB2B"/>
            </a:solidFill>
            <a:ln>
              <a:solidFill>
                <a:srgbClr val="CADB2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254003" y="4126823"/>
              <a:ext cx="3858749" cy="5296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bi </a:t>
              </a:r>
              <a:r>
                <a:rPr lang="en-US" sz="2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đỏ</a:t>
              </a:r>
              <a:r>
                <a:rPr lang="en-US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ít</a:t>
              </a:r>
              <a:r>
                <a:rPr lang="en-US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hơn</a:t>
              </a:r>
              <a:r>
                <a:rPr lang="en-US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bi </a:t>
              </a:r>
              <a:r>
                <a:rPr lang="en-US" sz="2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vàng</a:t>
              </a:r>
              <a:r>
                <a:rPr lang="en-US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33859" y="4823076"/>
            <a:ext cx="4239799" cy="520697"/>
            <a:chOff x="1102631" y="4900410"/>
            <a:chExt cx="4717664" cy="640080"/>
          </a:xfrm>
        </p:grpSpPr>
        <p:sp>
          <p:nvSpPr>
            <p:cNvPr id="23" name="Rounded Rectangle 22"/>
            <p:cNvSpPr/>
            <p:nvPr/>
          </p:nvSpPr>
          <p:spPr>
            <a:xfrm>
              <a:off x="1128574" y="4900410"/>
              <a:ext cx="4691721" cy="640080"/>
            </a:xfrm>
            <a:prstGeom prst="roundRect">
              <a:avLst/>
            </a:prstGeom>
            <a:solidFill>
              <a:srgbClr val="AAE1FA"/>
            </a:solidFill>
            <a:ln>
              <a:solidFill>
                <a:srgbClr val="AAE1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102631" y="4975422"/>
              <a:ext cx="4309193" cy="5296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bi </a:t>
              </a:r>
              <a:r>
                <a:rPr lang="en-US" sz="2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xanh</a:t>
              </a:r>
              <a:r>
                <a:rPr lang="en-US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nhiều</a:t>
              </a:r>
              <a:r>
                <a:rPr lang="en-US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hơn</a:t>
              </a:r>
              <a:r>
                <a:rPr lang="en-US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bi </a:t>
              </a:r>
              <a:r>
                <a:rPr lang="en-US" sz="2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vàng</a:t>
              </a:r>
              <a:r>
                <a:rPr lang="en-US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52429" y="5620956"/>
            <a:ext cx="3919571" cy="520697"/>
            <a:chOff x="1121201" y="5698290"/>
            <a:chExt cx="4492686" cy="640080"/>
          </a:xfrm>
        </p:grpSpPr>
        <p:sp>
          <p:nvSpPr>
            <p:cNvPr id="22" name="Rounded Rectangle 21"/>
            <p:cNvSpPr/>
            <p:nvPr/>
          </p:nvSpPr>
          <p:spPr>
            <a:xfrm>
              <a:off x="1121201" y="5698290"/>
              <a:ext cx="4492686" cy="640080"/>
            </a:xfrm>
            <a:prstGeom prst="roundRect">
              <a:avLst/>
            </a:prstGeom>
            <a:solidFill>
              <a:srgbClr val="FDB812"/>
            </a:solidFill>
            <a:ln>
              <a:solidFill>
                <a:srgbClr val="FDB81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128574" y="5782756"/>
              <a:ext cx="4011034" cy="5296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bi </a:t>
              </a:r>
              <a:r>
                <a:rPr lang="en-US" sz="2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đỏ</a:t>
              </a:r>
              <a:r>
                <a:rPr lang="en-US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nhiều</a:t>
              </a:r>
              <a:r>
                <a:rPr lang="en-US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hơn</a:t>
              </a:r>
              <a:r>
                <a:rPr lang="en-US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bi </a:t>
              </a:r>
              <a:r>
                <a:rPr lang="en-US" sz="2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xanh</a:t>
              </a:r>
              <a:r>
                <a:rPr lang="en-US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480" y="3752419"/>
            <a:ext cx="546615" cy="57755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90474" y="3890300"/>
            <a:ext cx="6142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7713465" y="3859099"/>
            <a:ext cx="5629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ố</a:t>
            </a:r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5090474" y="3446585"/>
            <a:ext cx="0" cy="3180458"/>
          </a:xfrm>
          <a:prstGeom prst="line">
            <a:avLst/>
          </a:prstGeom>
          <a:ln w="28575">
            <a:solidFill>
              <a:srgbClr val="007DC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223219" y="3866577"/>
            <a:ext cx="1569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hiều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7931224" y="4417756"/>
            <a:ext cx="5806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en-US" dirty="0" smtClean="0">
                <a:solidFill>
                  <a:srgbClr val="079C42"/>
                </a:solidFill>
              </a:rPr>
              <a:t> </a:t>
            </a:r>
            <a:endParaRPr lang="en-US" dirty="0">
              <a:solidFill>
                <a:srgbClr val="079C4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81454" y="4948348"/>
            <a:ext cx="3453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18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14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09455" y="5499527"/>
            <a:ext cx="25971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8 &gt; 4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18 &gt; 14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770663" y="4352197"/>
            <a:ext cx="425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endParaRPr lang="en-US" sz="3200" dirty="0">
              <a:solidFill>
                <a:srgbClr val="079C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217245" y="3865495"/>
            <a:ext cx="1569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hiều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363093" y="1079911"/>
            <a:ext cx="360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 </a:t>
            </a: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519233" y="4625813"/>
            <a:ext cx="4508608" cy="873714"/>
          </a:xfrm>
          <a:prstGeom prst="ellipse">
            <a:avLst/>
          </a:prstGeom>
          <a:noFill/>
          <a:ln w="38100">
            <a:solidFill>
              <a:srgbClr val="079C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6431055" y="3874055"/>
            <a:ext cx="9845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ít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endParaRPr lang="en-US" dirty="0"/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729" y="3752419"/>
            <a:ext cx="555725" cy="585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077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3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3" grpId="1"/>
      <p:bldP spid="33" grpId="2"/>
      <p:bldP spid="45" grpId="0"/>
      <p:bldP spid="37" grpId="0"/>
      <p:bldP spid="37" grpId="1"/>
      <p:bldP spid="16" grpId="0"/>
      <p:bldP spid="9" grpId="0"/>
      <p:bldP spid="31" grpId="0"/>
      <p:bldP spid="32" grpId="0"/>
      <p:bldP spid="32" grpId="1"/>
      <p:bldP spid="34" grpId="0"/>
      <p:bldP spid="34" grpId="1"/>
      <p:bldP spid="15" grpId="0"/>
      <p:bldP spid="15" grpId="1"/>
      <p:bldP spid="36" grpId="0"/>
      <p:bldP spid="36" grpId="1"/>
      <p:bldP spid="17" grpId="0"/>
      <p:bldP spid="17" grpId="1"/>
      <p:bldP spid="39" grpId="0"/>
      <p:bldP spid="39" grpId="1"/>
      <p:bldP spid="21" grpId="0" animBg="1"/>
      <p:bldP spid="4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92" y="125187"/>
            <a:ext cx="714375" cy="714375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1045028" y="394386"/>
            <a:ext cx="4075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Ai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kẹo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857633" y="954130"/>
            <a:ext cx="5281953" cy="3411627"/>
            <a:chOff x="1918209" y="943557"/>
            <a:chExt cx="5307582" cy="384361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8209" y="1454097"/>
              <a:ext cx="5307582" cy="3333078"/>
            </a:xfrm>
            <a:prstGeom prst="rect">
              <a:avLst/>
            </a:prstGeom>
          </p:spPr>
        </p:pic>
        <p:sp>
          <p:nvSpPr>
            <p:cNvPr id="3" name="Oval 2"/>
            <p:cNvSpPr/>
            <p:nvPr/>
          </p:nvSpPr>
          <p:spPr>
            <a:xfrm>
              <a:off x="2019300" y="943557"/>
              <a:ext cx="914400" cy="510540"/>
            </a:xfrm>
            <a:prstGeom prst="ellipse">
              <a:avLst/>
            </a:prstGeom>
            <a:solidFill>
              <a:srgbClr val="FEC20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Hà</a:t>
              </a:r>
              <a:endPara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3505200" y="943557"/>
              <a:ext cx="971550" cy="510540"/>
            </a:xfrm>
            <a:prstGeom prst="ellipse">
              <a:avLst/>
            </a:prstGeom>
            <a:solidFill>
              <a:srgbClr val="74C37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Mai</a:t>
              </a:r>
              <a:endPara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4849240" y="943557"/>
              <a:ext cx="914400" cy="510540"/>
            </a:xfrm>
            <a:prstGeom prst="ellipse">
              <a:avLst/>
            </a:prstGeom>
            <a:solidFill>
              <a:srgbClr val="A4A0C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Hải</a:t>
              </a:r>
              <a:endPara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6136131" y="943557"/>
              <a:ext cx="1089660" cy="510540"/>
            </a:xfrm>
            <a:prstGeom prst="ellipse">
              <a:avLst/>
            </a:prstGeom>
            <a:solidFill>
              <a:srgbClr val="73CEE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Cúc</a:t>
              </a:r>
              <a:endPara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234388" y="4240623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endParaRPr lang="en-US" sz="2400" b="1" dirty="0">
              <a:solidFill>
                <a:srgbClr val="079C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872688" y="4240623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2400" b="1" dirty="0">
              <a:solidFill>
                <a:srgbClr val="079C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175708" y="4240623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en-US" sz="2400" b="1" dirty="0">
              <a:solidFill>
                <a:srgbClr val="079C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356808" y="4240622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2400" b="1" dirty="0">
              <a:solidFill>
                <a:srgbClr val="079C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196622" y="4712984"/>
            <a:ext cx="6716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bốn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18, 9, 15, 10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18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67172" y="5445760"/>
            <a:ext cx="31806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</a:t>
            </a:r>
            <a:r>
              <a:rPr lang="en-US" sz="2400" dirty="0" smtClean="0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 smtClean="0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400" dirty="0" smtClean="0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kẹo</a:t>
            </a:r>
            <a:r>
              <a:rPr lang="en-US" sz="2400" dirty="0" smtClean="0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400" dirty="0" smtClean="0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solidFill>
                <a:srgbClr val="079C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57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9" grpId="0"/>
      <p:bldP spid="40" grpId="0"/>
      <p:bldP spid="41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"/>
            <a:ext cx="9144000" cy="6842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87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8334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41586" y="2921169"/>
            <a:ext cx="326082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 smtClean="0">
                <a:solidFill>
                  <a:srgbClr val="F36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6000" b="1" dirty="0" smtClean="0">
                <a:solidFill>
                  <a:srgbClr val="F36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 smtClean="0">
                <a:solidFill>
                  <a:srgbClr val="F36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6000" b="1" dirty="0" smtClean="0">
                <a:solidFill>
                  <a:srgbClr val="F36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121650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Box 59"/>
          <p:cNvSpPr txBox="1"/>
          <p:nvPr/>
        </p:nvSpPr>
        <p:spPr>
          <a:xfrm>
            <a:off x="1106939" y="306370"/>
            <a:ext cx="6117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Đếm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69" y="110898"/>
            <a:ext cx="714375" cy="7143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1658" y="1054830"/>
            <a:ext cx="42867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sáp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61965" y="1102641"/>
            <a:ext cx="31470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1658" y="3612604"/>
            <a:ext cx="36327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chì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61965" y="3565070"/>
            <a:ext cx="32335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tẩy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44" y="1454940"/>
            <a:ext cx="2946427" cy="18417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695" y="1631921"/>
            <a:ext cx="1310307" cy="18039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538" y="4092510"/>
            <a:ext cx="3053837" cy="21699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060" y="4185796"/>
            <a:ext cx="2803578" cy="198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939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32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32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32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32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32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32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32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32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2" grpId="0"/>
      <p:bldP spid="6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Box 59"/>
          <p:cNvSpPr txBox="1"/>
          <p:nvPr/>
        </p:nvSpPr>
        <p:spPr>
          <a:xfrm>
            <a:off x="1106939" y="306370"/>
            <a:ext cx="6117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Đếm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69" y="110898"/>
            <a:ext cx="714375" cy="7143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06939" y="833521"/>
            <a:ext cx="5115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sáp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695" y="1360672"/>
            <a:ext cx="6425590" cy="40164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733997" y="5508044"/>
            <a:ext cx="36760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 smtClean="0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14 </a:t>
            </a:r>
            <a:r>
              <a:rPr lang="en-US" sz="2400" dirty="0" err="1" smtClean="0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400" dirty="0" smtClean="0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sz="2400" dirty="0" smtClean="0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sáp</a:t>
            </a:r>
            <a:r>
              <a:rPr lang="en-US" sz="2400" dirty="0" smtClean="0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400" dirty="0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859" y="1523757"/>
            <a:ext cx="3934281" cy="364213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09475" y="2565400"/>
            <a:ext cx="494631" cy="242216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88867" y="2583181"/>
            <a:ext cx="671292" cy="236829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54903" y="2583181"/>
            <a:ext cx="511448" cy="236829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01123" y="2590801"/>
            <a:ext cx="485272" cy="2371362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3239273" y="3149337"/>
            <a:ext cx="1970202" cy="183822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555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" grpId="0" animBg="1"/>
      <p:bldP spid="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Box 59"/>
          <p:cNvSpPr txBox="1"/>
          <p:nvPr/>
        </p:nvSpPr>
        <p:spPr>
          <a:xfrm>
            <a:off x="1106939" y="306370"/>
            <a:ext cx="6117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Đếm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69" y="110898"/>
            <a:ext cx="714375" cy="7143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06939" y="833521"/>
            <a:ext cx="45496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359" y="1360672"/>
            <a:ext cx="2917282" cy="40164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24942" y="5599484"/>
            <a:ext cx="30941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 smtClean="0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17 </a:t>
            </a:r>
            <a:r>
              <a:rPr lang="en-US" sz="2400" dirty="0" err="1" smtClean="0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400" dirty="0" smtClean="0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en-US" sz="2400" dirty="0" err="1" smtClean="0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dirty="0" smtClean="0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solidFill>
                <a:srgbClr val="079C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846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Box 59"/>
          <p:cNvSpPr txBox="1"/>
          <p:nvPr/>
        </p:nvSpPr>
        <p:spPr>
          <a:xfrm>
            <a:off x="1106939" y="306370"/>
            <a:ext cx="6117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Đếm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69" y="110898"/>
            <a:ext cx="714375" cy="7143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06939" y="833521"/>
            <a:ext cx="4344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chì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730" y="1224820"/>
            <a:ext cx="6156541" cy="437466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119519" y="5599484"/>
            <a:ext cx="29049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 smtClean="0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15 </a:t>
            </a:r>
            <a:r>
              <a:rPr lang="en-US" sz="2400" dirty="0" err="1" smtClean="0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400" dirty="0" smtClean="0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sz="2400" dirty="0" smtClean="0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chì</a:t>
            </a:r>
            <a:r>
              <a:rPr lang="en-US" sz="2400" dirty="0" smtClean="0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solidFill>
                <a:srgbClr val="079C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9032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Box 59"/>
          <p:cNvSpPr txBox="1"/>
          <p:nvPr/>
        </p:nvSpPr>
        <p:spPr>
          <a:xfrm>
            <a:off x="1106939" y="306370"/>
            <a:ext cx="6117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Đếm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69" y="110898"/>
            <a:ext cx="714375" cy="7143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06939" y="833521"/>
            <a:ext cx="3847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tẩy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242" y="1502865"/>
            <a:ext cx="5045517" cy="356946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387413" y="5599484"/>
            <a:ext cx="23691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 smtClean="0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17 </a:t>
            </a:r>
            <a:r>
              <a:rPr lang="en-US" sz="2400" dirty="0" err="1" smtClean="0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400" dirty="0" smtClean="0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tẩy</a:t>
            </a:r>
            <a:r>
              <a:rPr lang="en-US" sz="2400" dirty="0" smtClean="0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solidFill>
                <a:srgbClr val="079C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845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 flipV="1">
            <a:off x="3731917" y="1857055"/>
            <a:ext cx="1789358" cy="241922"/>
          </a:xfrm>
          <a:prstGeom prst="line">
            <a:avLst/>
          </a:prstGeom>
          <a:ln w="38100">
            <a:solidFill>
              <a:srgbClr val="079C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V="1">
            <a:off x="4878659" y="4972757"/>
            <a:ext cx="1622681" cy="458348"/>
          </a:xfrm>
          <a:prstGeom prst="line">
            <a:avLst/>
          </a:prstGeom>
          <a:ln w="38100">
            <a:solidFill>
              <a:srgbClr val="079C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V="1">
            <a:off x="2467861" y="2456462"/>
            <a:ext cx="4821596" cy="2115393"/>
          </a:xfrm>
          <a:prstGeom prst="line">
            <a:avLst/>
          </a:prstGeom>
          <a:ln w="38100">
            <a:solidFill>
              <a:srgbClr val="079C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93" y="125187"/>
            <a:ext cx="714375" cy="714375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1045028" y="383235"/>
            <a:ext cx="5181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531" y="1042525"/>
            <a:ext cx="1369867" cy="13124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771" y="754814"/>
            <a:ext cx="2741101" cy="1924133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28" y="2026102"/>
            <a:ext cx="2741101" cy="1924133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20" y="3841105"/>
            <a:ext cx="2741101" cy="1924133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481" y="4513203"/>
            <a:ext cx="2741101" cy="1924133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057" y="1571076"/>
            <a:ext cx="1369867" cy="131249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605" y="2988169"/>
            <a:ext cx="1369867" cy="131249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510" y="4253361"/>
            <a:ext cx="1369867" cy="13124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5860" y="1479928"/>
            <a:ext cx="186650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n w="3175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2600" dirty="0" err="1">
                <a:ln w="3175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endParaRPr lang="en-US" sz="2600" dirty="0">
              <a:ln w="3175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38708" y="2541892"/>
            <a:ext cx="186650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n w="3175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2600" dirty="0" err="1">
                <a:ln w="3175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r>
              <a:rPr lang="en-US" sz="2600" dirty="0">
                <a:ln w="3175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n w="3175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600" dirty="0">
                <a:ln w="3175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2600" dirty="0" err="1">
                <a:ln w="3175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2600" dirty="0">
                <a:ln w="3175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n w="3175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endParaRPr lang="en-US" sz="2600" dirty="0">
              <a:ln w="3175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928097" y="4356895"/>
            <a:ext cx="186650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n w="3175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2600" dirty="0" err="1">
                <a:ln w="3175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r>
              <a:rPr lang="en-US" sz="2600" dirty="0">
                <a:ln w="3175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n w="3175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600" dirty="0">
                <a:ln w="3175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2600" dirty="0" err="1">
                <a:ln w="3175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2600" dirty="0">
                <a:ln w="3175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n w="3175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endParaRPr lang="en-US" sz="2600" dirty="0">
              <a:ln w="3175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449114" y="5041725"/>
            <a:ext cx="186650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n w="3175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2600" dirty="0" err="1" smtClean="0">
                <a:ln w="3175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r>
              <a:rPr lang="en-US" sz="2600" dirty="0" smtClean="0">
                <a:ln w="3175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n w="3175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600" dirty="0" smtClean="0">
                <a:ln w="3175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9 </a:t>
            </a:r>
            <a:r>
              <a:rPr lang="en-US" sz="2600" dirty="0" err="1" smtClean="0">
                <a:ln w="3175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2600" dirty="0" smtClean="0">
                <a:ln w="3175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n w="3175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endParaRPr lang="en-US" sz="2600" dirty="0">
              <a:ln w="3175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40476" y="1412344"/>
            <a:ext cx="61106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FDBA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en-US" sz="3000" b="1" dirty="0">
              <a:solidFill>
                <a:srgbClr val="FDBA1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7289457" y="1922447"/>
            <a:ext cx="61106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FDBA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en-US" sz="3000" b="1" dirty="0">
              <a:solidFill>
                <a:srgbClr val="FDBA1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7412005" y="3359787"/>
            <a:ext cx="61106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FDBA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en-US" sz="3000" b="1" dirty="0">
              <a:solidFill>
                <a:srgbClr val="FDBA1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6384483" y="4623180"/>
            <a:ext cx="61106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FDBA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endParaRPr lang="en-US" sz="3000" b="1" dirty="0">
              <a:solidFill>
                <a:srgbClr val="FDBA1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7" name="Straight Connector 76"/>
          <p:cNvCxnSpPr/>
          <p:nvPr/>
        </p:nvCxnSpPr>
        <p:spPr>
          <a:xfrm>
            <a:off x="2364041" y="3201824"/>
            <a:ext cx="4847464" cy="452130"/>
          </a:xfrm>
          <a:prstGeom prst="line">
            <a:avLst/>
          </a:prstGeom>
          <a:ln w="38100">
            <a:solidFill>
              <a:srgbClr val="079C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3144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6" grpId="0"/>
      <p:bldP spid="52" grpId="0"/>
      <p:bldP spid="71" grpId="0"/>
      <p:bldP spid="72" grpId="0"/>
      <p:bldP spid="7" grpId="0"/>
      <p:bldP spid="74" grpId="0"/>
      <p:bldP spid="75" grpId="0"/>
      <p:bldP spid="76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5177</TotalTime>
  <Words>322</Words>
  <Application>Microsoft Office PowerPoint</Application>
  <PresentationFormat>On-screen Show (4:3)</PresentationFormat>
  <Paragraphs>87</Paragraphs>
  <Slides>15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TrangDTT</cp:lastModifiedBy>
  <cp:revision>1055</cp:revision>
  <dcterms:created xsi:type="dcterms:W3CDTF">2018-11-09T03:14:06Z</dcterms:created>
  <dcterms:modified xsi:type="dcterms:W3CDTF">2020-04-24T09:18:35Z</dcterms:modified>
</cp:coreProperties>
</file>