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90" r:id="rId4"/>
    <p:sldId id="288" r:id="rId5"/>
    <p:sldId id="258" r:id="rId6"/>
    <p:sldId id="296" r:id="rId7"/>
    <p:sldId id="261" r:id="rId8"/>
    <p:sldId id="286" r:id="rId9"/>
    <p:sldId id="292" r:id="rId10"/>
    <p:sldId id="293" r:id="rId11"/>
    <p:sldId id="291" r:id="rId12"/>
    <p:sldId id="295" r:id="rId13"/>
    <p:sldId id="294" r:id="rId14"/>
    <p:sldId id="297" r:id="rId15"/>
    <p:sldId id="262" r:id="rId16"/>
    <p:sldId id="289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5"/>
    <a:srgbClr val="E60000"/>
    <a:srgbClr val="A8D8B7"/>
    <a:srgbClr val="E6E6E6"/>
    <a:srgbClr val="FFCD67"/>
    <a:srgbClr val="7CAB33"/>
    <a:srgbClr val="F2685F"/>
    <a:srgbClr val="C7C4E2"/>
    <a:srgbClr val="F7B7D3"/>
    <a:srgbClr val="9DD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343" autoAdjust="0"/>
  </p:normalViewPr>
  <p:slideViewPr>
    <p:cSldViewPr snapToGrid="0">
      <p:cViewPr varScale="1">
        <p:scale>
          <a:sx n="86" d="100"/>
          <a:sy n="86" d="100"/>
        </p:scale>
        <p:origin x="102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4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9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3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24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12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9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1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1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1273795" y="5257623"/>
            <a:ext cx="660400" cy="49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355236" y="5257623"/>
            <a:ext cx="660400" cy="49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469897" y="5257623"/>
            <a:ext cx="660400" cy="49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551338" y="5257623"/>
            <a:ext cx="660400" cy="49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273795" y="5257623"/>
            <a:ext cx="64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368158" y="5257623"/>
            <a:ext cx="64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480781" y="5257623"/>
            <a:ext cx="64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549744" y="5257623"/>
            <a:ext cx="64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106939" y="306370"/>
            <a:ext cx="133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Nêu số.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1237334" y="1259907"/>
            <a:ext cx="724836" cy="3680349"/>
            <a:chOff x="1723343" y="3452881"/>
            <a:chExt cx="523492" cy="2531469"/>
          </a:xfrm>
          <a:solidFill>
            <a:srgbClr val="B7D433"/>
          </a:solidFill>
        </p:grpSpPr>
        <p:sp>
          <p:nvSpPr>
            <p:cNvPr id="94" name="Rectangle 93"/>
            <p:cNvSpPr/>
            <p:nvPr/>
          </p:nvSpPr>
          <p:spPr>
            <a:xfrm>
              <a:off x="1723343" y="5755750"/>
              <a:ext cx="228600" cy="228600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723343" y="5501749"/>
              <a:ext cx="228600" cy="249715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723343" y="5244971"/>
              <a:ext cx="228600" cy="249715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723343" y="4990970"/>
              <a:ext cx="228600" cy="249715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723343" y="4727050"/>
              <a:ext cx="228600" cy="249715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723343" y="4469875"/>
              <a:ext cx="228600" cy="249715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723343" y="4216270"/>
              <a:ext cx="228600" cy="249715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723343" y="3962270"/>
              <a:ext cx="228600" cy="249715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723343" y="3706881"/>
              <a:ext cx="228600" cy="249715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723343" y="3452881"/>
              <a:ext cx="228600" cy="249715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018235" y="5755750"/>
              <a:ext cx="228600" cy="228600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018235" y="5501750"/>
              <a:ext cx="228600" cy="228600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018235" y="5244971"/>
              <a:ext cx="228600" cy="228600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276378" y="1259907"/>
            <a:ext cx="758290" cy="3680342"/>
            <a:chOff x="1723343" y="3440182"/>
            <a:chExt cx="547653" cy="2518768"/>
          </a:xfrm>
          <a:solidFill>
            <a:srgbClr val="74CEE2"/>
          </a:solidFill>
        </p:grpSpPr>
        <p:sp>
          <p:nvSpPr>
            <p:cNvPr id="116" name="Rectangle 115"/>
            <p:cNvSpPr/>
            <p:nvPr/>
          </p:nvSpPr>
          <p:spPr>
            <a:xfrm>
              <a:off x="1723343" y="5730350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723343" y="5476350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723343" y="5219571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723343" y="4965571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723343" y="4714350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723343" y="4460350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723343" y="4203571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723343" y="3949571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723343" y="3694182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723343" y="3440182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042396" y="5730350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042396" y="5476350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042396" y="5219571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042396" y="4965571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337824" y="1236803"/>
            <a:ext cx="758290" cy="3698899"/>
            <a:chOff x="1723343" y="3452882"/>
            <a:chExt cx="547653" cy="2531468"/>
          </a:xfrm>
          <a:solidFill>
            <a:srgbClr val="FFCD03"/>
          </a:solidFill>
        </p:grpSpPr>
        <p:sp>
          <p:nvSpPr>
            <p:cNvPr id="131" name="Rectangle 130"/>
            <p:cNvSpPr/>
            <p:nvPr/>
          </p:nvSpPr>
          <p:spPr>
            <a:xfrm>
              <a:off x="1723343" y="5755750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723343" y="5501750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723343" y="5244971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1723343" y="4990971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1723343" y="4727050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723343" y="4469875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723343" y="4216271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723343" y="3962271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723343" y="3706882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723343" y="3452882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042396" y="5755750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2042396" y="5501750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042396" y="5244971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2042396" y="4990971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042396" y="4727050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417248" y="1259907"/>
            <a:ext cx="758275" cy="3680342"/>
            <a:chOff x="1723343" y="3440182"/>
            <a:chExt cx="534055" cy="2518768"/>
          </a:xfrm>
          <a:solidFill>
            <a:srgbClr val="F6978F"/>
          </a:solidFill>
        </p:grpSpPr>
        <p:sp>
          <p:nvSpPr>
            <p:cNvPr id="147" name="Rectangle 146"/>
            <p:cNvSpPr/>
            <p:nvPr/>
          </p:nvSpPr>
          <p:spPr>
            <a:xfrm>
              <a:off x="1723343" y="5730350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723343" y="5476350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723343" y="5219571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723343" y="4965571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1723343" y="4714350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723343" y="4460350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1723343" y="4203571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723343" y="3949571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723343" y="3694182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1723343" y="3440182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028796" y="5730350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028796" y="5476350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2028796" y="5219571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2028796" y="4965571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028796" y="4714350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028798" y="4460350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90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  <p:bldP spid="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243167" y="1238892"/>
            <a:ext cx="724836" cy="3694176"/>
            <a:chOff x="1723343" y="3452882"/>
            <a:chExt cx="523492" cy="2531468"/>
          </a:xfrm>
          <a:solidFill>
            <a:srgbClr val="A2B6DE"/>
          </a:solidFill>
        </p:grpSpPr>
        <p:sp>
          <p:nvSpPr>
            <p:cNvPr id="4" name="Rectangle 3"/>
            <p:cNvSpPr/>
            <p:nvPr/>
          </p:nvSpPr>
          <p:spPr>
            <a:xfrm>
              <a:off x="1723343" y="5755750"/>
              <a:ext cx="228600" cy="228600"/>
            </a:xfrm>
            <a:prstGeom prst="rect">
              <a:avLst/>
            </a:prstGeom>
            <a:grpFill/>
            <a:ln>
              <a:solidFill>
                <a:srgbClr val="758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23343" y="5501750"/>
              <a:ext cx="228600" cy="228600"/>
            </a:xfrm>
            <a:prstGeom prst="rect">
              <a:avLst/>
            </a:prstGeom>
            <a:grpFill/>
            <a:ln>
              <a:solidFill>
                <a:srgbClr val="758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23343" y="5244971"/>
              <a:ext cx="228600" cy="228600"/>
            </a:xfrm>
            <a:prstGeom prst="rect">
              <a:avLst/>
            </a:prstGeom>
            <a:grpFill/>
            <a:ln>
              <a:solidFill>
                <a:srgbClr val="758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3343" y="4990971"/>
              <a:ext cx="228600" cy="228600"/>
            </a:xfrm>
            <a:prstGeom prst="rect">
              <a:avLst/>
            </a:prstGeom>
            <a:grpFill/>
            <a:ln>
              <a:solidFill>
                <a:srgbClr val="758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23343" y="4727050"/>
              <a:ext cx="228600" cy="228600"/>
            </a:xfrm>
            <a:prstGeom prst="rect">
              <a:avLst/>
            </a:prstGeom>
            <a:grpFill/>
            <a:ln>
              <a:solidFill>
                <a:srgbClr val="758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23343" y="4469875"/>
              <a:ext cx="228600" cy="228600"/>
            </a:xfrm>
            <a:prstGeom prst="rect">
              <a:avLst/>
            </a:prstGeom>
            <a:grpFill/>
            <a:ln>
              <a:solidFill>
                <a:srgbClr val="758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23343" y="4216271"/>
              <a:ext cx="228600" cy="228600"/>
            </a:xfrm>
            <a:prstGeom prst="rect">
              <a:avLst/>
            </a:prstGeom>
            <a:grpFill/>
            <a:ln>
              <a:solidFill>
                <a:srgbClr val="758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23343" y="3962271"/>
              <a:ext cx="228600" cy="228600"/>
            </a:xfrm>
            <a:prstGeom prst="rect">
              <a:avLst/>
            </a:prstGeom>
            <a:grpFill/>
            <a:ln>
              <a:solidFill>
                <a:srgbClr val="758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23343" y="3706882"/>
              <a:ext cx="228600" cy="228600"/>
            </a:xfrm>
            <a:prstGeom prst="rect">
              <a:avLst/>
            </a:prstGeom>
            <a:grpFill/>
            <a:ln>
              <a:solidFill>
                <a:srgbClr val="758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23343" y="3452882"/>
              <a:ext cx="228600" cy="228600"/>
            </a:xfrm>
            <a:prstGeom prst="rect">
              <a:avLst/>
            </a:prstGeom>
            <a:grpFill/>
            <a:ln>
              <a:solidFill>
                <a:srgbClr val="758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018235" y="5755750"/>
              <a:ext cx="228600" cy="228600"/>
            </a:xfrm>
            <a:prstGeom prst="rect">
              <a:avLst/>
            </a:prstGeom>
            <a:grpFill/>
            <a:ln>
              <a:solidFill>
                <a:srgbClr val="758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018235" y="5501750"/>
              <a:ext cx="228600" cy="228600"/>
            </a:xfrm>
            <a:prstGeom prst="rect">
              <a:avLst/>
            </a:prstGeom>
            <a:grpFill/>
            <a:ln>
              <a:solidFill>
                <a:srgbClr val="758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018235" y="5244971"/>
              <a:ext cx="228600" cy="228600"/>
            </a:xfrm>
            <a:prstGeom prst="rect">
              <a:avLst/>
            </a:prstGeom>
            <a:grpFill/>
            <a:ln>
              <a:solidFill>
                <a:srgbClr val="758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018235" y="4980654"/>
              <a:ext cx="228600" cy="228600"/>
            </a:xfrm>
            <a:prstGeom prst="rect">
              <a:avLst/>
            </a:prstGeom>
            <a:grpFill/>
            <a:ln>
              <a:solidFill>
                <a:srgbClr val="758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018235" y="4726654"/>
              <a:ext cx="228600" cy="228600"/>
            </a:xfrm>
            <a:prstGeom prst="rect">
              <a:avLst/>
            </a:prstGeom>
            <a:grpFill/>
            <a:ln>
              <a:solidFill>
                <a:srgbClr val="758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018235" y="4469875"/>
              <a:ext cx="228600" cy="228600"/>
            </a:xfrm>
            <a:prstGeom prst="rect">
              <a:avLst/>
            </a:prstGeom>
            <a:grpFill/>
            <a:ln>
              <a:solidFill>
                <a:srgbClr val="758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018235" y="4216271"/>
              <a:ext cx="228600" cy="228600"/>
            </a:xfrm>
            <a:prstGeom prst="rect">
              <a:avLst/>
            </a:prstGeom>
            <a:grpFill/>
            <a:ln>
              <a:solidFill>
                <a:srgbClr val="758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22604" y="1246534"/>
            <a:ext cx="724829" cy="3694176"/>
            <a:chOff x="1723343" y="3440182"/>
            <a:chExt cx="523487" cy="2518768"/>
          </a:xfrm>
          <a:solidFill>
            <a:srgbClr val="ACDABB"/>
          </a:solidFill>
        </p:grpSpPr>
        <p:sp>
          <p:nvSpPr>
            <p:cNvPr id="27" name="Rectangle 26"/>
            <p:cNvSpPr/>
            <p:nvPr/>
          </p:nvSpPr>
          <p:spPr>
            <a:xfrm>
              <a:off x="1723343" y="5730350"/>
              <a:ext cx="228600" cy="228600"/>
            </a:xfrm>
            <a:prstGeom prst="rect">
              <a:avLst/>
            </a:prstGeom>
            <a:grpFill/>
            <a:ln>
              <a:solidFill>
                <a:srgbClr val="3B8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23343" y="5476350"/>
              <a:ext cx="228600" cy="228600"/>
            </a:xfrm>
            <a:prstGeom prst="rect">
              <a:avLst/>
            </a:prstGeom>
            <a:grpFill/>
            <a:ln>
              <a:solidFill>
                <a:srgbClr val="3B8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23343" y="5219571"/>
              <a:ext cx="228600" cy="228600"/>
            </a:xfrm>
            <a:prstGeom prst="rect">
              <a:avLst/>
            </a:prstGeom>
            <a:grpFill/>
            <a:ln>
              <a:solidFill>
                <a:srgbClr val="3B8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23343" y="4965571"/>
              <a:ext cx="228600" cy="228600"/>
            </a:xfrm>
            <a:prstGeom prst="rect">
              <a:avLst/>
            </a:prstGeom>
            <a:grpFill/>
            <a:ln>
              <a:solidFill>
                <a:srgbClr val="3B8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23343" y="4714350"/>
              <a:ext cx="228600" cy="228600"/>
            </a:xfrm>
            <a:prstGeom prst="rect">
              <a:avLst/>
            </a:prstGeom>
            <a:grpFill/>
            <a:ln>
              <a:solidFill>
                <a:srgbClr val="3B8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23343" y="4460350"/>
              <a:ext cx="228600" cy="228600"/>
            </a:xfrm>
            <a:prstGeom prst="rect">
              <a:avLst/>
            </a:prstGeom>
            <a:grpFill/>
            <a:ln>
              <a:solidFill>
                <a:srgbClr val="3B8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23343" y="4203571"/>
              <a:ext cx="228600" cy="228600"/>
            </a:xfrm>
            <a:prstGeom prst="rect">
              <a:avLst/>
            </a:prstGeom>
            <a:grpFill/>
            <a:ln>
              <a:solidFill>
                <a:srgbClr val="3B8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23343" y="3949571"/>
              <a:ext cx="228600" cy="228600"/>
            </a:xfrm>
            <a:prstGeom prst="rect">
              <a:avLst/>
            </a:prstGeom>
            <a:grpFill/>
            <a:ln>
              <a:solidFill>
                <a:srgbClr val="3B8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723343" y="3694182"/>
              <a:ext cx="228600" cy="228600"/>
            </a:xfrm>
            <a:prstGeom prst="rect">
              <a:avLst/>
            </a:prstGeom>
            <a:grpFill/>
            <a:ln>
              <a:solidFill>
                <a:srgbClr val="3B8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723343" y="3440182"/>
              <a:ext cx="228600" cy="228600"/>
            </a:xfrm>
            <a:prstGeom prst="rect">
              <a:avLst/>
            </a:prstGeom>
            <a:grpFill/>
            <a:ln>
              <a:solidFill>
                <a:srgbClr val="3B8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018230" y="5730350"/>
              <a:ext cx="228600" cy="228600"/>
            </a:xfrm>
            <a:prstGeom prst="rect">
              <a:avLst/>
            </a:prstGeom>
            <a:grpFill/>
            <a:ln>
              <a:solidFill>
                <a:srgbClr val="3B8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18230" y="5476350"/>
              <a:ext cx="228600" cy="228600"/>
            </a:xfrm>
            <a:prstGeom prst="rect">
              <a:avLst/>
            </a:prstGeom>
            <a:grpFill/>
            <a:ln>
              <a:solidFill>
                <a:srgbClr val="3B8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018230" y="5219571"/>
              <a:ext cx="228600" cy="228600"/>
            </a:xfrm>
            <a:prstGeom prst="rect">
              <a:avLst/>
            </a:prstGeom>
            <a:grpFill/>
            <a:ln>
              <a:solidFill>
                <a:srgbClr val="3B8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018230" y="4965571"/>
              <a:ext cx="228600" cy="228600"/>
            </a:xfrm>
            <a:prstGeom prst="rect">
              <a:avLst/>
            </a:prstGeom>
            <a:grpFill/>
            <a:ln>
              <a:solidFill>
                <a:srgbClr val="3B8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018230" y="4712248"/>
              <a:ext cx="228600" cy="228600"/>
            </a:xfrm>
            <a:prstGeom prst="rect">
              <a:avLst/>
            </a:prstGeom>
            <a:grpFill/>
            <a:ln>
              <a:solidFill>
                <a:srgbClr val="3B8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018230" y="4458248"/>
              <a:ext cx="228600" cy="228600"/>
            </a:xfrm>
            <a:prstGeom prst="rect">
              <a:avLst/>
            </a:prstGeom>
            <a:grpFill/>
            <a:ln>
              <a:solidFill>
                <a:srgbClr val="3B8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018230" y="4201469"/>
              <a:ext cx="228600" cy="228600"/>
            </a:xfrm>
            <a:prstGeom prst="rect">
              <a:avLst/>
            </a:prstGeom>
            <a:grpFill/>
            <a:ln>
              <a:solidFill>
                <a:srgbClr val="3B8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018230" y="3947469"/>
              <a:ext cx="228600" cy="228600"/>
            </a:xfrm>
            <a:prstGeom prst="rect">
              <a:avLst/>
            </a:prstGeom>
            <a:grpFill/>
            <a:ln>
              <a:solidFill>
                <a:srgbClr val="3B8E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388751" y="1229290"/>
            <a:ext cx="724836" cy="3694176"/>
            <a:chOff x="1723343" y="3452882"/>
            <a:chExt cx="523492" cy="2531468"/>
          </a:xfrm>
          <a:solidFill>
            <a:srgbClr val="B7D433"/>
          </a:solidFill>
        </p:grpSpPr>
        <p:sp>
          <p:nvSpPr>
            <p:cNvPr id="51" name="Rectangle 50"/>
            <p:cNvSpPr/>
            <p:nvPr/>
          </p:nvSpPr>
          <p:spPr>
            <a:xfrm>
              <a:off x="1723343" y="5755750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23343" y="5501750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23343" y="5244971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723343" y="4990971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723343" y="4727050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23343" y="4469875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23343" y="4216271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723343" y="3962271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723343" y="3706882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723343" y="3452882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018235" y="5755750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018235" y="5501750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18235" y="5244971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018235" y="4990971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018235" y="4727050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018235" y="4481582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018235" y="4224803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018235" y="3970803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018235" y="3706882"/>
              <a:ext cx="228600" cy="228600"/>
            </a:xfrm>
            <a:prstGeom prst="rect">
              <a:avLst/>
            </a:prstGeom>
            <a:grpFill/>
            <a:ln>
              <a:solidFill>
                <a:srgbClr val="7CA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490486" y="1235225"/>
            <a:ext cx="735974" cy="3694176"/>
            <a:chOff x="1723343" y="3428871"/>
            <a:chExt cx="518347" cy="2530079"/>
          </a:xfrm>
          <a:solidFill>
            <a:srgbClr val="FFCD03"/>
          </a:solidFill>
        </p:grpSpPr>
        <p:sp>
          <p:nvSpPr>
            <p:cNvPr id="64" name="Rectangle 63"/>
            <p:cNvSpPr/>
            <p:nvPr/>
          </p:nvSpPr>
          <p:spPr>
            <a:xfrm>
              <a:off x="1723343" y="5730350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723343" y="5476350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723343" y="5219571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723343" y="4965571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23343" y="4714350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723343" y="4460350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723343" y="4203571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723343" y="3949571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723343" y="3694182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723343" y="3440182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013089" y="5730350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013089" y="5476350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013089" y="5219571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013089" y="4965571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013089" y="4714350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013089" y="4460350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013089" y="4193650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013089" y="3939650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013089" y="3682871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013090" y="3428871"/>
              <a:ext cx="228600" cy="228600"/>
            </a:xfrm>
            <a:prstGeom prst="rect">
              <a:avLst/>
            </a:prstGeom>
            <a:grpFill/>
            <a:ln>
              <a:solidFill>
                <a:srgbClr val="C87A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1251902" y="5260871"/>
            <a:ext cx="660400" cy="49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333343" y="5260871"/>
            <a:ext cx="660400" cy="49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448004" y="5260871"/>
            <a:ext cx="660400" cy="49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529445" y="5260871"/>
            <a:ext cx="660400" cy="49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251902" y="5260871"/>
            <a:ext cx="64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346265" y="5260871"/>
            <a:ext cx="64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458888" y="5260871"/>
            <a:ext cx="64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527851" y="5260871"/>
            <a:ext cx="64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06939" y="306370"/>
            <a:ext cx="1335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Nêu số.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39804" y="1024598"/>
            <a:ext cx="4057786" cy="814366"/>
          </a:xfrm>
          <a:prstGeom prst="roundRect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3" y="125187"/>
            <a:ext cx="7143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3" y="937539"/>
            <a:ext cx="4024922" cy="982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7" y="2811131"/>
            <a:ext cx="3914087" cy="1012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1" y="4792702"/>
            <a:ext cx="4286269" cy="766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39804" y="1239120"/>
            <a:ext cx="1102468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chục 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4508" y="1195323"/>
            <a:ext cx="595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77244" y="1239120"/>
            <a:ext cx="1576655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đơn vị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92633" y="1191900"/>
            <a:ext cx="51007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1317" y="1106038"/>
            <a:ext cx="546205" cy="5473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64269" y="3297415"/>
            <a:ext cx="51007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714879" y="3287823"/>
            <a:ext cx="486848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92633" y="4924826"/>
            <a:ext cx="51007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718140" y="4913279"/>
            <a:ext cx="486848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5029" y="383235"/>
            <a:ext cx="136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Nêu số.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39804" y="3337788"/>
            <a:ext cx="1102468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chục 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4508" y="3293991"/>
            <a:ext cx="595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77244" y="3337788"/>
            <a:ext cx="1576655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đơn vị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9804" y="4974060"/>
            <a:ext cx="1102468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chục 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4508" y="4930263"/>
            <a:ext cx="595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877244" y="4974060"/>
            <a:ext cx="1576655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đơn vị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03079" y="4854576"/>
            <a:ext cx="570477" cy="544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60877" y="3213429"/>
            <a:ext cx="570477" cy="544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79406" y="487358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5953" y="32324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2627079" y="4206401"/>
            <a:ext cx="4057786" cy="814366"/>
          </a:xfrm>
          <a:prstGeom prst="roundRect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6602" y="1964553"/>
            <a:ext cx="1959215" cy="127673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91" y="1876999"/>
            <a:ext cx="732074" cy="72237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36" y="1876999"/>
            <a:ext cx="731520" cy="7218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3" y="125187"/>
            <a:ext cx="714375" cy="71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8" y="1859317"/>
            <a:ext cx="4524499" cy="136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24" y="1752671"/>
            <a:ext cx="731520" cy="7218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873" y="1752671"/>
            <a:ext cx="731520" cy="72183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39" y="1752671"/>
            <a:ext cx="731520" cy="72183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09" y="1752671"/>
            <a:ext cx="731520" cy="7218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79" y="1752671"/>
            <a:ext cx="731520" cy="72183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36" y="2360782"/>
            <a:ext cx="731520" cy="7218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" y="2360784"/>
            <a:ext cx="731520" cy="72182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24" y="2360784"/>
            <a:ext cx="731520" cy="72182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889" y="2360784"/>
            <a:ext cx="731520" cy="7218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94" y="2360784"/>
            <a:ext cx="731520" cy="72182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059" y="2360784"/>
            <a:ext cx="731520" cy="72182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45028" y="383235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Nêu số.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49028" y="4394917"/>
            <a:ext cx="1102468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chục 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93732" y="4351120"/>
            <a:ext cx="595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86468" y="4394917"/>
            <a:ext cx="1576655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đơn vị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01857" y="4347697"/>
            <a:ext cx="51007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05937" y="4317590"/>
            <a:ext cx="546205" cy="5473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/>
      <p:bldP spid="31" grpId="0"/>
      <p:bldP spid="32" grpId="0"/>
      <p:bldP spid="33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539804" y="1024598"/>
            <a:ext cx="4057786" cy="814366"/>
          </a:xfrm>
          <a:prstGeom prst="roundRect">
            <a:avLst/>
          </a:prstGeom>
          <a:solidFill>
            <a:srgbClr val="FFCD67"/>
          </a:solidFill>
          <a:ln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3" y="125187"/>
            <a:ext cx="7143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3" y="937539"/>
            <a:ext cx="4024922" cy="982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7" y="2811131"/>
            <a:ext cx="3914087" cy="1012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1" y="4792702"/>
            <a:ext cx="4286269" cy="7666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39804" y="1239120"/>
            <a:ext cx="1102468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chục 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4508" y="1195323"/>
            <a:ext cx="595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77244" y="1239120"/>
            <a:ext cx="1576655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đơn vị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92633" y="1191900"/>
            <a:ext cx="51007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1317" y="1106038"/>
            <a:ext cx="546205" cy="5473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64269" y="3297415"/>
            <a:ext cx="51007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714879" y="3287823"/>
            <a:ext cx="486848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92633" y="4924826"/>
            <a:ext cx="51007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718140" y="4913279"/>
            <a:ext cx="486848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35743" y="3297415"/>
            <a:ext cx="7269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743243" y="4924826"/>
            <a:ext cx="7259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5029" y="383235"/>
            <a:ext cx="136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Nêu số.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39804" y="3337788"/>
            <a:ext cx="1102468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chục 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4508" y="3293991"/>
            <a:ext cx="595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77244" y="3337788"/>
            <a:ext cx="1576655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đơn vị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39804" y="4974060"/>
            <a:ext cx="1102468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chục 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84508" y="4930263"/>
            <a:ext cx="5950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877244" y="4974060"/>
            <a:ext cx="1576655" cy="374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đơn vị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51485" y="4877650"/>
            <a:ext cx="570477" cy="544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763056" y="3268816"/>
            <a:ext cx="570477" cy="544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27812" y="489665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1585" y="328782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7" y="1578900"/>
            <a:ext cx="6248387" cy="1075090"/>
          </a:xfrm>
          <a:prstGeom prst="rect">
            <a:avLst/>
          </a:prstGeom>
          <a:solidFill>
            <a:srgbClr val="FFC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9488" y="3439801"/>
            <a:ext cx="6245025" cy="1078992"/>
          </a:xfrm>
          <a:prstGeom prst="rect">
            <a:avLst/>
          </a:prstGeom>
          <a:solidFill>
            <a:srgbClr val="A8D8B7"/>
          </a:solidFill>
          <a:ln>
            <a:solidFill>
              <a:srgbClr val="A8D8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45370" y="1885612"/>
            <a:ext cx="605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Mười sáu gồm           chục và           đơn vị.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7850" y="3748464"/>
            <a:ext cx="605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Mười chín gồm          chục và           đơn vị.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860240" y="3632351"/>
            <a:ext cx="628197" cy="595580"/>
          </a:xfrm>
          <a:prstGeom prst="wedgeRoundRectCallout">
            <a:avLst>
              <a:gd name="adj1" fmla="val -30310"/>
              <a:gd name="adj2" fmla="val 7059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5746398" y="1751697"/>
            <a:ext cx="628197" cy="595580"/>
          </a:xfrm>
          <a:prstGeom prst="wedgeRoundRectCallout">
            <a:avLst>
              <a:gd name="adj1" fmla="val -30310"/>
              <a:gd name="adj2" fmla="val 7059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3819240" y="1728790"/>
            <a:ext cx="628197" cy="595580"/>
          </a:xfrm>
          <a:prstGeom prst="wedgeRoundRectCallout">
            <a:avLst>
              <a:gd name="adj1" fmla="val -30310"/>
              <a:gd name="adj2" fmla="val 7059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ular Callout 21"/>
          <p:cNvSpPr/>
          <p:nvPr/>
        </p:nvSpPr>
        <p:spPr>
          <a:xfrm>
            <a:off x="5746397" y="3632351"/>
            <a:ext cx="628197" cy="595580"/>
          </a:xfrm>
          <a:prstGeom prst="wedgeRoundRectCallout">
            <a:avLst>
              <a:gd name="adj1" fmla="val -30310"/>
              <a:gd name="adj2" fmla="val 7059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18656" y="1787877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45814" y="176741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42885" y="3704711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7974" y="3685701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3939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Đọc đầy đủ mỗi câu sau.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42885" y="1783980"/>
            <a:ext cx="45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95091" y="3704711"/>
            <a:ext cx="45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58126" y="3687541"/>
            <a:ext cx="45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67974" y="1783980"/>
            <a:ext cx="45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74582" y="62870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solidFill>
                <a:srgbClr val="007D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9" grpId="0"/>
      <p:bldP spid="31" grpId="0"/>
      <p:bldP spid="41" grpId="0"/>
      <p:bldP spid="42" grpId="0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40" y="1708069"/>
            <a:ext cx="5763829" cy="384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2" y="125187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8" y="394386"/>
            <a:ext cx="759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Đếm theo chục và đơn vị rồi trả lời câu hỏi.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8301">
            <a:off x="3557472" y="4399284"/>
            <a:ext cx="202209" cy="177377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48563" y="1483779"/>
            <a:ext cx="2281610" cy="976576"/>
          </a:xfrm>
          <a:prstGeom prst="wedgeRoundRectCallout">
            <a:avLst>
              <a:gd name="adj1" fmla="val 53486"/>
              <a:gd name="adj2" fmla="val 65384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spc="-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8301">
            <a:off x="3747973" y="4399284"/>
            <a:ext cx="202209" cy="1773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8301">
            <a:off x="3174711" y="4399284"/>
            <a:ext cx="202209" cy="1773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8301">
            <a:off x="3365212" y="4399284"/>
            <a:ext cx="202209" cy="1773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8301">
            <a:off x="2989955" y="4399284"/>
            <a:ext cx="202209" cy="1773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8301">
            <a:off x="3557472" y="4575776"/>
            <a:ext cx="202209" cy="1773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8301">
            <a:off x="3747973" y="4575776"/>
            <a:ext cx="202209" cy="177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8301">
            <a:off x="3174711" y="4575776"/>
            <a:ext cx="202209" cy="1773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8301">
            <a:off x="3365212" y="4575776"/>
            <a:ext cx="202209" cy="1773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8301">
            <a:off x="2989955" y="4575776"/>
            <a:ext cx="202209" cy="1773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8301">
            <a:off x="3174712" y="4745179"/>
            <a:ext cx="202209" cy="1773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8301">
            <a:off x="3365213" y="4745179"/>
            <a:ext cx="202209" cy="1773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8301">
            <a:off x="2989956" y="4745179"/>
            <a:ext cx="202209" cy="17737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49" y="4352368"/>
            <a:ext cx="369888" cy="3698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21" y="4352368"/>
            <a:ext cx="369888" cy="3698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37" y="4352368"/>
            <a:ext cx="369888" cy="3698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09" y="4352368"/>
            <a:ext cx="369888" cy="3698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17" y="4352368"/>
            <a:ext cx="369888" cy="3698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49" y="4611562"/>
            <a:ext cx="369888" cy="3698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21" y="4611562"/>
            <a:ext cx="369888" cy="3698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37" y="4611562"/>
            <a:ext cx="369888" cy="3698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09" y="4611562"/>
            <a:ext cx="369888" cy="3698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17" y="4611562"/>
            <a:ext cx="369888" cy="3698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49" y="4841922"/>
            <a:ext cx="369888" cy="3698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721" y="4841922"/>
            <a:ext cx="369888" cy="3698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37" y="4841922"/>
            <a:ext cx="369888" cy="3698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09" y="4841922"/>
            <a:ext cx="369888" cy="36988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17" y="4841922"/>
            <a:ext cx="369888" cy="369888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2924175" y="4361893"/>
            <a:ext cx="1082428" cy="3698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332192" y="5718950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15 quả cam.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33914" y="5718950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13 quả trứng.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41841" y="951606"/>
            <a:ext cx="3611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 bao nhiêu quả trứng?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79572" y="951606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Có bao nhiêu quả cam?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563" y="1510402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 chục quả</a:t>
            </a:r>
            <a:endParaRPr lang="en-US" sz="2400"/>
          </a:p>
        </p:txBody>
      </p:sp>
      <p:sp>
        <p:nvSpPr>
          <p:cNvPr id="55" name="TextBox 54"/>
          <p:cNvSpPr txBox="1"/>
          <p:nvPr/>
        </p:nvSpPr>
        <p:spPr>
          <a:xfrm>
            <a:off x="339222" y="1978154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 quả </a:t>
            </a:r>
            <a:endParaRPr lang="en-US" sz="2400"/>
          </a:p>
        </p:txBody>
      </p:sp>
      <p:sp>
        <p:nvSpPr>
          <p:cNvPr id="56" name="TextBox 55"/>
          <p:cNvSpPr txBox="1"/>
          <p:nvPr/>
        </p:nvSpPr>
        <p:spPr>
          <a:xfrm>
            <a:off x="1190562" y="1978416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à 13 quả.</a:t>
            </a:r>
            <a:endParaRPr lang="en-US" sz="2400"/>
          </a:p>
        </p:txBody>
      </p:sp>
      <p:sp>
        <p:nvSpPr>
          <p:cNvPr id="58" name="TextBox 57"/>
          <p:cNvSpPr txBox="1"/>
          <p:nvPr/>
        </p:nvSpPr>
        <p:spPr>
          <a:xfrm>
            <a:off x="1903852" y="1510401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/>
          </a:p>
        </p:txBody>
      </p:sp>
      <p:sp>
        <p:nvSpPr>
          <p:cNvPr id="9" name="Rounded Rectangle 8"/>
          <p:cNvSpPr/>
          <p:nvPr/>
        </p:nvSpPr>
        <p:spPr>
          <a:xfrm>
            <a:off x="2963472" y="4722256"/>
            <a:ext cx="630432" cy="2436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51" grpId="0"/>
      <p:bldP spid="52" grpId="0"/>
      <p:bldP spid="8" grpId="0"/>
      <p:bldP spid="55" grpId="0"/>
      <p:bldP spid="56" grpId="0"/>
      <p:bldP spid="58" grpId="0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7" y="1810984"/>
            <a:ext cx="8374566" cy="32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6472" y="2921169"/>
            <a:ext cx="57310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 và đơn vị</a:t>
            </a:r>
          </a:p>
        </p:txBody>
      </p:sp>
    </p:spTree>
    <p:extLst>
      <p:ext uri="{BB962C8B-B14F-4D97-AF65-F5344CB8AC3E}">
        <p14:creationId xmlns:p14="http://schemas.microsoft.com/office/powerpoint/2010/main" val="12165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45" y="1979908"/>
            <a:ext cx="6960110" cy="4176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68" y="4012148"/>
            <a:ext cx="632816" cy="1074696"/>
          </a:xfrm>
          <a:prstGeom prst="rect">
            <a:avLst/>
          </a:prstGeom>
        </p:spPr>
      </p:pic>
      <p:sp>
        <p:nvSpPr>
          <p:cNvPr id="73" name="Rounded Rectangular Callout 72"/>
          <p:cNvSpPr/>
          <p:nvPr/>
        </p:nvSpPr>
        <p:spPr>
          <a:xfrm>
            <a:off x="377495" y="892982"/>
            <a:ext cx="2724573" cy="1621617"/>
          </a:xfrm>
          <a:prstGeom prst="wedgeRoundRectCallout">
            <a:avLst>
              <a:gd name="adj1" fmla="val -3126"/>
              <a:gd name="adj2" fmla="val 71057"/>
              <a:gd name="adj3" fmla="val 16667"/>
            </a:avLst>
          </a:prstGeom>
          <a:ln w="19050">
            <a:solidFill>
              <a:srgbClr val="007DC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490547" y="971048"/>
            <a:ext cx="224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Tôi muốn mua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66108" y="1418303"/>
            <a:ext cx="2254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11 chiếc bút đỏ</a:t>
            </a:r>
            <a:endParaRPr lang="en-US" sz="2400"/>
          </a:p>
        </p:txBody>
      </p:sp>
      <p:sp>
        <p:nvSpPr>
          <p:cNvPr id="76" name="TextBox 75"/>
          <p:cNvSpPr txBox="1"/>
          <p:nvPr/>
        </p:nvSpPr>
        <p:spPr>
          <a:xfrm>
            <a:off x="429198" y="1850972"/>
            <a:ext cx="273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12 chiếc bút xanh.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608807" y="1420814"/>
            <a:ext cx="53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/>
          </a:p>
        </p:txBody>
      </p:sp>
      <p:sp>
        <p:nvSpPr>
          <p:cNvPr id="78" name="Rounded Rectangular Callout 77"/>
          <p:cNvSpPr/>
          <p:nvPr/>
        </p:nvSpPr>
        <p:spPr>
          <a:xfrm>
            <a:off x="4457701" y="495301"/>
            <a:ext cx="3885418" cy="1384668"/>
          </a:xfrm>
          <a:prstGeom prst="wedgeRoundRectCallout">
            <a:avLst>
              <a:gd name="adj1" fmla="val -23986"/>
              <a:gd name="adj2" fmla="val 76927"/>
              <a:gd name="adj3" fmla="val 16667"/>
            </a:avLst>
          </a:prstGeom>
          <a:ln w="19050">
            <a:solidFill>
              <a:srgbClr val="007DC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4508168" y="604325"/>
            <a:ext cx="143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 chục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516225" y="604325"/>
            <a:ext cx="56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47952" y="608390"/>
            <a:ext cx="2395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 chiếc bút đỏ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16565" y="990411"/>
            <a:ext cx="148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 chục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492432" y="993773"/>
            <a:ext cx="65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49559" y="986346"/>
            <a:ext cx="253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chiếc bút xanh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553730" y="1364302"/>
            <a:ext cx="3227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Đủ rồi chị nhé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79" y="4528235"/>
            <a:ext cx="948489" cy="285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17" y="4012148"/>
            <a:ext cx="569269" cy="1074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70" y="4813300"/>
            <a:ext cx="950931" cy="193101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3982235" y="5372098"/>
            <a:ext cx="3330686" cy="510778"/>
          </a:xfrm>
          <a:prstGeom prst="roundRect">
            <a:avLst/>
          </a:prstGeom>
          <a:solidFill>
            <a:srgbClr val="007D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đơn vị là 1 chục</a:t>
            </a:r>
            <a:endParaRPr lang="en-US" sz="2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1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1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mph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mph" presetSubtype="0" fill="remove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mph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mph" presetSubtype="0" fill="remove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05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  <p:bldP spid="75" grpId="0"/>
      <p:bldP spid="75" grpId="1"/>
      <p:bldP spid="76" grpId="0"/>
      <p:bldP spid="76" grpId="1"/>
      <p:bldP spid="77" grpId="0"/>
      <p:bldP spid="78" grpId="0" animBg="1"/>
      <p:bldP spid="79" grpId="0"/>
      <p:bldP spid="79" grpId="1"/>
      <p:bldP spid="80" grpId="1"/>
      <p:bldP spid="81" grpId="0"/>
      <p:bldP spid="81" grpId="1"/>
      <p:bldP spid="84" grpId="0"/>
      <p:bldP spid="84" grpId="1"/>
      <p:bldP spid="85" grpId="0"/>
      <p:bldP spid="86" grpId="0"/>
      <p:bldP spid="86" grpId="1"/>
      <p:bldP spid="87" grpId="0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1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79713" y="3008414"/>
            <a:ext cx="1302734" cy="1978625"/>
          </a:xfrm>
          <a:prstGeom prst="rect">
            <a:avLst/>
          </a:prstGeom>
        </p:spPr>
      </p:pic>
      <p:pic>
        <p:nvPicPr>
          <p:cNvPr id="177" name="Picture 1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17" y="3258652"/>
            <a:ext cx="1592860" cy="1683143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4" y="3171695"/>
            <a:ext cx="1415076" cy="173793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07724" y="1008081"/>
            <a:ext cx="318616" cy="3383397"/>
            <a:chOff x="1767768" y="2265683"/>
            <a:chExt cx="217745" cy="2301901"/>
          </a:xfrm>
        </p:grpSpPr>
        <p:sp>
          <p:nvSpPr>
            <p:cNvPr id="164" name="Rectangle 163"/>
            <p:cNvSpPr/>
            <p:nvPr/>
          </p:nvSpPr>
          <p:spPr>
            <a:xfrm>
              <a:off x="1767768" y="2493386"/>
              <a:ext cx="212469" cy="20529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772261" y="2727900"/>
              <a:ext cx="212469" cy="20529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772261" y="2962440"/>
              <a:ext cx="212469" cy="20529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772261" y="3195074"/>
              <a:ext cx="212469" cy="20529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772261" y="3423997"/>
              <a:ext cx="212469" cy="20529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772261" y="3658356"/>
              <a:ext cx="212469" cy="20529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1772261" y="3893205"/>
              <a:ext cx="212469" cy="20529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773044" y="4127745"/>
              <a:ext cx="212469" cy="20529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1772261" y="4362286"/>
              <a:ext cx="212469" cy="20529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767768" y="2265683"/>
              <a:ext cx="212469" cy="20529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grpSp>
        <p:nvGrpSpPr>
          <p:cNvPr id="191" name="Group 190"/>
          <p:cNvGrpSpPr/>
          <p:nvPr/>
        </p:nvGrpSpPr>
        <p:grpSpPr>
          <a:xfrm>
            <a:off x="1914775" y="1018963"/>
            <a:ext cx="312774" cy="3383280"/>
            <a:chOff x="4722414" y="3278388"/>
            <a:chExt cx="262442" cy="2560833"/>
          </a:xfrm>
        </p:grpSpPr>
        <p:sp>
          <p:nvSpPr>
            <p:cNvPr id="111" name="Rectangle 110"/>
            <p:cNvSpPr/>
            <p:nvPr/>
          </p:nvSpPr>
          <p:spPr>
            <a:xfrm>
              <a:off x="4722414" y="3278388"/>
              <a:ext cx="260866" cy="2286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722414" y="3537400"/>
              <a:ext cx="260866" cy="2286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722414" y="3797369"/>
              <a:ext cx="260866" cy="2286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722414" y="4058921"/>
              <a:ext cx="260866" cy="2286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722414" y="4315393"/>
              <a:ext cx="260866" cy="2286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722414" y="4579485"/>
              <a:ext cx="260866" cy="2286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722414" y="4835957"/>
              <a:ext cx="260866" cy="2286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722414" y="5092429"/>
              <a:ext cx="260866" cy="2286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723990" y="5349688"/>
              <a:ext cx="260866" cy="2286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722414" y="5610621"/>
              <a:ext cx="260866" cy="2286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1910290" y="1011342"/>
            <a:ext cx="318468" cy="3390900"/>
            <a:chOff x="7499177" y="3272620"/>
            <a:chExt cx="235076" cy="2566601"/>
          </a:xfrm>
          <a:solidFill>
            <a:srgbClr val="FFC000"/>
          </a:solidFill>
        </p:grpSpPr>
        <p:sp>
          <p:nvSpPr>
            <p:cNvPr id="153" name="Rectangle 152"/>
            <p:cNvSpPr/>
            <p:nvPr/>
          </p:nvSpPr>
          <p:spPr>
            <a:xfrm>
              <a:off x="7499177" y="3272620"/>
              <a:ext cx="228600" cy="2286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499177" y="3525865"/>
              <a:ext cx="228600" cy="2286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504802" y="3785833"/>
              <a:ext cx="228600" cy="2286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504802" y="4047386"/>
              <a:ext cx="228600" cy="2286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504802" y="4315393"/>
              <a:ext cx="228600" cy="2286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7504802" y="5080893"/>
              <a:ext cx="228600" cy="2286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505653" y="5343921"/>
              <a:ext cx="228600" cy="2286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504802" y="5610621"/>
              <a:ext cx="228600" cy="2286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7504802" y="4567949"/>
              <a:ext cx="228600" cy="2286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7499177" y="4818653"/>
              <a:ext cx="228600" cy="228600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Rounded Rectangular Callout 177"/>
          <p:cNvSpPr/>
          <p:nvPr/>
        </p:nvSpPr>
        <p:spPr>
          <a:xfrm>
            <a:off x="278780" y="2290919"/>
            <a:ext cx="1312890" cy="717495"/>
          </a:xfrm>
          <a:prstGeom prst="wedgeRoundRectCallout">
            <a:avLst>
              <a:gd name="adj1" fmla="val -6450"/>
              <a:gd name="adj2" fmla="val 94169"/>
              <a:gd name="adj3" fmla="val 16667"/>
            </a:avLst>
          </a:prstGeom>
          <a:ln w="19050">
            <a:solidFill>
              <a:srgbClr val="007DC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chục.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Rounded Rectangular Callout 178"/>
          <p:cNvSpPr/>
          <p:nvPr/>
        </p:nvSpPr>
        <p:spPr>
          <a:xfrm>
            <a:off x="2575126" y="1561175"/>
            <a:ext cx="1918974" cy="1418212"/>
          </a:xfrm>
          <a:prstGeom prst="wedgeRoundRectCallout">
            <a:avLst>
              <a:gd name="adj1" fmla="val 13044"/>
              <a:gd name="adj2" fmla="val 73947"/>
              <a:gd name="adj3" fmla="val 16667"/>
            </a:avLst>
          </a:prstGeom>
          <a:ln w="19050">
            <a:solidFill>
              <a:srgbClr val="007DC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Rounded Rectangular Callout 179"/>
          <p:cNvSpPr/>
          <p:nvPr/>
        </p:nvSpPr>
        <p:spPr>
          <a:xfrm>
            <a:off x="5345639" y="1561175"/>
            <a:ext cx="1729356" cy="1418211"/>
          </a:xfrm>
          <a:prstGeom prst="wedgeRoundRectCallout">
            <a:avLst>
              <a:gd name="adj1" fmla="val 10078"/>
              <a:gd name="adj2" fmla="val 76199"/>
              <a:gd name="adj3" fmla="val 16667"/>
            </a:avLst>
          </a:prstGeom>
          <a:ln w="19050">
            <a:solidFill>
              <a:srgbClr val="007DC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5159142" y="4100490"/>
            <a:ext cx="310896" cy="301752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2" name="Rectangle 181"/>
          <p:cNvSpPr/>
          <p:nvPr/>
        </p:nvSpPr>
        <p:spPr>
          <a:xfrm>
            <a:off x="7962811" y="3742119"/>
            <a:ext cx="310896" cy="301752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3" name="Rectangle 182"/>
          <p:cNvSpPr/>
          <p:nvPr/>
        </p:nvSpPr>
        <p:spPr>
          <a:xfrm>
            <a:off x="7962811" y="4102112"/>
            <a:ext cx="310896" cy="301752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4" name="Rectangle 183"/>
          <p:cNvSpPr/>
          <p:nvPr/>
        </p:nvSpPr>
        <p:spPr>
          <a:xfrm>
            <a:off x="1736884" y="4822094"/>
            <a:ext cx="652583" cy="3807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4567334" y="4822094"/>
            <a:ext cx="591808" cy="3807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7539988" y="4822094"/>
            <a:ext cx="578271" cy="3807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651884" y="1591141"/>
            <a:ext cx="1430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11 gồm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2701827" y="1989213"/>
            <a:ext cx="190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chục và</a:t>
            </a:r>
            <a:endParaRPr lang="en-US" sz="24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470038" y="1587654"/>
            <a:ext cx="140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12 gồm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5462397" y="2023766"/>
            <a:ext cx="197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chục và</a:t>
            </a:r>
            <a:endParaRPr lang="en-US" sz="24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701827" y="2378418"/>
            <a:ext cx="190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đơn vị.</a:t>
            </a:r>
            <a:endParaRPr lang="en-US" sz="24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462397" y="2459878"/>
            <a:ext cx="197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đơn vị.</a:t>
            </a:r>
            <a:endParaRPr lang="en-US" sz="24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3033 -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6118 0.0006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9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203" grpId="0"/>
      <p:bldP spid="204" grpId="0"/>
      <p:bldP spid="205" grpId="0"/>
      <p:bldP spid="206" grpId="0"/>
      <p:bldP spid="125" grpId="0"/>
      <p:bldP spid="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106939" y="306370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Nêu số.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237334" y="1259907"/>
            <a:ext cx="724836" cy="3680349"/>
            <a:chOff x="1723343" y="3452881"/>
            <a:chExt cx="523492" cy="2531469"/>
          </a:xfrm>
          <a:solidFill>
            <a:srgbClr val="B7D433"/>
          </a:solidFill>
        </p:grpSpPr>
        <p:sp>
          <p:nvSpPr>
            <p:cNvPr id="4" name="Rectangle 3"/>
            <p:cNvSpPr/>
            <p:nvPr/>
          </p:nvSpPr>
          <p:spPr>
            <a:xfrm>
              <a:off x="1723343" y="5755750"/>
              <a:ext cx="228600" cy="228600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23343" y="5501749"/>
              <a:ext cx="228600" cy="249715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23343" y="5244971"/>
              <a:ext cx="228600" cy="249715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23343" y="4990970"/>
              <a:ext cx="228600" cy="249715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23343" y="4727050"/>
              <a:ext cx="228600" cy="249715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23343" y="4469875"/>
              <a:ext cx="228600" cy="249715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23343" y="4216270"/>
              <a:ext cx="228600" cy="249715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23343" y="3962270"/>
              <a:ext cx="228600" cy="249715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23343" y="3706881"/>
              <a:ext cx="228600" cy="249715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23343" y="3452881"/>
              <a:ext cx="228600" cy="249715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018235" y="5755750"/>
              <a:ext cx="228600" cy="228600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018235" y="5501750"/>
              <a:ext cx="228600" cy="228600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018235" y="5244971"/>
              <a:ext cx="228600" cy="228600"/>
            </a:xfrm>
            <a:prstGeom prst="rect">
              <a:avLst/>
            </a:prstGeom>
            <a:grpFill/>
            <a:ln>
              <a:solidFill>
                <a:srgbClr val="8AB4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76378" y="1259907"/>
            <a:ext cx="758290" cy="3680342"/>
            <a:chOff x="1723343" y="3440182"/>
            <a:chExt cx="547653" cy="2518768"/>
          </a:xfrm>
          <a:solidFill>
            <a:srgbClr val="74CEE2"/>
          </a:solidFill>
        </p:grpSpPr>
        <p:sp>
          <p:nvSpPr>
            <p:cNvPr id="27" name="Rectangle 26"/>
            <p:cNvSpPr/>
            <p:nvPr/>
          </p:nvSpPr>
          <p:spPr>
            <a:xfrm>
              <a:off x="1723343" y="5730350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23343" y="5476350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23343" y="5219571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23343" y="4965571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23343" y="4714350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23343" y="4460350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723343" y="4203571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23343" y="3949571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723343" y="3694182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723343" y="3440182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042396" y="5730350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042396" y="5476350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042396" y="5219571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042396" y="4965571"/>
              <a:ext cx="228600" cy="228600"/>
            </a:xfrm>
            <a:prstGeom prst="rect">
              <a:avLst/>
            </a:prstGeom>
            <a:grpFill/>
            <a:ln>
              <a:solidFill>
                <a:srgbClr val="2BA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337824" y="1236803"/>
            <a:ext cx="758290" cy="3698899"/>
            <a:chOff x="1723343" y="3452882"/>
            <a:chExt cx="547653" cy="2531468"/>
          </a:xfrm>
          <a:solidFill>
            <a:srgbClr val="FFCD03"/>
          </a:solidFill>
        </p:grpSpPr>
        <p:sp>
          <p:nvSpPr>
            <p:cNvPr id="51" name="Rectangle 50"/>
            <p:cNvSpPr/>
            <p:nvPr/>
          </p:nvSpPr>
          <p:spPr>
            <a:xfrm>
              <a:off x="1723343" y="5755750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23343" y="5501750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23343" y="5244971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723343" y="4990971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723343" y="4727050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23343" y="4469875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23343" y="4216271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723343" y="3962271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723343" y="3706882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723343" y="3452882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042396" y="5755750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042396" y="5501750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042396" y="5244971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042396" y="4990971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042396" y="4727050"/>
              <a:ext cx="228600" cy="228600"/>
            </a:xfrm>
            <a:prstGeom prst="rect">
              <a:avLst/>
            </a:prstGeom>
            <a:grpFill/>
            <a:ln>
              <a:solidFill>
                <a:srgbClr val="D290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417248" y="1259907"/>
            <a:ext cx="758275" cy="3680342"/>
            <a:chOff x="1723343" y="3440182"/>
            <a:chExt cx="534055" cy="2518768"/>
          </a:xfrm>
          <a:solidFill>
            <a:srgbClr val="F6978F"/>
          </a:solidFill>
        </p:grpSpPr>
        <p:sp>
          <p:nvSpPr>
            <p:cNvPr id="64" name="Rectangle 63"/>
            <p:cNvSpPr/>
            <p:nvPr/>
          </p:nvSpPr>
          <p:spPr>
            <a:xfrm>
              <a:off x="1723343" y="5730350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723343" y="5476350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723343" y="5219571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723343" y="4965571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723343" y="4714350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723343" y="4460350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723343" y="4203571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723343" y="3949571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723343" y="3694182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723343" y="3440182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028796" y="5730350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028796" y="5476350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028796" y="5219571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028796" y="4965571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028796" y="4714350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028798" y="4460350"/>
              <a:ext cx="228600" cy="228600"/>
            </a:xfrm>
            <a:prstGeom prst="rect">
              <a:avLst/>
            </a:prstGeom>
            <a:grpFill/>
            <a:ln>
              <a:solidFill>
                <a:srgbClr val="DC54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1223686" y="5259349"/>
            <a:ext cx="660400" cy="49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305127" y="5259349"/>
            <a:ext cx="660400" cy="49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419788" y="5259349"/>
            <a:ext cx="660400" cy="49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501229" y="5259349"/>
            <a:ext cx="660400" cy="49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3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95" grpId="0" animBg="1"/>
      <p:bldP spid="97" grpId="0" animBg="1"/>
      <p:bldP spid="98" grpId="0" animBg="1"/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8734" y="4330070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8734" y="3919451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8734" y="3504339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88734" y="3093718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8734" y="2680916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8734" y="2265164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8734" y="1841330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88734" y="1430710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88734" y="1009302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88734" y="598682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546399" y="4330070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546399" y="3919451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546399" y="3504339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055173" y="5699718"/>
            <a:ext cx="660400" cy="4948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055173" y="5700538"/>
            <a:ext cx="64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338945" y="4833509"/>
            <a:ext cx="1184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 chục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565132" y="4837408"/>
            <a:ext cx="30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88734" y="4330070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88734" y="3919451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88734" y="3504339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8734" y="3093718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88734" y="2680916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88734" y="2265164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88734" y="1841330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88734" y="1430710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888734" y="1009302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88734" y="598682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46399" y="4330070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46399" y="3919451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546399" y="3504339"/>
            <a:ext cx="348175" cy="369558"/>
          </a:xfrm>
          <a:prstGeom prst="rect">
            <a:avLst/>
          </a:prstGeom>
          <a:solidFill>
            <a:srgbClr val="B7D433"/>
          </a:solidFill>
          <a:ln>
            <a:solidFill>
              <a:srgbClr val="8AB4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06939" y="306370"/>
            <a:ext cx="131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latin typeface="Arial" panose="020B0604020202020204" pitchFamily="34" charset="0"/>
                <a:cs typeface="Arial" panose="020B0604020202020204" pitchFamily="34" charset="0"/>
              </a:rPr>
              <a:t>Nêu số.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4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00087 -0.1136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694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00035 -0.1113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4" grpId="0" animBg="1"/>
      <p:bldP spid="75" grpId="0" animBg="1"/>
      <p:bldP spid="76" grpId="0" animBg="1"/>
      <p:bldP spid="95" grpId="1" animBg="1"/>
      <p:bldP spid="100" grpId="0"/>
      <p:bldP spid="100" grpId="1"/>
      <p:bldP spid="92" grpId="0"/>
      <p:bldP spid="92" grpId="1"/>
      <p:bldP spid="93" grpId="0"/>
      <p:bldP spid="93" grpId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4320</TotalTime>
  <Words>240</Words>
  <Application>Microsoft Office PowerPoint</Application>
  <PresentationFormat>On-screen Show (4:3)</PresentationFormat>
  <Paragraphs>107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817</cp:revision>
  <dcterms:created xsi:type="dcterms:W3CDTF">2018-11-09T03:14:06Z</dcterms:created>
  <dcterms:modified xsi:type="dcterms:W3CDTF">2020-04-24T09:17:49Z</dcterms:modified>
</cp:coreProperties>
</file>