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60" r:id="rId2"/>
    <p:sldId id="257" r:id="rId3"/>
    <p:sldId id="286" r:id="rId4"/>
    <p:sldId id="321" r:id="rId5"/>
    <p:sldId id="256" r:id="rId6"/>
    <p:sldId id="259" r:id="rId7"/>
    <p:sldId id="309" r:id="rId8"/>
    <p:sldId id="310" r:id="rId9"/>
    <p:sldId id="311" r:id="rId10"/>
    <p:sldId id="312" r:id="rId11"/>
    <p:sldId id="313" r:id="rId12"/>
    <p:sldId id="314" r:id="rId13"/>
    <p:sldId id="318" r:id="rId14"/>
    <p:sldId id="319" r:id="rId15"/>
    <p:sldId id="320" r:id="rId16"/>
    <p:sldId id="315" r:id="rId17"/>
    <p:sldId id="316" r:id="rId18"/>
    <p:sldId id="317" r:id="rId19"/>
    <p:sldId id="308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31E"/>
    <a:srgbClr val="FFC52D"/>
    <a:srgbClr val="EAB200"/>
    <a:srgbClr val="FFE121"/>
    <a:srgbClr val="009242"/>
    <a:srgbClr val="1BAF4B"/>
    <a:srgbClr val="C0DDAD"/>
    <a:srgbClr val="C234AE"/>
    <a:srgbClr val="8B257C"/>
    <a:srgbClr val="E1AC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5" autoAdjust="0"/>
    <p:restoredTop sz="94660"/>
  </p:normalViewPr>
  <p:slideViewPr>
    <p:cSldViewPr snapToGrid="0">
      <p:cViewPr varScale="1">
        <p:scale>
          <a:sx n="88" d="100"/>
          <a:sy n="88" d="100"/>
        </p:scale>
        <p:origin x="65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925E2C-3836-49AD-BAEC-B1CAE73AAA0E}" type="datetimeFigureOut">
              <a:rPr lang="en-US" smtClean="0"/>
              <a:t>05-Apr-20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24DA42-5415-492C-BCB7-06D2D9CF9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539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C8A8A-6F8B-4AF7-A924-9DFE5A330B2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013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Trừ trong phạm vi 10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4F0AE5-FB37-4CE5-989B-537DDC9AC42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8432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11E4E-F2FD-4F21-B21D-02F29AAA2B50}" type="datetimeFigureOut">
              <a:rPr lang="en-US" smtClean="0"/>
              <a:t>05-Apr-20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05486-F0C7-43AE-8F34-A02CFE8C8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7510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11E4E-F2FD-4F21-B21D-02F29AAA2B50}" type="datetimeFigureOut">
              <a:rPr lang="en-US" smtClean="0"/>
              <a:t>05-Apr-20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05486-F0C7-43AE-8F34-A02CFE8C8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803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11E4E-F2FD-4F21-B21D-02F29AAA2B50}" type="datetimeFigureOut">
              <a:rPr lang="en-US" smtClean="0"/>
              <a:t>05-Apr-20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05486-F0C7-43AE-8F34-A02CFE8C8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687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11E4E-F2FD-4F21-B21D-02F29AAA2B50}" type="datetimeFigureOut">
              <a:rPr lang="en-US" smtClean="0"/>
              <a:t>05-Apr-20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05486-F0C7-43AE-8F34-A02CFE8C8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876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11E4E-F2FD-4F21-B21D-02F29AAA2B50}" type="datetimeFigureOut">
              <a:rPr lang="en-US" smtClean="0"/>
              <a:t>05-Apr-20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05486-F0C7-43AE-8F34-A02CFE8C8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861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11E4E-F2FD-4F21-B21D-02F29AAA2B50}" type="datetimeFigureOut">
              <a:rPr lang="en-US" smtClean="0"/>
              <a:t>05-Apr-20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05486-F0C7-43AE-8F34-A02CFE8C8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990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11E4E-F2FD-4F21-B21D-02F29AAA2B50}" type="datetimeFigureOut">
              <a:rPr lang="en-US" smtClean="0"/>
              <a:t>05-Apr-20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05486-F0C7-43AE-8F34-A02CFE8C8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676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11E4E-F2FD-4F21-B21D-02F29AAA2B50}" type="datetimeFigureOut">
              <a:rPr lang="en-US" smtClean="0"/>
              <a:t>05-Apr-20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05486-F0C7-43AE-8F34-A02CFE8C8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673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11E4E-F2FD-4F21-B21D-02F29AAA2B50}" type="datetimeFigureOut">
              <a:rPr lang="en-US" smtClean="0"/>
              <a:t>05-Apr-20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05486-F0C7-43AE-8F34-A02CFE8C8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831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11E4E-F2FD-4F21-B21D-02F29AAA2B50}" type="datetimeFigureOut">
              <a:rPr lang="en-US" smtClean="0"/>
              <a:t>05-Apr-20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05486-F0C7-43AE-8F34-A02CFE8C8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04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11E4E-F2FD-4F21-B21D-02F29AAA2B50}" type="datetimeFigureOut">
              <a:rPr lang="en-US" smtClean="0"/>
              <a:t>05-Apr-20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05486-F0C7-43AE-8F34-A02CFE8C8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645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611E4E-F2FD-4F21-B21D-02F29AAA2B50}" type="datetimeFigureOut">
              <a:rPr lang="en-US" smtClean="0"/>
              <a:t>05-Apr-20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D05486-F0C7-43AE-8F34-A02CFE8C8CA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426394-00E8-42D1-9572-4523E927188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350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7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"/>
            <a:ext cx="9144000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0217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0ADC27E2-C804-49DA-96F3-E78C97790578}"/>
              </a:ext>
            </a:extLst>
          </p:cNvPr>
          <p:cNvSpPr/>
          <p:nvPr/>
        </p:nvSpPr>
        <p:spPr>
          <a:xfrm>
            <a:off x="989655" y="897927"/>
            <a:ext cx="2675054" cy="3018379"/>
          </a:xfrm>
          <a:prstGeom prst="roundRect">
            <a:avLst>
              <a:gd name="adj" fmla="val 6999"/>
            </a:avLst>
          </a:prstGeom>
          <a:solidFill>
            <a:srgbClr val="C0DDAD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67A4B88-40B9-426B-9CA7-BBCF9D561315}"/>
              </a:ext>
            </a:extLst>
          </p:cNvPr>
          <p:cNvSpPr/>
          <p:nvPr/>
        </p:nvSpPr>
        <p:spPr>
          <a:xfrm>
            <a:off x="1284555" y="1009477"/>
            <a:ext cx="2163295" cy="22881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B611FF-28AB-4D2F-AAEE-93B2F96154DD}"/>
              </a:ext>
            </a:extLst>
          </p:cNvPr>
          <p:cNvSpPr txBox="1"/>
          <p:nvPr/>
        </p:nvSpPr>
        <p:spPr>
          <a:xfrm>
            <a:off x="911368" y="390426"/>
            <a:ext cx="7406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1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400" b="1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1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400" b="1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1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400" b="1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1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b="1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1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b="1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1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100" dirty="0" err="1">
                <a:latin typeface="Arial" panose="020B0604020202020204" pitchFamily="34" charset="0"/>
                <a:cs typeface="Arial" panose="020B0604020202020204" pitchFamily="34" charset="0"/>
              </a:rPr>
              <a:t>bông</a:t>
            </a:r>
            <a:r>
              <a:rPr lang="en-US" sz="2400" b="1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1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400" b="1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100" dirty="0" err="1"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vi-VN" sz="2400" b="1" spc="-100" dirty="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b="1" spc="-100" dirty="0">
                <a:latin typeface="Arial" panose="020B0604020202020204" pitchFamily="34" charset="0"/>
                <a:cs typeface="Arial" panose="020B0604020202020204" pitchFamily="34" charset="0"/>
              </a:rPr>
              <a:t>a đ</a:t>
            </a:r>
            <a:r>
              <a:rPr lang="vi-VN" sz="2400" b="1" spc="-100" dirty="0">
                <a:latin typeface="Arial" panose="020B0604020202020204" pitchFamily="34" charset="0"/>
                <a:cs typeface="Arial" panose="020B0604020202020204" pitchFamily="34" charset="0"/>
              </a:rPr>
              <a:t>ược tô màu.</a:t>
            </a:r>
            <a:endParaRPr lang="en-US" sz="2400" b="1" spc="-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9F9ED4-7037-422D-88FF-5DE0E6DF92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0A4A56-1769-4CDA-A5CD-1905B72EED67}"/>
              </a:ext>
            </a:extLst>
          </p:cNvPr>
          <p:cNvSpPr txBox="1"/>
          <p:nvPr/>
        </p:nvSpPr>
        <p:spPr>
          <a:xfrm>
            <a:off x="574933" y="1128885"/>
            <a:ext cx="4203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200" b="1" dirty="0"/>
              <a:t>a.</a:t>
            </a:r>
            <a:endParaRPr lang="en-US" sz="22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FEE168-08EC-4E24-BCB0-8E5A3C8362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728" y="1047570"/>
            <a:ext cx="2149418" cy="22585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8FF331F-9326-4F4C-BE06-DBDEC1EF92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35927" y="3745775"/>
            <a:ext cx="2149417" cy="225856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22BD710-61DF-4856-B21D-E4CE9EF994EB}"/>
              </a:ext>
            </a:extLst>
          </p:cNvPr>
          <p:cNvGrpSpPr/>
          <p:nvPr/>
        </p:nvGrpSpPr>
        <p:grpSpPr>
          <a:xfrm>
            <a:off x="5594098" y="3306138"/>
            <a:ext cx="2542032" cy="475866"/>
            <a:chOff x="3477543" y="3618719"/>
            <a:chExt cx="2542032" cy="47586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02BE1E6-4F72-4AD9-9015-8156006443C7}"/>
                </a:ext>
              </a:extLst>
            </p:cNvPr>
            <p:cNvSpPr/>
            <p:nvPr/>
          </p:nvSpPr>
          <p:spPr>
            <a:xfrm>
              <a:off x="3477543" y="3618719"/>
              <a:ext cx="2542032" cy="4754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88465E0-7D5B-408F-9480-9C4DFB68A2BE}"/>
                </a:ext>
              </a:extLst>
            </p:cNvPr>
            <p:cNvGrpSpPr/>
            <p:nvPr/>
          </p:nvGrpSpPr>
          <p:grpSpPr>
            <a:xfrm>
              <a:off x="3479465" y="3623529"/>
              <a:ext cx="2538188" cy="471056"/>
              <a:chOff x="2798621" y="3251199"/>
              <a:chExt cx="2538188" cy="471056"/>
            </a:xfrm>
            <a:solidFill>
              <a:schemeClr val="bg1"/>
            </a:solidFill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BED3D60C-C9A6-4097-BC25-461BE38AE475}"/>
                  </a:ext>
                </a:extLst>
              </p:cNvPr>
              <p:cNvSpPr/>
              <p:nvPr/>
            </p:nvSpPr>
            <p:spPr>
              <a:xfrm>
                <a:off x="2798621" y="3251200"/>
                <a:ext cx="471054" cy="471055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5522AD2C-6697-4ABD-B824-352541C358B1}"/>
                  </a:ext>
                </a:extLst>
              </p:cNvPr>
              <p:cNvSpPr/>
              <p:nvPr/>
            </p:nvSpPr>
            <p:spPr>
              <a:xfrm>
                <a:off x="4008747" y="3251199"/>
                <a:ext cx="471054" cy="471055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945074B-C422-4999-91B6-5FB647516DCD}"/>
                  </a:ext>
                </a:extLst>
              </p:cNvPr>
              <p:cNvSpPr/>
              <p:nvPr/>
            </p:nvSpPr>
            <p:spPr>
              <a:xfrm>
                <a:off x="4865755" y="3251199"/>
                <a:ext cx="471054" cy="471055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636C2A99-B9D4-4E8C-AD11-542AA89300C4}"/>
                  </a:ext>
                </a:extLst>
              </p:cNvPr>
              <p:cNvSpPr/>
              <p:nvPr/>
            </p:nvSpPr>
            <p:spPr>
              <a:xfrm>
                <a:off x="3421640" y="3251199"/>
                <a:ext cx="471054" cy="471055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D5D4AC8-AE0E-4788-BA32-C5EE249C5330}"/>
                  </a:ext>
                </a:extLst>
              </p:cNvPr>
              <p:cNvSpPr txBox="1"/>
              <p:nvPr/>
            </p:nvSpPr>
            <p:spPr>
              <a:xfrm>
                <a:off x="4489313" y="3262680"/>
                <a:ext cx="349776" cy="430887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=</a:t>
                </a:r>
              </a:p>
            </p:txBody>
          </p:sp>
        </p:grp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1B6E1B2F-B0B3-4B6E-8D71-0431B68AF76A}"/>
              </a:ext>
            </a:extLst>
          </p:cNvPr>
          <p:cNvSpPr txBox="1"/>
          <p:nvPr/>
        </p:nvSpPr>
        <p:spPr>
          <a:xfrm>
            <a:off x="5668469" y="3336191"/>
            <a:ext cx="3417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D00BC92-B057-4C69-9F56-E6ECB4C09250}"/>
              </a:ext>
            </a:extLst>
          </p:cNvPr>
          <p:cNvSpPr txBox="1"/>
          <p:nvPr/>
        </p:nvSpPr>
        <p:spPr>
          <a:xfrm>
            <a:off x="6873404" y="3331031"/>
            <a:ext cx="3417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AEA257-1C3D-4B67-8028-243BDB8D4251}"/>
              </a:ext>
            </a:extLst>
          </p:cNvPr>
          <p:cNvSpPr txBox="1"/>
          <p:nvPr/>
        </p:nvSpPr>
        <p:spPr>
          <a:xfrm>
            <a:off x="6288698" y="3341342"/>
            <a:ext cx="3417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F3335B2-8831-47C3-B370-C4EA0C002274}"/>
              </a:ext>
            </a:extLst>
          </p:cNvPr>
          <p:cNvSpPr txBox="1"/>
          <p:nvPr/>
        </p:nvSpPr>
        <p:spPr>
          <a:xfrm>
            <a:off x="7727031" y="3329598"/>
            <a:ext cx="3417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8B59692-D84A-4CF9-BFF9-2192EE667234}"/>
              </a:ext>
            </a:extLst>
          </p:cNvPr>
          <p:cNvSpPr txBox="1"/>
          <p:nvPr/>
        </p:nvSpPr>
        <p:spPr>
          <a:xfrm>
            <a:off x="6280173" y="3305760"/>
            <a:ext cx="3417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EC8B8CC-FFCA-42AA-9815-74E70F416325}"/>
              </a:ext>
            </a:extLst>
          </p:cNvPr>
          <p:cNvSpPr txBox="1"/>
          <p:nvPr/>
        </p:nvSpPr>
        <p:spPr>
          <a:xfrm>
            <a:off x="7650623" y="3333002"/>
            <a:ext cx="4988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7DA8561-9D48-480C-8905-846935AEAC52}"/>
              </a:ext>
            </a:extLst>
          </p:cNvPr>
          <p:cNvGrpSpPr/>
          <p:nvPr/>
        </p:nvGrpSpPr>
        <p:grpSpPr>
          <a:xfrm>
            <a:off x="3300984" y="5908146"/>
            <a:ext cx="2542032" cy="475866"/>
            <a:chOff x="3477543" y="3618719"/>
            <a:chExt cx="2542032" cy="475866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AE673B2-0AA9-4698-869F-C8B5A3763AB3}"/>
                </a:ext>
              </a:extLst>
            </p:cNvPr>
            <p:cNvSpPr/>
            <p:nvPr/>
          </p:nvSpPr>
          <p:spPr>
            <a:xfrm>
              <a:off x="3477543" y="3618719"/>
              <a:ext cx="2542032" cy="4754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BB80B250-4869-4D7E-BA0B-86BAE5C55ACD}"/>
                </a:ext>
              </a:extLst>
            </p:cNvPr>
            <p:cNvGrpSpPr/>
            <p:nvPr/>
          </p:nvGrpSpPr>
          <p:grpSpPr>
            <a:xfrm>
              <a:off x="3479465" y="3623529"/>
              <a:ext cx="2538188" cy="471056"/>
              <a:chOff x="2798621" y="3251199"/>
              <a:chExt cx="2538188" cy="471056"/>
            </a:xfrm>
            <a:solidFill>
              <a:schemeClr val="bg1"/>
            </a:solidFill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85BC7173-FBF0-449D-B108-89BD27369E04}"/>
                  </a:ext>
                </a:extLst>
              </p:cNvPr>
              <p:cNvSpPr/>
              <p:nvPr/>
            </p:nvSpPr>
            <p:spPr>
              <a:xfrm>
                <a:off x="2798621" y="3251200"/>
                <a:ext cx="471054" cy="471055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70018884-02F9-433C-B8C0-31DA5FDE3148}"/>
                  </a:ext>
                </a:extLst>
              </p:cNvPr>
              <p:cNvSpPr/>
              <p:nvPr/>
            </p:nvSpPr>
            <p:spPr>
              <a:xfrm>
                <a:off x="4008747" y="3251199"/>
                <a:ext cx="471054" cy="471055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136B7F76-12D6-447E-BB42-8597CDF05AAE}"/>
                  </a:ext>
                </a:extLst>
              </p:cNvPr>
              <p:cNvSpPr/>
              <p:nvPr/>
            </p:nvSpPr>
            <p:spPr>
              <a:xfrm>
                <a:off x="4865755" y="3251199"/>
                <a:ext cx="471054" cy="471055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E5A9F8F1-2599-4FAC-9FC6-CA3D1444917F}"/>
                  </a:ext>
                </a:extLst>
              </p:cNvPr>
              <p:cNvSpPr/>
              <p:nvPr/>
            </p:nvSpPr>
            <p:spPr>
              <a:xfrm>
                <a:off x="3421640" y="3251199"/>
                <a:ext cx="471054" cy="471055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0F45BD9-779E-40F9-8627-407C2EB40891}"/>
                  </a:ext>
                </a:extLst>
              </p:cNvPr>
              <p:cNvSpPr txBox="1"/>
              <p:nvPr/>
            </p:nvSpPr>
            <p:spPr>
              <a:xfrm>
                <a:off x="4489313" y="3262680"/>
                <a:ext cx="349776" cy="430887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=</a:t>
                </a:r>
              </a:p>
            </p:txBody>
          </p:sp>
        </p:grp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459CC431-BE5D-4FB0-A62A-4EFBEC7FCD73}"/>
              </a:ext>
            </a:extLst>
          </p:cNvPr>
          <p:cNvSpPr txBox="1"/>
          <p:nvPr/>
        </p:nvSpPr>
        <p:spPr>
          <a:xfrm>
            <a:off x="3366119" y="5938199"/>
            <a:ext cx="3417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8A6523B-118A-424F-ABE7-48E53A9D6CBA}"/>
              </a:ext>
            </a:extLst>
          </p:cNvPr>
          <p:cNvSpPr txBox="1"/>
          <p:nvPr/>
        </p:nvSpPr>
        <p:spPr>
          <a:xfrm>
            <a:off x="4580290" y="5933039"/>
            <a:ext cx="3417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A50C14B-598A-467F-9358-527F6EEBCC07}"/>
              </a:ext>
            </a:extLst>
          </p:cNvPr>
          <p:cNvSpPr txBox="1"/>
          <p:nvPr/>
        </p:nvSpPr>
        <p:spPr>
          <a:xfrm>
            <a:off x="3995584" y="5943350"/>
            <a:ext cx="3417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90FDABD-8789-435F-BCB2-2E8E98817CC8}"/>
              </a:ext>
            </a:extLst>
          </p:cNvPr>
          <p:cNvSpPr txBox="1"/>
          <p:nvPr/>
        </p:nvSpPr>
        <p:spPr>
          <a:xfrm>
            <a:off x="5433917" y="5931606"/>
            <a:ext cx="3417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2E3B597-8B55-4B60-9EEE-AA174088EEA2}"/>
              </a:ext>
            </a:extLst>
          </p:cNvPr>
          <p:cNvSpPr txBox="1"/>
          <p:nvPr/>
        </p:nvSpPr>
        <p:spPr>
          <a:xfrm>
            <a:off x="3996321" y="5932170"/>
            <a:ext cx="3417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D6830C6-92DB-4FF4-A0B7-87A9B664C94E}"/>
              </a:ext>
            </a:extLst>
          </p:cNvPr>
          <p:cNvSpPr txBox="1"/>
          <p:nvPr/>
        </p:nvSpPr>
        <p:spPr>
          <a:xfrm>
            <a:off x="5362376" y="5938198"/>
            <a:ext cx="4988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2112448-5471-48F6-A235-1F9D14D8A41D}"/>
              </a:ext>
            </a:extLst>
          </p:cNvPr>
          <p:cNvGrpSpPr/>
          <p:nvPr/>
        </p:nvGrpSpPr>
        <p:grpSpPr>
          <a:xfrm>
            <a:off x="1061354" y="3377089"/>
            <a:ext cx="2538188" cy="471056"/>
            <a:chOff x="2798621" y="3251199"/>
            <a:chExt cx="2538188" cy="471056"/>
          </a:xfrm>
          <a:noFill/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2EF6372-7D93-4510-A13F-2CCFB2FA4293}"/>
                </a:ext>
              </a:extLst>
            </p:cNvPr>
            <p:cNvSpPr/>
            <p:nvPr/>
          </p:nvSpPr>
          <p:spPr>
            <a:xfrm>
              <a:off x="2798621" y="3251200"/>
              <a:ext cx="471054" cy="4710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193F3475-189B-43DC-8D54-FE59F9AFC1C7}"/>
                </a:ext>
              </a:extLst>
            </p:cNvPr>
            <p:cNvSpPr/>
            <p:nvPr/>
          </p:nvSpPr>
          <p:spPr>
            <a:xfrm>
              <a:off x="4008747" y="3251199"/>
              <a:ext cx="471054" cy="4710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630DA843-8BE0-433A-825E-A9AA37B97194}"/>
                </a:ext>
              </a:extLst>
            </p:cNvPr>
            <p:cNvSpPr/>
            <p:nvPr/>
          </p:nvSpPr>
          <p:spPr>
            <a:xfrm>
              <a:off x="4865755" y="3251199"/>
              <a:ext cx="471054" cy="4710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E8861A9F-5AE4-4C17-83B6-54A98A47CFF9}"/>
                </a:ext>
              </a:extLst>
            </p:cNvPr>
            <p:cNvSpPr/>
            <p:nvPr/>
          </p:nvSpPr>
          <p:spPr>
            <a:xfrm>
              <a:off x="3421640" y="3251199"/>
              <a:ext cx="471054" cy="4710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80C0C79-FF59-411D-B1F3-E72FE4D0B096}"/>
                </a:ext>
              </a:extLst>
            </p:cNvPr>
            <p:cNvSpPr txBox="1"/>
            <p:nvPr/>
          </p:nvSpPr>
          <p:spPr>
            <a:xfrm>
              <a:off x="4489313" y="3262680"/>
              <a:ext cx="349776" cy="43088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0030CC51-BCC1-4BC5-8EC9-911A9382D682}"/>
              </a:ext>
            </a:extLst>
          </p:cNvPr>
          <p:cNvSpPr txBox="1"/>
          <p:nvPr/>
        </p:nvSpPr>
        <p:spPr>
          <a:xfrm>
            <a:off x="1123774" y="3405073"/>
            <a:ext cx="3417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EE005EC-77FC-49CB-B4B5-4FB9BBD39E50}"/>
              </a:ext>
            </a:extLst>
          </p:cNvPr>
          <p:cNvSpPr txBox="1"/>
          <p:nvPr/>
        </p:nvSpPr>
        <p:spPr>
          <a:xfrm>
            <a:off x="2347181" y="3399913"/>
            <a:ext cx="3417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6BF9B26-656A-48AA-8671-9611E631E6E4}"/>
              </a:ext>
            </a:extLst>
          </p:cNvPr>
          <p:cNvSpPr txBox="1"/>
          <p:nvPr/>
        </p:nvSpPr>
        <p:spPr>
          <a:xfrm>
            <a:off x="1757201" y="3394179"/>
            <a:ext cx="3417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2439E44-2B2A-49CB-A443-953AA273D059}"/>
              </a:ext>
            </a:extLst>
          </p:cNvPr>
          <p:cNvSpPr txBox="1"/>
          <p:nvPr/>
        </p:nvSpPr>
        <p:spPr>
          <a:xfrm>
            <a:off x="3200808" y="3398480"/>
            <a:ext cx="3417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C81E6BA-208E-4964-B38C-79CE8DA5B3B9}"/>
              </a:ext>
            </a:extLst>
          </p:cNvPr>
          <p:cNvSpPr txBox="1"/>
          <p:nvPr/>
        </p:nvSpPr>
        <p:spPr>
          <a:xfrm>
            <a:off x="1768323" y="3376149"/>
            <a:ext cx="3417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FE43685-80F9-46FE-8593-B263758D5238}"/>
              </a:ext>
            </a:extLst>
          </p:cNvPr>
          <p:cNvSpPr txBox="1"/>
          <p:nvPr/>
        </p:nvSpPr>
        <p:spPr>
          <a:xfrm>
            <a:off x="2263802" y="3408125"/>
            <a:ext cx="4988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9D525105-24C0-43D9-B2D2-9820A1F03510}"/>
              </a:ext>
            </a:extLst>
          </p:cNvPr>
          <p:cNvSpPr/>
          <p:nvPr/>
        </p:nvSpPr>
        <p:spPr>
          <a:xfrm>
            <a:off x="949473" y="1011055"/>
            <a:ext cx="2700930" cy="2252905"/>
          </a:xfrm>
          <a:prstGeom prst="ellipse">
            <a:avLst/>
          </a:prstGeom>
          <a:noFill/>
          <a:ln w="28575">
            <a:solidFill>
              <a:srgbClr val="EAB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00B1BC6-61F5-4971-B9A2-5EC8CCB66DA5}"/>
              </a:ext>
            </a:extLst>
          </p:cNvPr>
          <p:cNvSpPr txBox="1"/>
          <p:nvPr/>
        </p:nvSpPr>
        <p:spPr>
          <a:xfrm>
            <a:off x="1044364" y="3404984"/>
            <a:ext cx="4988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6A8944C-3DD7-44D6-BCC9-4DC93E0D9614}"/>
              </a:ext>
            </a:extLst>
          </p:cNvPr>
          <p:cNvSpPr txBox="1"/>
          <p:nvPr/>
        </p:nvSpPr>
        <p:spPr>
          <a:xfrm>
            <a:off x="3121082" y="3404984"/>
            <a:ext cx="4988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3C925DF-5717-46C5-9DCE-356516CB35FB}"/>
              </a:ext>
            </a:extLst>
          </p:cNvPr>
          <p:cNvSpPr txBox="1"/>
          <p:nvPr/>
        </p:nvSpPr>
        <p:spPr>
          <a:xfrm>
            <a:off x="5585344" y="3331934"/>
            <a:ext cx="4988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A288015-B70F-47D9-A8D1-F68E5A9A46BF}"/>
              </a:ext>
            </a:extLst>
          </p:cNvPr>
          <p:cNvSpPr txBox="1"/>
          <p:nvPr/>
        </p:nvSpPr>
        <p:spPr>
          <a:xfrm>
            <a:off x="6792245" y="3333311"/>
            <a:ext cx="4988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A702119-592E-4B07-A976-451CFCC87DE7}"/>
              </a:ext>
            </a:extLst>
          </p:cNvPr>
          <p:cNvSpPr txBox="1"/>
          <p:nvPr/>
        </p:nvSpPr>
        <p:spPr>
          <a:xfrm>
            <a:off x="3287571" y="5938197"/>
            <a:ext cx="4988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27C1262-E3E9-4C65-9E17-B6CF2BAAECA4}"/>
              </a:ext>
            </a:extLst>
          </p:cNvPr>
          <p:cNvSpPr txBox="1"/>
          <p:nvPr/>
        </p:nvSpPr>
        <p:spPr>
          <a:xfrm>
            <a:off x="4500073" y="5930767"/>
            <a:ext cx="4988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9C3C70-707E-4FBD-9A3E-9871C962C6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231" y="1145910"/>
            <a:ext cx="785583" cy="742419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17A4F067-153A-4913-A099-08513DAB19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966" y="1145910"/>
            <a:ext cx="796429" cy="752669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5612A710-2DD2-43A7-973B-9E79F95667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294" y="1141815"/>
            <a:ext cx="770297" cy="727973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ACD2BA77-077D-4603-A3C2-A9890F04D4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211" y="1787220"/>
            <a:ext cx="770297" cy="727973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FEBAFDE2-427B-4B9C-9315-9A8EB77C9C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308" y="2406443"/>
            <a:ext cx="770297" cy="727973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529F2236-EFD0-40A7-9F0E-28D6ED7B6F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293" y="2406442"/>
            <a:ext cx="770297" cy="72797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EAF4867-7BE3-4E10-928B-60B48FD060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604" y="1739446"/>
            <a:ext cx="747659" cy="796478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58BA0713-0501-445E-817E-2243344664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399" y="1739446"/>
            <a:ext cx="747659" cy="796478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0828AB73-F9E7-4BF8-A664-7C60EC6A12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956" y="2367098"/>
            <a:ext cx="747659" cy="79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647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repeatCount="2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2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2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34" dur="indefinite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37" dur="indefinite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40" dur="indefinite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43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5" dur="indefinite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46" dur="indefinite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49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19" grpId="0"/>
      <p:bldP spid="20" grpId="0"/>
      <p:bldP spid="21" grpId="0"/>
      <p:bldP spid="22" grpId="0"/>
      <p:bldP spid="23" grpId="0"/>
      <p:bldP spid="24" grpId="0"/>
      <p:bldP spid="33" grpId="0"/>
      <p:bldP spid="34" grpId="0"/>
      <p:bldP spid="35" grpId="0"/>
      <p:bldP spid="36" grpId="0"/>
      <p:bldP spid="37" grpId="0"/>
      <p:bldP spid="38" grpId="0"/>
      <p:bldP spid="47" grpId="0"/>
      <p:bldP spid="48" grpId="0"/>
      <p:bldP spid="49" grpId="0"/>
      <p:bldP spid="50" grpId="0"/>
      <p:bldP spid="51" grpId="0"/>
      <p:bldP spid="52" grpId="0"/>
      <p:bldP spid="54" grpId="0" animBg="1"/>
      <p:bldP spid="54" grpId="1" animBg="1"/>
      <p:bldP spid="55" grpId="0"/>
      <p:bldP spid="57" grpId="0"/>
      <p:bldP spid="58" grpId="0"/>
      <p:bldP spid="59" grpId="0"/>
      <p:bldP spid="61" grpId="0"/>
      <p:bldP spid="6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BE2BBE2-AA3B-41A9-8C01-5F9748DDAC93}"/>
              </a:ext>
            </a:extLst>
          </p:cNvPr>
          <p:cNvSpPr txBox="1"/>
          <p:nvPr/>
        </p:nvSpPr>
        <p:spPr>
          <a:xfrm>
            <a:off x="911368" y="390426"/>
            <a:ext cx="7406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1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400" b="1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1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400" b="1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1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400" b="1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1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b="1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1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b="1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1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100" dirty="0" err="1">
                <a:latin typeface="Arial" panose="020B0604020202020204" pitchFamily="34" charset="0"/>
                <a:cs typeface="Arial" panose="020B0604020202020204" pitchFamily="34" charset="0"/>
              </a:rPr>
              <a:t>bông</a:t>
            </a:r>
            <a:r>
              <a:rPr lang="en-US" sz="2400" b="1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1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400" b="1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100" dirty="0" err="1"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vi-VN" sz="2400" b="1" spc="-100" dirty="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b="1" spc="-100" dirty="0">
                <a:latin typeface="Arial" panose="020B0604020202020204" pitchFamily="34" charset="0"/>
                <a:cs typeface="Arial" panose="020B0604020202020204" pitchFamily="34" charset="0"/>
              </a:rPr>
              <a:t>a đ</a:t>
            </a:r>
            <a:r>
              <a:rPr lang="vi-VN" sz="2400" b="1" spc="-100" dirty="0">
                <a:latin typeface="Arial" panose="020B0604020202020204" pitchFamily="34" charset="0"/>
                <a:cs typeface="Arial" panose="020B0604020202020204" pitchFamily="34" charset="0"/>
              </a:rPr>
              <a:t>ược tô màu.</a:t>
            </a:r>
            <a:endParaRPr lang="en-US" sz="2400" b="1" spc="-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5B3972-22EC-4A86-AF41-DBC09F7953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2AAE87-1229-42E5-89AF-6EB08E20543E}"/>
              </a:ext>
            </a:extLst>
          </p:cNvPr>
          <p:cNvSpPr txBox="1"/>
          <p:nvPr/>
        </p:nvSpPr>
        <p:spPr>
          <a:xfrm>
            <a:off x="574933" y="1128885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200" b="1" dirty="0"/>
              <a:t>b.</a:t>
            </a:r>
            <a:endParaRPr lang="en-US" sz="22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B8AF87-292C-47CA-B514-0336F40141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308" y="1559772"/>
            <a:ext cx="3143250" cy="256222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D392679-FFC8-4EF7-8BF6-5C3A5F5CDF07}"/>
              </a:ext>
            </a:extLst>
          </p:cNvPr>
          <p:cNvGrpSpPr/>
          <p:nvPr/>
        </p:nvGrpSpPr>
        <p:grpSpPr>
          <a:xfrm>
            <a:off x="1059034" y="4211298"/>
            <a:ext cx="2542032" cy="475866"/>
            <a:chOff x="3477543" y="3618719"/>
            <a:chExt cx="2542032" cy="47586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FF91BF4-F47D-4D76-A63F-9EF354FC67EE}"/>
                </a:ext>
              </a:extLst>
            </p:cNvPr>
            <p:cNvSpPr/>
            <p:nvPr/>
          </p:nvSpPr>
          <p:spPr>
            <a:xfrm>
              <a:off x="3477543" y="3618719"/>
              <a:ext cx="2542032" cy="4754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4677A90-2F0B-4B73-9051-7754D7A12AB5}"/>
                </a:ext>
              </a:extLst>
            </p:cNvPr>
            <p:cNvGrpSpPr/>
            <p:nvPr/>
          </p:nvGrpSpPr>
          <p:grpSpPr>
            <a:xfrm>
              <a:off x="3479465" y="3623529"/>
              <a:ext cx="2538188" cy="471056"/>
              <a:chOff x="2798621" y="3251199"/>
              <a:chExt cx="2538188" cy="471056"/>
            </a:xfrm>
            <a:solidFill>
              <a:schemeClr val="bg1"/>
            </a:solidFill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A114770-8DC7-4483-9C6F-205D0F353CF2}"/>
                  </a:ext>
                </a:extLst>
              </p:cNvPr>
              <p:cNvSpPr/>
              <p:nvPr/>
            </p:nvSpPr>
            <p:spPr>
              <a:xfrm>
                <a:off x="2798621" y="3251200"/>
                <a:ext cx="471054" cy="471055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94F82550-E0CE-47BD-AB7C-FD213757E00E}"/>
                  </a:ext>
                </a:extLst>
              </p:cNvPr>
              <p:cNvSpPr/>
              <p:nvPr/>
            </p:nvSpPr>
            <p:spPr>
              <a:xfrm>
                <a:off x="4008747" y="3251199"/>
                <a:ext cx="471054" cy="471055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D629A0D-CD2E-4FFC-BABF-47A62E63166C}"/>
                  </a:ext>
                </a:extLst>
              </p:cNvPr>
              <p:cNvSpPr/>
              <p:nvPr/>
            </p:nvSpPr>
            <p:spPr>
              <a:xfrm>
                <a:off x="4865755" y="3251199"/>
                <a:ext cx="471054" cy="471055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87A8EBF6-B5AF-4B47-A9C6-5B8718D79CF7}"/>
                  </a:ext>
                </a:extLst>
              </p:cNvPr>
              <p:cNvSpPr/>
              <p:nvPr/>
            </p:nvSpPr>
            <p:spPr>
              <a:xfrm>
                <a:off x="3421640" y="3251199"/>
                <a:ext cx="471054" cy="471055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0C9AC09-54FA-4903-8FDD-28988E770754}"/>
                  </a:ext>
                </a:extLst>
              </p:cNvPr>
              <p:cNvSpPr txBox="1"/>
              <p:nvPr/>
            </p:nvSpPr>
            <p:spPr>
              <a:xfrm>
                <a:off x="4489313" y="3262680"/>
                <a:ext cx="349776" cy="430887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=</a:t>
                </a:r>
              </a:p>
            </p:txBody>
          </p:sp>
        </p:grp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86F42DD4-2DA5-42B7-BBD1-6DE34B9E46FC}"/>
              </a:ext>
            </a:extLst>
          </p:cNvPr>
          <p:cNvSpPr txBox="1"/>
          <p:nvPr/>
        </p:nvSpPr>
        <p:spPr>
          <a:xfrm>
            <a:off x="1050281" y="4241351"/>
            <a:ext cx="49885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193104-C999-4BC2-8E4A-E9602BC08380}"/>
              </a:ext>
            </a:extLst>
          </p:cNvPr>
          <p:cNvSpPr txBox="1"/>
          <p:nvPr/>
        </p:nvSpPr>
        <p:spPr>
          <a:xfrm>
            <a:off x="2338340" y="4236191"/>
            <a:ext cx="3417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E3E591F-AC19-499E-8182-B156EF2B6FCE}"/>
              </a:ext>
            </a:extLst>
          </p:cNvPr>
          <p:cNvSpPr txBox="1"/>
          <p:nvPr/>
        </p:nvSpPr>
        <p:spPr>
          <a:xfrm>
            <a:off x="1753634" y="4246502"/>
            <a:ext cx="3417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362C610-297B-480B-8710-2A4FB4FC1389}"/>
              </a:ext>
            </a:extLst>
          </p:cNvPr>
          <p:cNvSpPr txBox="1"/>
          <p:nvPr/>
        </p:nvSpPr>
        <p:spPr>
          <a:xfrm>
            <a:off x="3191967" y="4234758"/>
            <a:ext cx="3417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C18B859-F7C2-4FAF-9E9A-A9535B2EB6D5}"/>
              </a:ext>
            </a:extLst>
          </p:cNvPr>
          <p:cNvSpPr txBox="1"/>
          <p:nvPr/>
        </p:nvSpPr>
        <p:spPr>
          <a:xfrm>
            <a:off x="1745109" y="4210920"/>
            <a:ext cx="3417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80EAFC7-4570-4DF0-9994-B03D0D81BC91}"/>
              </a:ext>
            </a:extLst>
          </p:cNvPr>
          <p:cNvSpPr txBox="1"/>
          <p:nvPr/>
        </p:nvSpPr>
        <p:spPr>
          <a:xfrm>
            <a:off x="3115559" y="4238162"/>
            <a:ext cx="4988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B1579C4-71A8-4D15-B070-4CA5773E59C7}"/>
              </a:ext>
            </a:extLst>
          </p:cNvPr>
          <p:cNvSpPr txBox="1"/>
          <p:nvPr/>
        </p:nvSpPr>
        <p:spPr>
          <a:xfrm>
            <a:off x="2257181" y="4238471"/>
            <a:ext cx="4988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2CF6E0A-0AE5-4E18-91D6-E949158BB94C}"/>
              </a:ext>
            </a:extLst>
          </p:cNvPr>
          <p:cNvGrpSpPr/>
          <p:nvPr/>
        </p:nvGrpSpPr>
        <p:grpSpPr>
          <a:xfrm>
            <a:off x="5455215" y="4241729"/>
            <a:ext cx="2542032" cy="475866"/>
            <a:chOff x="3477543" y="3618719"/>
            <a:chExt cx="2542032" cy="475866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0EEC45B-6528-4183-B7FE-260BE3E6E50E}"/>
                </a:ext>
              </a:extLst>
            </p:cNvPr>
            <p:cNvSpPr/>
            <p:nvPr/>
          </p:nvSpPr>
          <p:spPr>
            <a:xfrm>
              <a:off x="3477543" y="3618719"/>
              <a:ext cx="2542032" cy="4754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8BDF1FDA-3422-4FA8-A17D-143DE6D30EF9}"/>
                </a:ext>
              </a:extLst>
            </p:cNvPr>
            <p:cNvGrpSpPr/>
            <p:nvPr/>
          </p:nvGrpSpPr>
          <p:grpSpPr>
            <a:xfrm>
              <a:off x="3479465" y="3623529"/>
              <a:ext cx="2538188" cy="471056"/>
              <a:chOff x="2798621" y="3251199"/>
              <a:chExt cx="2538188" cy="471056"/>
            </a:xfrm>
            <a:solidFill>
              <a:schemeClr val="bg1"/>
            </a:solidFill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9C6BF950-F88A-4EB1-B73A-60E563943AD0}"/>
                  </a:ext>
                </a:extLst>
              </p:cNvPr>
              <p:cNvSpPr/>
              <p:nvPr/>
            </p:nvSpPr>
            <p:spPr>
              <a:xfrm>
                <a:off x="2798621" y="3251200"/>
                <a:ext cx="471054" cy="471055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968BC84D-C691-4DB7-B5C4-11A50EDC14DD}"/>
                  </a:ext>
                </a:extLst>
              </p:cNvPr>
              <p:cNvSpPr/>
              <p:nvPr/>
            </p:nvSpPr>
            <p:spPr>
              <a:xfrm>
                <a:off x="4008747" y="3251199"/>
                <a:ext cx="471054" cy="471055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637386B4-6449-4F09-AEA0-7C32737E1A1F}"/>
                  </a:ext>
                </a:extLst>
              </p:cNvPr>
              <p:cNvSpPr/>
              <p:nvPr/>
            </p:nvSpPr>
            <p:spPr>
              <a:xfrm>
                <a:off x="4865755" y="3251199"/>
                <a:ext cx="471054" cy="471055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B4801E4A-E446-45D9-AC50-A11EC55716E6}"/>
                  </a:ext>
                </a:extLst>
              </p:cNvPr>
              <p:cNvSpPr/>
              <p:nvPr/>
            </p:nvSpPr>
            <p:spPr>
              <a:xfrm>
                <a:off x="3421640" y="3251199"/>
                <a:ext cx="471054" cy="471055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472178E-A0CB-4719-B9AD-9F4EA76BD8CA}"/>
                  </a:ext>
                </a:extLst>
              </p:cNvPr>
              <p:cNvSpPr txBox="1"/>
              <p:nvPr/>
            </p:nvSpPr>
            <p:spPr>
              <a:xfrm>
                <a:off x="4489313" y="3262680"/>
                <a:ext cx="349776" cy="430887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=</a:t>
                </a:r>
              </a:p>
            </p:txBody>
          </p:sp>
        </p:grp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89860E64-8CE9-4ACA-B5EA-D169A86A59C2}"/>
              </a:ext>
            </a:extLst>
          </p:cNvPr>
          <p:cNvSpPr txBox="1"/>
          <p:nvPr/>
        </p:nvSpPr>
        <p:spPr>
          <a:xfrm>
            <a:off x="5529586" y="4271782"/>
            <a:ext cx="3417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37B97F6-E8FC-4424-A576-556D5A226CB7}"/>
              </a:ext>
            </a:extLst>
          </p:cNvPr>
          <p:cNvSpPr txBox="1"/>
          <p:nvPr/>
        </p:nvSpPr>
        <p:spPr>
          <a:xfrm>
            <a:off x="6734521" y="4266622"/>
            <a:ext cx="3417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1E9BB63-0BCA-42FC-A7BA-C03EED126699}"/>
              </a:ext>
            </a:extLst>
          </p:cNvPr>
          <p:cNvSpPr txBox="1"/>
          <p:nvPr/>
        </p:nvSpPr>
        <p:spPr>
          <a:xfrm>
            <a:off x="6149815" y="4276933"/>
            <a:ext cx="3417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0E4ECC5-2E6E-441D-B155-B5FB31F33A84}"/>
              </a:ext>
            </a:extLst>
          </p:cNvPr>
          <p:cNvSpPr txBox="1"/>
          <p:nvPr/>
        </p:nvSpPr>
        <p:spPr>
          <a:xfrm>
            <a:off x="7588148" y="4265189"/>
            <a:ext cx="3417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28ADE01-CE95-4BAC-847B-CE95D6CD2671}"/>
              </a:ext>
            </a:extLst>
          </p:cNvPr>
          <p:cNvSpPr txBox="1"/>
          <p:nvPr/>
        </p:nvSpPr>
        <p:spPr>
          <a:xfrm>
            <a:off x="6141290" y="4241351"/>
            <a:ext cx="3417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EDF8F52-F26E-4636-B5D5-6DAA5F060468}"/>
              </a:ext>
            </a:extLst>
          </p:cNvPr>
          <p:cNvSpPr txBox="1"/>
          <p:nvPr/>
        </p:nvSpPr>
        <p:spPr>
          <a:xfrm>
            <a:off x="7511740" y="4268593"/>
            <a:ext cx="4988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85381D9-1CD9-46B4-BE8E-EB45E2CC6060}"/>
              </a:ext>
            </a:extLst>
          </p:cNvPr>
          <p:cNvSpPr txBox="1"/>
          <p:nvPr/>
        </p:nvSpPr>
        <p:spPr>
          <a:xfrm>
            <a:off x="5446461" y="4267525"/>
            <a:ext cx="4988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096A3A7-BED6-4CA1-ADCB-DA5C8F9C6680}"/>
              </a:ext>
            </a:extLst>
          </p:cNvPr>
          <p:cNvSpPr txBox="1"/>
          <p:nvPr/>
        </p:nvSpPr>
        <p:spPr>
          <a:xfrm>
            <a:off x="6653362" y="4268902"/>
            <a:ext cx="4988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4642FEBC-5B63-40D1-9AEC-513FF2BC50F3}"/>
              </a:ext>
            </a:extLst>
          </p:cNvPr>
          <p:cNvCxnSpPr/>
          <p:nvPr/>
        </p:nvCxnSpPr>
        <p:spPr>
          <a:xfrm>
            <a:off x="4572000" y="1252200"/>
            <a:ext cx="0" cy="3389607"/>
          </a:xfrm>
          <a:prstGeom prst="line">
            <a:avLst/>
          </a:prstGeom>
          <a:ln w="19050">
            <a:solidFill>
              <a:srgbClr val="1BAF4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B96A992A-590A-4704-849E-BDFEACA588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059" y="1637577"/>
            <a:ext cx="828675" cy="88582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8EE2AA0-9EF5-4986-8F14-75E1C62A17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018" y="1682970"/>
            <a:ext cx="866775" cy="81915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DB69C446-98A1-4CBA-904A-FECAA018B4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70" y="2405907"/>
            <a:ext cx="866775" cy="81915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87EEDB26-F979-4ADF-A03B-436198FAE2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286" y="2405907"/>
            <a:ext cx="866775" cy="81915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68C7294B-B99B-4704-B2FF-65879B294E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424" y="2405907"/>
            <a:ext cx="866775" cy="81915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96E2AB5-0B11-4C4A-B0CC-873827D4C1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056" y="1639740"/>
            <a:ext cx="828675" cy="88582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4750471A-97BA-4902-BECE-174325B734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518" y="2345518"/>
            <a:ext cx="828675" cy="88582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D1140410-DA4B-40FE-B4E3-17C98DA2FB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455" y="3062169"/>
            <a:ext cx="828675" cy="885825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0F36D2FD-A2DF-461D-B975-2AC8E0B545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542" y="3071234"/>
            <a:ext cx="828675" cy="885825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62C98CD1-98FF-4F8F-9EEF-600578BCF8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358" y="3104571"/>
            <a:ext cx="866775" cy="81915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D8546A4B-F012-4052-B21F-4509B25C45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681" y="1642197"/>
            <a:ext cx="828675" cy="88582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2F88B424-5FFC-42AA-9253-24E3CEDC93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40" y="1687590"/>
            <a:ext cx="866775" cy="81915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40892FF8-1505-4C51-937C-50C45548BC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92" y="2410527"/>
            <a:ext cx="866775" cy="819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8980693B-36FC-4080-B1C6-99EAE7AA00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908" y="2410527"/>
            <a:ext cx="866775" cy="81915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A751BEDF-A837-4C55-A0B3-ECF997F021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046" y="2410527"/>
            <a:ext cx="866775" cy="81915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D787EB4D-9766-4BB5-9EC0-07420D4F2D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678" y="1644360"/>
            <a:ext cx="828675" cy="885825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CC8BF115-B622-4E33-A983-FC3AA4E93B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140" y="2350138"/>
            <a:ext cx="828675" cy="885825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C877D145-88AB-4026-8B75-80AD815085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77" y="3066789"/>
            <a:ext cx="828675" cy="885825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AF63018C-E827-45BA-BF86-15BCA22B8A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164" y="3075854"/>
            <a:ext cx="828675" cy="885825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F7B5F44D-4A0F-464F-9CD4-D7503D57B6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980" y="3109191"/>
            <a:ext cx="866775" cy="81915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A2298813-C9F1-4678-8C2F-E14E3E69E2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303" y="1637581"/>
            <a:ext cx="828675" cy="885825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3005083-43EC-4B5E-B871-2F220F9D95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300" y="1639744"/>
            <a:ext cx="828675" cy="885825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4036D21C-5595-481B-9B06-0405548235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762" y="2345522"/>
            <a:ext cx="828675" cy="885825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B1D4F445-CDA1-466C-BADC-20D8500E65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699" y="3062173"/>
            <a:ext cx="828675" cy="885825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9AC5BE17-2A1F-4366-BBA1-666529C437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786" y="3071238"/>
            <a:ext cx="828675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696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0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3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6" dur="indefinite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9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22" dur="indefinite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25" dur="indefinite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28" dur="indefinite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31" dur="indefinite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34" dur="indefinite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mph" presetSubtype="0" repeatCount="3000" fill="remove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indefinite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79" dur="indefinite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indefinit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82" dur="indefinite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85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indefinit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88" dur="indefinite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indefinite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91" dur="indefinite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indefinit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94" dur="indefinite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indefinit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97" dur="indefinite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indefinit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00" dur="indefinite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indefinite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03" dur="indefinite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06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000"/>
                            </p:stCondLst>
                            <p:childTnLst>
                              <p:par>
                                <p:cTn id="12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8" grpId="0"/>
      <p:bldP spid="19" grpId="0"/>
      <p:bldP spid="20" grpId="0"/>
      <p:bldP spid="21" grpId="0"/>
      <p:bldP spid="22" grpId="0"/>
      <p:bldP spid="24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10D971-CAAE-4233-99E8-341A7871CB53}"/>
              </a:ext>
            </a:extLst>
          </p:cNvPr>
          <p:cNvSpPr txBox="1"/>
          <p:nvPr/>
        </p:nvSpPr>
        <p:spPr>
          <a:xfrm>
            <a:off x="911368" y="390426"/>
            <a:ext cx="7406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b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út còn lại của Nam.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ECF940-2519-449B-B084-795488DBE0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B7F66A-9E66-488E-81C4-9C1944ADC66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83" y="1459634"/>
            <a:ext cx="4366370" cy="16145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68C651-DF35-4F54-9B0F-2504CD8F48C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815" y="1104801"/>
            <a:ext cx="4046856" cy="22275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AC2B60-B77C-4E70-BFC7-F974EB8EBC0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556" y="3948547"/>
            <a:ext cx="5874327" cy="2183266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A933AEB-9522-417A-A0A2-01D613856BCF}"/>
              </a:ext>
            </a:extLst>
          </p:cNvPr>
          <p:cNvCxnSpPr/>
          <p:nvPr/>
        </p:nvCxnSpPr>
        <p:spPr>
          <a:xfrm>
            <a:off x="4580719" y="1104801"/>
            <a:ext cx="33772" cy="2324199"/>
          </a:xfrm>
          <a:prstGeom prst="line">
            <a:avLst/>
          </a:prstGeom>
          <a:ln w="19050">
            <a:solidFill>
              <a:srgbClr val="1BAF4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E144896-54F5-4DFB-84A0-355F3669D4EB}"/>
              </a:ext>
            </a:extLst>
          </p:cNvPr>
          <p:cNvCxnSpPr/>
          <p:nvPr/>
        </p:nvCxnSpPr>
        <p:spPr>
          <a:xfrm>
            <a:off x="129309" y="3429000"/>
            <a:ext cx="8820727" cy="0"/>
          </a:xfrm>
          <a:prstGeom prst="line">
            <a:avLst/>
          </a:prstGeom>
          <a:ln w="19050">
            <a:solidFill>
              <a:srgbClr val="1BAF4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FC42CD9-7F08-4A68-81DF-D75587D085BD}"/>
              </a:ext>
            </a:extLst>
          </p:cNvPr>
          <p:cNvSpPr txBox="1"/>
          <p:nvPr/>
        </p:nvSpPr>
        <p:spPr>
          <a:xfrm>
            <a:off x="497264" y="1155846"/>
            <a:ext cx="4203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200" b="1" dirty="0"/>
              <a:t>a.</a:t>
            </a:r>
            <a:endParaRPr lang="en-US" sz="22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FF54492-BBBD-42B6-97E3-BF4F8A5B2079}"/>
              </a:ext>
            </a:extLst>
          </p:cNvPr>
          <p:cNvSpPr txBox="1"/>
          <p:nvPr/>
        </p:nvSpPr>
        <p:spPr>
          <a:xfrm>
            <a:off x="4634153" y="1155846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200" b="1" dirty="0"/>
              <a:t>b.</a:t>
            </a:r>
            <a:endParaRPr lang="en-US" sz="22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E237C6-A420-42AC-8779-73FD73A1CFA6}"/>
              </a:ext>
            </a:extLst>
          </p:cNvPr>
          <p:cNvSpPr txBox="1"/>
          <p:nvPr/>
        </p:nvSpPr>
        <p:spPr>
          <a:xfrm>
            <a:off x="1648443" y="3649975"/>
            <a:ext cx="4203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200" b="1" dirty="0"/>
              <a:t>c.</a:t>
            </a:r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3720607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2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0DCE31C-E39A-4089-A15B-06CD7596B946}"/>
              </a:ext>
            </a:extLst>
          </p:cNvPr>
          <p:cNvSpPr txBox="1"/>
          <p:nvPr/>
        </p:nvSpPr>
        <p:spPr>
          <a:xfrm>
            <a:off x="911368" y="390426"/>
            <a:ext cx="7406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b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út còn lại của Nam.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FD6A97-DD00-46BE-9C4C-763CDFD7F9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271B0F-C5E2-4D15-85A1-DDC4EB92F968}"/>
              </a:ext>
            </a:extLst>
          </p:cNvPr>
          <p:cNvSpPr txBox="1"/>
          <p:nvPr/>
        </p:nvSpPr>
        <p:spPr>
          <a:xfrm>
            <a:off x="508001" y="1257731"/>
            <a:ext cx="4203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200" b="1" dirty="0"/>
              <a:t>a.</a:t>
            </a:r>
            <a:endParaRPr lang="en-US" sz="22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3B20EF-D809-432A-8936-3379847CAA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945" y="2257216"/>
            <a:ext cx="5006109" cy="34214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5EC822-8EE9-4B0F-A5F9-E2521564ACA8}"/>
              </a:ext>
            </a:extLst>
          </p:cNvPr>
          <p:cNvSpPr txBox="1"/>
          <p:nvPr/>
        </p:nvSpPr>
        <p:spPr>
          <a:xfrm>
            <a:off x="6190109" y="1348822"/>
            <a:ext cx="21275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200" i="1" dirty="0"/>
              <a:t>Tớ có </a:t>
            </a:r>
            <a:r>
              <a:rPr lang="vi-VN" sz="2200" i="1" dirty="0">
                <a:solidFill>
                  <a:srgbClr val="EAB200"/>
                </a:solidFill>
              </a:rPr>
              <a:t>10 chiếc.</a:t>
            </a:r>
          </a:p>
          <a:p>
            <a:r>
              <a:rPr lang="vi-VN" sz="2200" i="1" dirty="0"/>
              <a:t>Bạn chọn đi.</a:t>
            </a:r>
            <a:endParaRPr lang="en-US" sz="2200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53BCE2-91FE-4D0D-A670-033EF159D56E}"/>
              </a:ext>
            </a:extLst>
          </p:cNvPr>
          <p:cNvSpPr txBox="1"/>
          <p:nvPr/>
        </p:nvSpPr>
        <p:spPr>
          <a:xfrm>
            <a:off x="1518134" y="1315423"/>
            <a:ext cx="15314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 i="1" dirty="0"/>
              <a:t>Nam cho</a:t>
            </a:r>
          </a:p>
          <a:p>
            <a:r>
              <a:rPr lang="vi-VN" sz="2200" i="1" dirty="0"/>
              <a:t>tớ </a:t>
            </a:r>
            <a:r>
              <a:rPr lang="vi-VN" sz="2200" i="1" dirty="0">
                <a:solidFill>
                  <a:srgbClr val="EAB200"/>
                </a:solidFill>
              </a:rPr>
              <a:t>mượn 4</a:t>
            </a:r>
          </a:p>
          <a:p>
            <a:r>
              <a:rPr lang="vi-VN" sz="2200" i="1" dirty="0">
                <a:solidFill>
                  <a:srgbClr val="EAB200"/>
                </a:solidFill>
              </a:rPr>
              <a:t>chiếc </a:t>
            </a:r>
            <a:r>
              <a:rPr lang="vi-VN" sz="2200" i="1" dirty="0"/>
              <a:t>nhé.</a:t>
            </a:r>
            <a:endParaRPr lang="en-US" sz="2200" i="1" dirty="0"/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C47758CE-E5CF-48CB-B454-1578EAEC036F}"/>
              </a:ext>
            </a:extLst>
          </p:cNvPr>
          <p:cNvSpPr/>
          <p:nvPr/>
        </p:nvSpPr>
        <p:spPr>
          <a:xfrm>
            <a:off x="1491727" y="1237354"/>
            <a:ext cx="1602455" cy="1210279"/>
          </a:xfrm>
          <a:prstGeom prst="wedgeRoundRectCallout">
            <a:avLst>
              <a:gd name="adj1" fmla="val 40264"/>
              <a:gd name="adj2" fmla="val 68605"/>
              <a:gd name="adj3" fmla="val 16667"/>
            </a:avLst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9315E482-A0D7-4394-A6C5-FF09D79D4A4D}"/>
              </a:ext>
            </a:extLst>
          </p:cNvPr>
          <p:cNvSpPr/>
          <p:nvPr/>
        </p:nvSpPr>
        <p:spPr>
          <a:xfrm>
            <a:off x="6190109" y="1348822"/>
            <a:ext cx="2057964" cy="769441"/>
          </a:xfrm>
          <a:prstGeom prst="wedgeRoundRectCallout">
            <a:avLst>
              <a:gd name="adj1" fmla="val -40581"/>
              <a:gd name="adj2" fmla="val 72103"/>
              <a:gd name="adj3" fmla="val 16667"/>
            </a:avLst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27F5995-3C7E-40A2-8C2F-77E68C6F2DE5}"/>
              </a:ext>
            </a:extLst>
          </p:cNvPr>
          <p:cNvSpPr/>
          <p:nvPr/>
        </p:nvSpPr>
        <p:spPr>
          <a:xfrm>
            <a:off x="3943927" y="3483015"/>
            <a:ext cx="1579417" cy="1015094"/>
          </a:xfrm>
          <a:prstGeom prst="ellipse">
            <a:avLst/>
          </a:prstGeom>
          <a:noFill/>
          <a:ln w="28575">
            <a:solidFill>
              <a:srgbClr val="00924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09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7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25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4EE064-2A69-4CF3-996D-08A72C9E623E}"/>
              </a:ext>
            </a:extLst>
          </p:cNvPr>
          <p:cNvSpPr txBox="1"/>
          <p:nvPr/>
        </p:nvSpPr>
        <p:spPr>
          <a:xfrm>
            <a:off x="911368" y="390426"/>
            <a:ext cx="7406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b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út còn lại của Nam.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3B35F5-5B61-4B89-A3EC-385673ECFB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001ADC-D416-4832-9192-F80E09423C9F}"/>
              </a:ext>
            </a:extLst>
          </p:cNvPr>
          <p:cNvSpPr txBox="1"/>
          <p:nvPr/>
        </p:nvSpPr>
        <p:spPr>
          <a:xfrm>
            <a:off x="508001" y="1257731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200" b="1" dirty="0"/>
              <a:t>b.</a:t>
            </a:r>
            <a:endParaRPr lang="en-US" sz="22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569565-488D-4E56-92C6-56B9B7B2AF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216" y="1654890"/>
            <a:ext cx="4762006" cy="40218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973CE1-6A0D-4EAF-AD41-44BE37B9B16E}"/>
              </a:ext>
            </a:extLst>
          </p:cNvPr>
          <p:cNvSpPr txBox="1"/>
          <p:nvPr/>
        </p:nvSpPr>
        <p:spPr>
          <a:xfrm>
            <a:off x="3482110" y="1233208"/>
            <a:ext cx="18842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 i="1" dirty="0"/>
              <a:t>Tớ cho bạn mượn bút để tô tranh này.</a:t>
            </a:r>
            <a:endParaRPr lang="en-US" sz="2200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1BCDC1-2AA5-4D7E-A510-CD4B8E0DBC2E}"/>
              </a:ext>
            </a:extLst>
          </p:cNvPr>
          <p:cNvSpPr txBox="1"/>
          <p:nvPr/>
        </p:nvSpPr>
        <p:spPr>
          <a:xfrm>
            <a:off x="5895465" y="1956483"/>
            <a:ext cx="19399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200" i="1" dirty="0"/>
              <a:t>Cảm ơn Nam.</a:t>
            </a:r>
          </a:p>
          <a:p>
            <a:r>
              <a:rPr lang="vi-VN" sz="2200" i="1" dirty="0"/>
              <a:t>Tớ có rồi.</a:t>
            </a:r>
            <a:endParaRPr lang="en-US" sz="2200" i="1" dirty="0"/>
          </a:p>
        </p:txBody>
      </p:sp>
      <p:sp>
        <p:nvSpPr>
          <p:cNvPr id="8" name="Speech Bubble: Rectangle with Corners Rounded 8">
            <a:extLst>
              <a:ext uri="{FF2B5EF4-FFF2-40B4-BE49-F238E27FC236}">
                <a16:creationId xmlns:a16="http://schemas.microsoft.com/office/drawing/2014/main" id="{E6215957-2CDA-40D8-B5B7-A3934F5FD66B}"/>
              </a:ext>
            </a:extLst>
          </p:cNvPr>
          <p:cNvSpPr/>
          <p:nvPr/>
        </p:nvSpPr>
        <p:spPr>
          <a:xfrm>
            <a:off x="3219656" y="1233208"/>
            <a:ext cx="2054307" cy="1107996"/>
          </a:xfrm>
          <a:custGeom>
            <a:avLst/>
            <a:gdLst>
              <a:gd name="connsiteX0" fmla="*/ 0 w 1791854"/>
              <a:gd name="connsiteY0" fmla="*/ 184670 h 1107996"/>
              <a:gd name="connsiteX1" fmla="*/ 184670 w 1791854"/>
              <a:gd name="connsiteY1" fmla="*/ 0 h 1107996"/>
              <a:gd name="connsiteX2" fmla="*/ 298642 w 1791854"/>
              <a:gd name="connsiteY2" fmla="*/ 0 h 1107996"/>
              <a:gd name="connsiteX3" fmla="*/ 298642 w 1791854"/>
              <a:gd name="connsiteY3" fmla="*/ 0 h 1107996"/>
              <a:gd name="connsiteX4" fmla="*/ 746606 w 1791854"/>
              <a:gd name="connsiteY4" fmla="*/ 0 h 1107996"/>
              <a:gd name="connsiteX5" fmla="*/ 1607184 w 1791854"/>
              <a:gd name="connsiteY5" fmla="*/ 0 h 1107996"/>
              <a:gd name="connsiteX6" fmla="*/ 1791854 w 1791854"/>
              <a:gd name="connsiteY6" fmla="*/ 184670 h 1107996"/>
              <a:gd name="connsiteX7" fmla="*/ 1791854 w 1791854"/>
              <a:gd name="connsiteY7" fmla="*/ 184666 h 1107996"/>
              <a:gd name="connsiteX8" fmla="*/ 1791854 w 1791854"/>
              <a:gd name="connsiteY8" fmla="*/ 184666 h 1107996"/>
              <a:gd name="connsiteX9" fmla="*/ 1791854 w 1791854"/>
              <a:gd name="connsiteY9" fmla="*/ 461665 h 1107996"/>
              <a:gd name="connsiteX10" fmla="*/ 1791854 w 1791854"/>
              <a:gd name="connsiteY10" fmla="*/ 923326 h 1107996"/>
              <a:gd name="connsiteX11" fmla="*/ 1607184 w 1791854"/>
              <a:gd name="connsiteY11" fmla="*/ 1107996 h 1107996"/>
              <a:gd name="connsiteX12" fmla="*/ 746606 w 1791854"/>
              <a:gd name="connsiteY12" fmla="*/ 1107996 h 1107996"/>
              <a:gd name="connsiteX13" fmla="*/ 298642 w 1791854"/>
              <a:gd name="connsiteY13" fmla="*/ 1107996 h 1107996"/>
              <a:gd name="connsiteX14" fmla="*/ 298642 w 1791854"/>
              <a:gd name="connsiteY14" fmla="*/ 1107996 h 1107996"/>
              <a:gd name="connsiteX15" fmla="*/ 184670 w 1791854"/>
              <a:gd name="connsiteY15" fmla="*/ 1107996 h 1107996"/>
              <a:gd name="connsiteX16" fmla="*/ 0 w 1791854"/>
              <a:gd name="connsiteY16" fmla="*/ 923326 h 1107996"/>
              <a:gd name="connsiteX17" fmla="*/ 0 w 1791854"/>
              <a:gd name="connsiteY17" fmla="*/ 461665 h 1107996"/>
              <a:gd name="connsiteX18" fmla="*/ -262453 w 1791854"/>
              <a:gd name="connsiteY18" fmla="*/ 498354 h 1107996"/>
              <a:gd name="connsiteX19" fmla="*/ 0 w 1791854"/>
              <a:gd name="connsiteY19" fmla="*/ 184666 h 1107996"/>
              <a:gd name="connsiteX20" fmla="*/ 0 w 1791854"/>
              <a:gd name="connsiteY20" fmla="*/ 184670 h 1107996"/>
              <a:gd name="connsiteX0" fmla="*/ 262453 w 2054307"/>
              <a:gd name="connsiteY0" fmla="*/ 184670 h 1107996"/>
              <a:gd name="connsiteX1" fmla="*/ 447123 w 2054307"/>
              <a:gd name="connsiteY1" fmla="*/ 0 h 1107996"/>
              <a:gd name="connsiteX2" fmla="*/ 561095 w 2054307"/>
              <a:gd name="connsiteY2" fmla="*/ 0 h 1107996"/>
              <a:gd name="connsiteX3" fmla="*/ 561095 w 2054307"/>
              <a:gd name="connsiteY3" fmla="*/ 0 h 1107996"/>
              <a:gd name="connsiteX4" fmla="*/ 1009059 w 2054307"/>
              <a:gd name="connsiteY4" fmla="*/ 0 h 1107996"/>
              <a:gd name="connsiteX5" fmla="*/ 1869637 w 2054307"/>
              <a:gd name="connsiteY5" fmla="*/ 0 h 1107996"/>
              <a:gd name="connsiteX6" fmla="*/ 2054307 w 2054307"/>
              <a:gd name="connsiteY6" fmla="*/ 184670 h 1107996"/>
              <a:gd name="connsiteX7" fmla="*/ 2054307 w 2054307"/>
              <a:gd name="connsiteY7" fmla="*/ 184666 h 1107996"/>
              <a:gd name="connsiteX8" fmla="*/ 2054307 w 2054307"/>
              <a:gd name="connsiteY8" fmla="*/ 184666 h 1107996"/>
              <a:gd name="connsiteX9" fmla="*/ 2054307 w 2054307"/>
              <a:gd name="connsiteY9" fmla="*/ 461665 h 1107996"/>
              <a:gd name="connsiteX10" fmla="*/ 2054307 w 2054307"/>
              <a:gd name="connsiteY10" fmla="*/ 923326 h 1107996"/>
              <a:gd name="connsiteX11" fmla="*/ 1869637 w 2054307"/>
              <a:gd name="connsiteY11" fmla="*/ 1107996 h 1107996"/>
              <a:gd name="connsiteX12" fmla="*/ 1009059 w 2054307"/>
              <a:gd name="connsiteY12" fmla="*/ 1107996 h 1107996"/>
              <a:gd name="connsiteX13" fmla="*/ 561095 w 2054307"/>
              <a:gd name="connsiteY13" fmla="*/ 1107996 h 1107996"/>
              <a:gd name="connsiteX14" fmla="*/ 561095 w 2054307"/>
              <a:gd name="connsiteY14" fmla="*/ 1107996 h 1107996"/>
              <a:gd name="connsiteX15" fmla="*/ 447123 w 2054307"/>
              <a:gd name="connsiteY15" fmla="*/ 1107996 h 1107996"/>
              <a:gd name="connsiteX16" fmla="*/ 262453 w 2054307"/>
              <a:gd name="connsiteY16" fmla="*/ 923326 h 1107996"/>
              <a:gd name="connsiteX17" fmla="*/ 262453 w 2054307"/>
              <a:gd name="connsiteY17" fmla="*/ 461665 h 1107996"/>
              <a:gd name="connsiteX18" fmla="*/ 0 w 2054307"/>
              <a:gd name="connsiteY18" fmla="*/ 572245 h 1107996"/>
              <a:gd name="connsiteX19" fmla="*/ 262453 w 2054307"/>
              <a:gd name="connsiteY19" fmla="*/ 184666 h 1107996"/>
              <a:gd name="connsiteX20" fmla="*/ 262453 w 2054307"/>
              <a:gd name="connsiteY20" fmla="*/ 184670 h 1107996"/>
              <a:gd name="connsiteX0" fmla="*/ 262453 w 2054307"/>
              <a:gd name="connsiteY0" fmla="*/ 184670 h 1107996"/>
              <a:gd name="connsiteX1" fmla="*/ 447123 w 2054307"/>
              <a:gd name="connsiteY1" fmla="*/ 0 h 1107996"/>
              <a:gd name="connsiteX2" fmla="*/ 561095 w 2054307"/>
              <a:gd name="connsiteY2" fmla="*/ 0 h 1107996"/>
              <a:gd name="connsiteX3" fmla="*/ 561095 w 2054307"/>
              <a:gd name="connsiteY3" fmla="*/ 0 h 1107996"/>
              <a:gd name="connsiteX4" fmla="*/ 1009059 w 2054307"/>
              <a:gd name="connsiteY4" fmla="*/ 0 h 1107996"/>
              <a:gd name="connsiteX5" fmla="*/ 1869637 w 2054307"/>
              <a:gd name="connsiteY5" fmla="*/ 0 h 1107996"/>
              <a:gd name="connsiteX6" fmla="*/ 2054307 w 2054307"/>
              <a:gd name="connsiteY6" fmla="*/ 184670 h 1107996"/>
              <a:gd name="connsiteX7" fmla="*/ 2054307 w 2054307"/>
              <a:gd name="connsiteY7" fmla="*/ 184666 h 1107996"/>
              <a:gd name="connsiteX8" fmla="*/ 2054307 w 2054307"/>
              <a:gd name="connsiteY8" fmla="*/ 184666 h 1107996"/>
              <a:gd name="connsiteX9" fmla="*/ 2054307 w 2054307"/>
              <a:gd name="connsiteY9" fmla="*/ 461665 h 1107996"/>
              <a:gd name="connsiteX10" fmla="*/ 2054307 w 2054307"/>
              <a:gd name="connsiteY10" fmla="*/ 923326 h 1107996"/>
              <a:gd name="connsiteX11" fmla="*/ 1869637 w 2054307"/>
              <a:gd name="connsiteY11" fmla="*/ 1107996 h 1107996"/>
              <a:gd name="connsiteX12" fmla="*/ 1009059 w 2054307"/>
              <a:gd name="connsiteY12" fmla="*/ 1107996 h 1107996"/>
              <a:gd name="connsiteX13" fmla="*/ 561095 w 2054307"/>
              <a:gd name="connsiteY13" fmla="*/ 1107996 h 1107996"/>
              <a:gd name="connsiteX14" fmla="*/ 561095 w 2054307"/>
              <a:gd name="connsiteY14" fmla="*/ 1107996 h 1107996"/>
              <a:gd name="connsiteX15" fmla="*/ 447123 w 2054307"/>
              <a:gd name="connsiteY15" fmla="*/ 1107996 h 1107996"/>
              <a:gd name="connsiteX16" fmla="*/ 262453 w 2054307"/>
              <a:gd name="connsiteY16" fmla="*/ 923326 h 1107996"/>
              <a:gd name="connsiteX17" fmla="*/ 262453 w 2054307"/>
              <a:gd name="connsiteY17" fmla="*/ 397011 h 1107996"/>
              <a:gd name="connsiteX18" fmla="*/ 0 w 2054307"/>
              <a:gd name="connsiteY18" fmla="*/ 572245 h 1107996"/>
              <a:gd name="connsiteX19" fmla="*/ 262453 w 2054307"/>
              <a:gd name="connsiteY19" fmla="*/ 184666 h 1107996"/>
              <a:gd name="connsiteX20" fmla="*/ 262453 w 2054307"/>
              <a:gd name="connsiteY20" fmla="*/ 184670 h 1107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054307" h="1107996">
                <a:moveTo>
                  <a:pt x="262453" y="184670"/>
                </a:moveTo>
                <a:cubicBezTo>
                  <a:pt x="262453" y="82680"/>
                  <a:pt x="345133" y="0"/>
                  <a:pt x="447123" y="0"/>
                </a:cubicBezTo>
                <a:lnTo>
                  <a:pt x="561095" y="0"/>
                </a:lnTo>
                <a:lnTo>
                  <a:pt x="561095" y="0"/>
                </a:lnTo>
                <a:lnTo>
                  <a:pt x="1009059" y="0"/>
                </a:lnTo>
                <a:lnTo>
                  <a:pt x="1869637" y="0"/>
                </a:lnTo>
                <a:cubicBezTo>
                  <a:pt x="1971627" y="0"/>
                  <a:pt x="2054307" y="82680"/>
                  <a:pt x="2054307" y="184670"/>
                </a:cubicBezTo>
                <a:lnTo>
                  <a:pt x="2054307" y="184666"/>
                </a:lnTo>
                <a:lnTo>
                  <a:pt x="2054307" y="184666"/>
                </a:lnTo>
                <a:lnTo>
                  <a:pt x="2054307" y="461665"/>
                </a:lnTo>
                <a:lnTo>
                  <a:pt x="2054307" y="923326"/>
                </a:lnTo>
                <a:cubicBezTo>
                  <a:pt x="2054307" y="1025316"/>
                  <a:pt x="1971627" y="1107996"/>
                  <a:pt x="1869637" y="1107996"/>
                </a:cubicBezTo>
                <a:lnTo>
                  <a:pt x="1009059" y="1107996"/>
                </a:lnTo>
                <a:lnTo>
                  <a:pt x="561095" y="1107996"/>
                </a:lnTo>
                <a:lnTo>
                  <a:pt x="561095" y="1107996"/>
                </a:lnTo>
                <a:lnTo>
                  <a:pt x="447123" y="1107996"/>
                </a:lnTo>
                <a:cubicBezTo>
                  <a:pt x="345133" y="1107996"/>
                  <a:pt x="262453" y="1025316"/>
                  <a:pt x="262453" y="923326"/>
                </a:cubicBezTo>
                <a:lnTo>
                  <a:pt x="262453" y="397011"/>
                </a:lnTo>
                <a:lnTo>
                  <a:pt x="0" y="572245"/>
                </a:lnTo>
                <a:lnTo>
                  <a:pt x="262453" y="184666"/>
                </a:lnTo>
                <a:lnTo>
                  <a:pt x="262453" y="184670"/>
                </a:lnTo>
                <a:close/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peech Bubble: Rectangle with Corners Rounded 9">
            <a:extLst>
              <a:ext uri="{FF2B5EF4-FFF2-40B4-BE49-F238E27FC236}">
                <a16:creationId xmlns:a16="http://schemas.microsoft.com/office/drawing/2014/main" id="{BE417DA7-E70B-4D1C-9171-F2890BA63A05}"/>
              </a:ext>
            </a:extLst>
          </p:cNvPr>
          <p:cNvSpPr/>
          <p:nvPr/>
        </p:nvSpPr>
        <p:spPr>
          <a:xfrm>
            <a:off x="5895465" y="1956483"/>
            <a:ext cx="1939955" cy="1133479"/>
          </a:xfrm>
          <a:custGeom>
            <a:avLst/>
            <a:gdLst>
              <a:gd name="connsiteX0" fmla="*/ 0 w 1939955"/>
              <a:gd name="connsiteY0" fmla="*/ 128243 h 769441"/>
              <a:gd name="connsiteX1" fmla="*/ 128243 w 1939955"/>
              <a:gd name="connsiteY1" fmla="*/ 0 h 769441"/>
              <a:gd name="connsiteX2" fmla="*/ 323326 w 1939955"/>
              <a:gd name="connsiteY2" fmla="*/ 0 h 769441"/>
              <a:gd name="connsiteX3" fmla="*/ 323326 w 1939955"/>
              <a:gd name="connsiteY3" fmla="*/ 0 h 769441"/>
              <a:gd name="connsiteX4" fmla="*/ 808315 w 1939955"/>
              <a:gd name="connsiteY4" fmla="*/ 0 h 769441"/>
              <a:gd name="connsiteX5" fmla="*/ 1811712 w 1939955"/>
              <a:gd name="connsiteY5" fmla="*/ 0 h 769441"/>
              <a:gd name="connsiteX6" fmla="*/ 1939955 w 1939955"/>
              <a:gd name="connsiteY6" fmla="*/ 128243 h 769441"/>
              <a:gd name="connsiteX7" fmla="*/ 1939955 w 1939955"/>
              <a:gd name="connsiteY7" fmla="*/ 448841 h 769441"/>
              <a:gd name="connsiteX8" fmla="*/ 1939955 w 1939955"/>
              <a:gd name="connsiteY8" fmla="*/ 448841 h 769441"/>
              <a:gd name="connsiteX9" fmla="*/ 1939955 w 1939955"/>
              <a:gd name="connsiteY9" fmla="*/ 641201 h 769441"/>
              <a:gd name="connsiteX10" fmla="*/ 1939955 w 1939955"/>
              <a:gd name="connsiteY10" fmla="*/ 641198 h 769441"/>
              <a:gd name="connsiteX11" fmla="*/ 1811712 w 1939955"/>
              <a:gd name="connsiteY11" fmla="*/ 769441 h 769441"/>
              <a:gd name="connsiteX12" fmla="*/ 808315 w 1939955"/>
              <a:gd name="connsiteY12" fmla="*/ 769441 h 769441"/>
              <a:gd name="connsiteX13" fmla="*/ 30128 w 1939955"/>
              <a:gd name="connsiteY13" fmla="*/ 1133479 h 769441"/>
              <a:gd name="connsiteX14" fmla="*/ 323326 w 1939955"/>
              <a:gd name="connsiteY14" fmla="*/ 769441 h 769441"/>
              <a:gd name="connsiteX15" fmla="*/ 128243 w 1939955"/>
              <a:gd name="connsiteY15" fmla="*/ 769441 h 769441"/>
              <a:gd name="connsiteX16" fmla="*/ 0 w 1939955"/>
              <a:gd name="connsiteY16" fmla="*/ 641198 h 769441"/>
              <a:gd name="connsiteX17" fmla="*/ 0 w 1939955"/>
              <a:gd name="connsiteY17" fmla="*/ 641201 h 769441"/>
              <a:gd name="connsiteX18" fmla="*/ 0 w 1939955"/>
              <a:gd name="connsiteY18" fmla="*/ 448841 h 769441"/>
              <a:gd name="connsiteX19" fmla="*/ 0 w 1939955"/>
              <a:gd name="connsiteY19" fmla="*/ 448841 h 769441"/>
              <a:gd name="connsiteX20" fmla="*/ 0 w 1939955"/>
              <a:gd name="connsiteY20" fmla="*/ 128243 h 769441"/>
              <a:gd name="connsiteX0" fmla="*/ 0 w 1939955"/>
              <a:gd name="connsiteY0" fmla="*/ 128243 h 1133479"/>
              <a:gd name="connsiteX1" fmla="*/ 128243 w 1939955"/>
              <a:gd name="connsiteY1" fmla="*/ 0 h 1133479"/>
              <a:gd name="connsiteX2" fmla="*/ 323326 w 1939955"/>
              <a:gd name="connsiteY2" fmla="*/ 0 h 1133479"/>
              <a:gd name="connsiteX3" fmla="*/ 323326 w 1939955"/>
              <a:gd name="connsiteY3" fmla="*/ 0 h 1133479"/>
              <a:gd name="connsiteX4" fmla="*/ 808315 w 1939955"/>
              <a:gd name="connsiteY4" fmla="*/ 0 h 1133479"/>
              <a:gd name="connsiteX5" fmla="*/ 1811712 w 1939955"/>
              <a:gd name="connsiteY5" fmla="*/ 0 h 1133479"/>
              <a:gd name="connsiteX6" fmla="*/ 1939955 w 1939955"/>
              <a:gd name="connsiteY6" fmla="*/ 128243 h 1133479"/>
              <a:gd name="connsiteX7" fmla="*/ 1939955 w 1939955"/>
              <a:gd name="connsiteY7" fmla="*/ 448841 h 1133479"/>
              <a:gd name="connsiteX8" fmla="*/ 1939955 w 1939955"/>
              <a:gd name="connsiteY8" fmla="*/ 448841 h 1133479"/>
              <a:gd name="connsiteX9" fmla="*/ 1939955 w 1939955"/>
              <a:gd name="connsiteY9" fmla="*/ 641201 h 1133479"/>
              <a:gd name="connsiteX10" fmla="*/ 1939955 w 1939955"/>
              <a:gd name="connsiteY10" fmla="*/ 641198 h 1133479"/>
              <a:gd name="connsiteX11" fmla="*/ 1811712 w 1939955"/>
              <a:gd name="connsiteY11" fmla="*/ 769441 h 1133479"/>
              <a:gd name="connsiteX12" fmla="*/ 494279 w 1939955"/>
              <a:gd name="connsiteY12" fmla="*/ 769441 h 1133479"/>
              <a:gd name="connsiteX13" fmla="*/ 30128 w 1939955"/>
              <a:gd name="connsiteY13" fmla="*/ 1133479 h 1133479"/>
              <a:gd name="connsiteX14" fmla="*/ 323326 w 1939955"/>
              <a:gd name="connsiteY14" fmla="*/ 769441 h 1133479"/>
              <a:gd name="connsiteX15" fmla="*/ 128243 w 1939955"/>
              <a:gd name="connsiteY15" fmla="*/ 769441 h 1133479"/>
              <a:gd name="connsiteX16" fmla="*/ 0 w 1939955"/>
              <a:gd name="connsiteY16" fmla="*/ 641198 h 1133479"/>
              <a:gd name="connsiteX17" fmla="*/ 0 w 1939955"/>
              <a:gd name="connsiteY17" fmla="*/ 641201 h 1133479"/>
              <a:gd name="connsiteX18" fmla="*/ 0 w 1939955"/>
              <a:gd name="connsiteY18" fmla="*/ 448841 h 1133479"/>
              <a:gd name="connsiteX19" fmla="*/ 0 w 1939955"/>
              <a:gd name="connsiteY19" fmla="*/ 448841 h 1133479"/>
              <a:gd name="connsiteX20" fmla="*/ 0 w 1939955"/>
              <a:gd name="connsiteY20" fmla="*/ 128243 h 1133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939955" h="1133479">
                <a:moveTo>
                  <a:pt x="0" y="128243"/>
                </a:moveTo>
                <a:cubicBezTo>
                  <a:pt x="0" y="57416"/>
                  <a:pt x="57416" y="0"/>
                  <a:pt x="128243" y="0"/>
                </a:cubicBezTo>
                <a:lnTo>
                  <a:pt x="323326" y="0"/>
                </a:lnTo>
                <a:lnTo>
                  <a:pt x="323326" y="0"/>
                </a:lnTo>
                <a:lnTo>
                  <a:pt x="808315" y="0"/>
                </a:lnTo>
                <a:lnTo>
                  <a:pt x="1811712" y="0"/>
                </a:lnTo>
                <a:cubicBezTo>
                  <a:pt x="1882539" y="0"/>
                  <a:pt x="1939955" y="57416"/>
                  <a:pt x="1939955" y="128243"/>
                </a:cubicBezTo>
                <a:lnTo>
                  <a:pt x="1939955" y="448841"/>
                </a:lnTo>
                <a:lnTo>
                  <a:pt x="1939955" y="448841"/>
                </a:lnTo>
                <a:lnTo>
                  <a:pt x="1939955" y="641201"/>
                </a:lnTo>
                <a:lnTo>
                  <a:pt x="1939955" y="641198"/>
                </a:lnTo>
                <a:cubicBezTo>
                  <a:pt x="1939955" y="712025"/>
                  <a:pt x="1882539" y="769441"/>
                  <a:pt x="1811712" y="769441"/>
                </a:cubicBezTo>
                <a:lnTo>
                  <a:pt x="494279" y="769441"/>
                </a:lnTo>
                <a:lnTo>
                  <a:pt x="30128" y="1133479"/>
                </a:lnTo>
                <a:lnTo>
                  <a:pt x="323326" y="769441"/>
                </a:lnTo>
                <a:lnTo>
                  <a:pt x="128243" y="769441"/>
                </a:lnTo>
                <a:cubicBezTo>
                  <a:pt x="57416" y="769441"/>
                  <a:pt x="0" y="712025"/>
                  <a:pt x="0" y="641198"/>
                </a:cubicBezTo>
                <a:lnTo>
                  <a:pt x="0" y="641201"/>
                </a:lnTo>
                <a:lnTo>
                  <a:pt x="0" y="448841"/>
                </a:lnTo>
                <a:lnTo>
                  <a:pt x="0" y="448841"/>
                </a:lnTo>
                <a:lnTo>
                  <a:pt x="0" y="128243"/>
                </a:lnTo>
                <a:close/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3740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EF2D2A-6C48-47FB-A143-5CEB88472FA0}"/>
              </a:ext>
            </a:extLst>
          </p:cNvPr>
          <p:cNvSpPr txBox="1"/>
          <p:nvPr/>
        </p:nvSpPr>
        <p:spPr>
          <a:xfrm>
            <a:off x="911368" y="390426"/>
            <a:ext cx="7406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b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út còn lại của Nam.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9A8616-BAE8-404A-B298-13BDBDB1B8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DC572E8-73B2-4087-B68C-EB5DE6E529DB}"/>
              </a:ext>
            </a:extLst>
          </p:cNvPr>
          <p:cNvSpPr txBox="1"/>
          <p:nvPr/>
        </p:nvSpPr>
        <p:spPr>
          <a:xfrm>
            <a:off x="508001" y="1257731"/>
            <a:ext cx="4203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200" b="1" dirty="0"/>
              <a:t>c.</a:t>
            </a:r>
            <a:endParaRPr lang="en-US" sz="220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228DD06-D319-4B7C-89CF-1B47363651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455" y="1605491"/>
            <a:ext cx="4147806" cy="438618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9B06225-409F-4F2F-8F69-E8D2DDDBB88B}"/>
              </a:ext>
            </a:extLst>
          </p:cNvPr>
          <p:cNvSpPr txBox="1"/>
          <p:nvPr/>
        </p:nvSpPr>
        <p:spPr>
          <a:xfrm>
            <a:off x="1440870" y="1817928"/>
            <a:ext cx="229985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 i="1" dirty="0"/>
              <a:t>Anh Nam cho em mấy chiếc bút màu nhé.</a:t>
            </a:r>
            <a:endParaRPr lang="en-US" sz="2200" i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AF7B69-4CCA-4A79-9C26-683B94E17F8F}"/>
              </a:ext>
            </a:extLst>
          </p:cNvPr>
          <p:cNvSpPr txBox="1"/>
          <p:nvPr/>
        </p:nvSpPr>
        <p:spPr>
          <a:xfrm>
            <a:off x="5542689" y="1220770"/>
            <a:ext cx="19248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 i="1" dirty="0"/>
              <a:t>Anh cho em tất cả đấy.</a:t>
            </a:r>
            <a:endParaRPr lang="en-US" sz="2200" i="1" dirty="0"/>
          </a:p>
        </p:txBody>
      </p:sp>
      <p:sp>
        <p:nvSpPr>
          <p:cNvPr id="13" name="Speech Bubble: Rectangle with Corners Rounded 8">
            <a:extLst>
              <a:ext uri="{FF2B5EF4-FFF2-40B4-BE49-F238E27FC236}">
                <a16:creationId xmlns:a16="http://schemas.microsoft.com/office/drawing/2014/main" id="{8776EA45-5ABC-41E5-8389-2625A76FEDDE}"/>
              </a:ext>
            </a:extLst>
          </p:cNvPr>
          <p:cNvSpPr/>
          <p:nvPr/>
        </p:nvSpPr>
        <p:spPr>
          <a:xfrm>
            <a:off x="1440870" y="1817928"/>
            <a:ext cx="1874981" cy="1292677"/>
          </a:xfrm>
          <a:custGeom>
            <a:avLst/>
            <a:gdLst>
              <a:gd name="connsiteX0" fmla="*/ 0 w 1874981"/>
              <a:gd name="connsiteY0" fmla="*/ 184670 h 1107996"/>
              <a:gd name="connsiteX1" fmla="*/ 184670 w 1874981"/>
              <a:gd name="connsiteY1" fmla="*/ 0 h 1107996"/>
              <a:gd name="connsiteX2" fmla="*/ 1093739 w 1874981"/>
              <a:gd name="connsiteY2" fmla="*/ 0 h 1107996"/>
              <a:gd name="connsiteX3" fmla="*/ 1093739 w 1874981"/>
              <a:gd name="connsiteY3" fmla="*/ 0 h 1107996"/>
              <a:gd name="connsiteX4" fmla="*/ 1562484 w 1874981"/>
              <a:gd name="connsiteY4" fmla="*/ 0 h 1107996"/>
              <a:gd name="connsiteX5" fmla="*/ 1690311 w 1874981"/>
              <a:gd name="connsiteY5" fmla="*/ 0 h 1107996"/>
              <a:gd name="connsiteX6" fmla="*/ 1874981 w 1874981"/>
              <a:gd name="connsiteY6" fmla="*/ 184670 h 1107996"/>
              <a:gd name="connsiteX7" fmla="*/ 1874981 w 1874981"/>
              <a:gd name="connsiteY7" fmla="*/ 646331 h 1107996"/>
              <a:gd name="connsiteX8" fmla="*/ 1874981 w 1874981"/>
              <a:gd name="connsiteY8" fmla="*/ 646331 h 1107996"/>
              <a:gd name="connsiteX9" fmla="*/ 1874981 w 1874981"/>
              <a:gd name="connsiteY9" fmla="*/ 923330 h 1107996"/>
              <a:gd name="connsiteX10" fmla="*/ 1874981 w 1874981"/>
              <a:gd name="connsiteY10" fmla="*/ 923326 h 1107996"/>
              <a:gd name="connsiteX11" fmla="*/ 1690311 w 1874981"/>
              <a:gd name="connsiteY11" fmla="*/ 1107996 h 1107996"/>
              <a:gd name="connsiteX12" fmla="*/ 1562484 w 1874981"/>
              <a:gd name="connsiteY12" fmla="*/ 1107996 h 1107996"/>
              <a:gd name="connsiteX13" fmla="*/ 1618296 w 1874981"/>
              <a:gd name="connsiteY13" fmla="*/ 1292677 h 1107996"/>
              <a:gd name="connsiteX14" fmla="*/ 1093739 w 1874981"/>
              <a:gd name="connsiteY14" fmla="*/ 1107996 h 1107996"/>
              <a:gd name="connsiteX15" fmla="*/ 184670 w 1874981"/>
              <a:gd name="connsiteY15" fmla="*/ 1107996 h 1107996"/>
              <a:gd name="connsiteX16" fmla="*/ 0 w 1874981"/>
              <a:gd name="connsiteY16" fmla="*/ 923326 h 1107996"/>
              <a:gd name="connsiteX17" fmla="*/ 0 w 1874981"/>
              <a:gd name="connsiteY17" fmla="*/ 923330 h 1107996"/>
              <a:gd name="connsiteX18" fmla="*/ 0 w 1874981"/>
              <a:gd name="connsiteY18" fmla="*/ 646331 h 1107996"/>
              <a:gd name="connsiteX19" fmla="*/ 0 w 1874981"/>
              <a:gd name="connsiteY19" fmla="*/ 646331 h 1107996"/>
              <a:gd name="connsiteX20" fmla="*/ 0 w 1874981"/>
              <a:gd name="connsiteY20" fmla="*/ 184670 h 1107996"/>
              <a:gd name="connsiteX0" fmla="*/ 0 w 1874981"/>
              <a:gd name="connsiteY0" fmla="*/ 184670 h 1292677"/>
              <a:gd name="connsiteX1" fmla="*/ 184670 w 1874981"/>
              <a:gd name="connsiteY1" fmla="*/ 0 h 1292677"/>
              <a:gd name="connsiteX2" fmla="*/ 1093739 w 1874981"/>
              <a:gd name="connsiteY2" fmla="*/ 0 h 1292677"/>
              <a:gd name="connsiteX3" fmla="*/ 1093739 w 1874981"/>
              <a:gd name="connsiteY3" fmla="*/ 0 h 1292677"/>
              <a:gd name="connsiteX4" fmla="*/ 1562484 w 1874981"/>
              <a:gd name="connsiteY4" fmla="*/ 0 h 1292677"/>
              <a:gd name="connsiteX5" fmla="*/ 1690311 w 1874981"/>
              <a:gd name="connsiteY5" fmla="*/ 0 h 1292677"/>
              <a:gd name="connsiteX6" fmla="*/ 1874981 w 1874981"/>
              <a:gd name="connsiteY6" fmla="*/ 184670 h 1292677"/>
              <a:gd name="connsiteX7" fmla="*/ 1874981 w 1874981"/>
              <a:gd name="connsiteY7" fmla="*/ 646331 h 1292677"/>
              <a:gd name="connsiteX8" fmla="*/ 1874981 w 1874981"/>
              <a:gd name="connsiteY8" fmla="*/ 646331 h 1292677"/>
              <a:gd name="connsiteX9" fmla="*/ 1874981 w 1874981"/>
              <a:gd name="connsiteY9" fmla="*/ 923330 h 1292677"/>
              <a:gd name="connsiteX10" fmla="*/ 1874981 w 1874981"/>
              <a:gd name="connsiteY10" fmla="*/ 923326 h 1292677"/>
              <a:gd name="connsiteX11" fmla="*/ 1690311 w 1874981"/>
              <a:gd name="connsiteY11" fmla="*/ 1107996 h 1292677"/>
              <a:gd name="connsiteX12" fmla="*/ 1562484 w 1874981"/>
              <a:gd name="connsiteY12" fmla="*/ 1107996 h 1292677"/>
              <a:gd name="connsiteX13" fmla="*/ 1618296 w 1874981"/>
              <a:gd name="connsiteY13" fmla="*/ 1292677 h 1292677"/>
              <a:gd name="connsiteX14" fmla="*/ 1352357 w 1874981"/>
              <a:gd name="connsiteY14" fmla="*/ 1107996 h 1292677"/>
              <a:gd name="connsiteX15" fmla="*/ 184670 w 1874981"/>
              <a:gd name="connsiteY15" fmla="*/ 1107996 h 1292677"/>
              <a:gd name="connsiteX16" fmla="*/ 0 w 1874981"/>
              <a:gd name="connsiteY16" fmla="*/ 923326 h 1292677"/>
              <a:gd name="connsiteX17" fmla="*/ 0 w 1874981"/>
              <a:gd name="connsiteY17" fmla="*/ 923330 h 1292677"/>
              <a:gd name="connsiteX18" fmla="*/ 0 w 1874981"/>
              <a:gd name="connsiteY18" fmla="*/ 646331 h 1292677"/>
              <a:gd name="connsiteX19" fmla="*/ 0 w 1874981"/>
              <a:gd name="connsiteY19" fmla="*/ 646331 h 1292677"/>
              <a:gd name="connsiteX20" fmla="*/ 0 w 1874981"/>
              <a:gd name="connsiteY20" fmla="*/ 184670 h 1292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874981" h="1292677">
                <a:moveTo>
                  <a:pt x="0" y="184670"/>
                </a:moveTo>
                <a:cubicBezTo>
                  <a:pt x="0" y="82680"/>
                  <a:pt x="82680" y="0"/>
                  <a:pt x="184670" y="0"/>
                </a:cubicBezTo>
                <a:lnTo>
                  <a:pt x="1093739" y="0"/>
                </a:lnTo>
                <a:lnTo>
                  <a:pt x="1093739" y="0"/>
                </a:lnTo>
                <a:lnTo>
                  <a:pt x="1562484" y="0"/>
                </a:lnTo>
                <a:lnTo>
                  <a:pt x="1690311" y="0"/>
                </a:lnTo>
                <a:cubicBezTo>
                  <a:pt x="1792301" y="0"/>
                  <a:pt x="1874981" y="82680"/>
                  <a:pt x="1874981" y="184670"/>
                </a:cubicBezTo>
                <a:lnTo>
                  <a:pt x="1874981" y="646331"/>
                </a:lnTo>
                <a:lnTo>
                  <a:pt x="1874981" y="646331"/>
                </a:lnTo>
                <a:lnTo>
                  <a:pt x="1874981" y="923330"/>
                </a:lnTo>
                <a:lnTo>
                  <a:pt x="1874981" y="923326"/>
                </a:lnTo>
                <a:cubicBezTo>
                  <a:pt x="1874981" y="1025316"/>
                  <a:pt x="1792301" y="1107996"/>
                  <a:pt x="1690311" y="1107996"/>
                </a:cubicBezTo>
                <a:lnTo>
                  <a:pt x="1562484" y="1107996"/>
                </a:lnTo>
                <a:lnTo>
                  <a:pt x="1618296" y="1292677"/>
                </a:lnTo>
                <a:lnTo>
                  <a:pt x="1352357" y="1107996"/>
                </a:lnTo>
                <a:lnTo>
                  <a:pt x="184670" y="1107996"/>
                </a:lnTo>
                <a:cubicBezTo>
                  <a:pt x="82680" y="1107996"/>
                  <a:pt x="0" y="1025316"/>
                  <a:pt x="0" y="923326"/>
                </a:cubicBezTo>
                <a:lnTo>
                  <a:pt x="0" y="923330"/>
                </a:lnTo>
                <a:lnTo>
                  <a:pt x="0" y="646331"/>
                </a:lnTo>
                <a:lnTo>
                  <a:pt x="0" y="646331"/>
                </a:lnTo>
                <a:lnTo>
                  <a:pt x="0" y="184670"/>
                </a:lnTo>
                <a:close/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peech Bubble: Rectangle with Corners Rounded 9">
            <a:extLst>
              <a:ext uri="{FF2B5EF4-FFF2-40B4-BE49-F238E27FC236}">
                <a16:creationId xmlns:a16="http://schemas.microsoft.com/office/drawing/2014/main" id="{907CF29A-1FC8-4AAA-9A01-A874A3FE9100}"/>
              </a:ext>
            </a:extLst>
          </p:cNvPr>
          <p:cNvSpPr/>
          <p:nvPr/>
        </p:nvSpPr>
        <p:spPr>
          <a:xfrm>
            <a:off x="5504869" y="1206035"/>
            <a:ext cx="1874981" cy="1002272"/>
          </a:xfrm>
          <a:custGeom>
            <a:avLst/>
            <a:gdLst>
              <a:gd name="connsiteX0" fmla="*/ 0 w 1874981"/>
              <a:gd name="connsiteY0" fmla="*/ 130699 h 784177"/>
              <a:gd name="connsiteX1" fmla="*/ 130699 w 1874981"/>
              <a:gd name="connsiteY1" fmla="*/ 0 h 784177"/>
              <a:gd name="connsiteX2" fmla="*/ 312497 w 1874981"/>
              <a:gd name="connsiteY2" fmla="*/ 0 h 784177"/>
              <a:gd name="connsiteX3" fmla="*/ 312497 w 1874981"/>
              <a:gd name="connsiteY3" fmla="*/ 0 h 784177"/>
              <a:gd name="connsiteX4" fmla="*/ 781242 w 1874981"/>
              <a:gd name="connsiteY4" fmla="*/ 0 h 784177"/>
              <a:gd name="connsiteX5" fmla="*/ 1744282 w 1874981"/>
              <a:gd name="connsiteY5" fmla="*/ 0 h 784177"/>
              <a:gd name="connsiteX6" fmla="*/ 1874981 w 1874981"/>
              <a:gd name="connsiteY6" fmla="*/ 130699 h 784177"/>
              <a:gd name="connsiteX7" fmla="*/ 1874981 w 1874981"/>
              <a:gd name="connsiteY7" fmla="*/ 457437 h 784177"/>
              <a:gd name="connsiteX8" fmla="*/ 1874981 w 1874981"/>
              <a:gd name="connsiteY8" fmla="*/ 457437 h 784177"/>
              <a:gd name="connsiteX9" fmla="*/ 1874981 w 1874981"/>
              <a:gd name="connsiteY9" fmla="*/ 653481 h 784177"/>
              <a:gd name="connsiteX10" fmla="*/ 1874981 w 1874981"/>
              <a:gd name="connsiteY10" fmla="*/ 653478 h 784177"/>
              <a:gd name="connsiteX11" fmla="*/ 1744282 w 1874981"/>
              <a:gd name="connsiteY11" fmla="*/ 784177 h 784177"/>
              <a:gd name="connsiteX12" fmla="*/ 781242 w 1874981"/>
              <a:gd name="connsiteY12" fmla="*/ 784177 h 784177"/>
              <a:gd name="connsiteX13" fmla="*/ 66581 w 1874981"/>
              <a:gd name="connsiteY13" fmla="*/ 1002272 h 784177"/>
              <a:gd name="connsiteX14" fmla="*/ 312497 w 1874981"/>
              <a:gd name="connsiteY14" fmla="*/ 784177 h 784177"/>
              <a:gd name="connsiteX15" fmla="*/ 130699 w 1874981"/>
              <a:gd name="connsiteY15" fmla="*/ 784177 h 784177"/>
              <a:gd name="connsiteX16" fmla="*/ 0 w 1874981"/>
              <a:gd name="connsiteY16" fmla="*/ 653478 h 784177"/>
              <a:gd name="connsiteX17" fmla="*/ 0 w 1874981"/>
              <a:gd name="connsiteY17" fmla="*/ 653481 h 784177"/>
              <a:gd name="connsiteX18" fmla="*/ 0 w 1874981"/>
              <a:gd name="connsiteY18" fmla="*/ 457437 h 784177"/>
              <a:gd name="connsiteX19" fmla="*/ 0 w 1874981"/>
              <a:gd name="connsiteY19" fmla="*/ 457437 h 784177"/>
              <a:gd name="connsiteX20" fmla="*/ 0 w 1874981"/>
              <a:gd name="connsiteY20" fmla="*/ 130699 h 784177"/>
              <a:gd name="connsiteX0" fmla="*/ 0 w 1874981"/>
              <a:gd name="connsiteY0" fmla="*/ 130699 h 1002272"/>
              <a:gd name="connsiteX1" fmla="*/ 130699 w 1874981"/>
              <a:gd name="connsiteY1" fmla="*/ 0 h 1002272"/>
              <a:gd name="connsiteX2" fmla="*/ 312497 w 1874981"/>
              <a:gd name="connsiteY2" fmla="*/ 0 h 1002272"/>
              <a:gd name="connsiteX3" fmla="*/ 312497 w 1874981"/>
              <a:gd name="connsiteY3" fmla="*/ 0 h 1002272"/>
              <a:gd name="connsiteX4" fmla="*/ 781242 w 1874981"/>
              <a:gd name="connsiteY4" fmla="*/ 0 h 1002272"/>
              <a:gd name="connsiteX5" fmla="*/ 1744282 w 1874981"/>
              <a:gd name="connsiteY5" fmla="*/ 0 h 1002272"/>
              <a:gd name="connsiteX6" fmla="*/ 1874981 w 1874981"/>
              <a:gd name="connsiteY6" fmla="*/ 130699 h 1002272"/>
              <a:gd name="connsiteX7" fmla="*/ 1874981 w 1874981"/>
              <a:gd name="connsiteY7" fmla="*/ 457437 h 1002272"/>
              <a:gd name="connsiteX8" fmla="*/ 1874981 w 1874981"/>
              <a:gd name="connsiteY8" fmla="*/ 457437 h 1002272"/>
              <a:gd name="connsiteX9" fmla="*/ 1874981 w 1874981"/>
              <a:gd name="connsiteY9" fmla="*/ 653481 h 1002272"/>
              <a:gd name="connsiteX10" fmla="*/ 1874981 w 1874981"/>
              <a:gd name="connsiteY10" fmla="*/ 653478 h 1002272"/>
              <a:gd name="connsiteX11" fmla="*/ 1744282 w 1874981"/>
              <a:gd name="connsiteY11" fmla="*/ 784177 h 1002272"/>
              <a:gd name="connsiteX12" fmla="*/ 541096 w 1874981"/>
              <a:gd name="connsiteY12" fmla="*/ 793414 h 1002272"/>
              <a:gd name="connsiteX13" fmla="*/ 66581 w 1874981"/>
              <a:gd name="connsiteY13" fmla="*/ 1002272 h 1002272"/>
              <a:gd name="connsiteX14" fmla="*/ 312497 w 1874981"/>
              <a:gd name="connsiteY14" fmla="*/ 784177 h 1002272"/>
              <a:gd name="connsiteX15" fmla="*/ 130699 w 1874981"/>
              <a:gd name="connsiteY15" fmla="*/ 784177 h 1002272"/>
              <a:gd name="connsiteX16" fmla="*/ 0 w 1874981"/>
              <a:gd name="connsiteY16" fmla="*/ 653478 h 1002272"/>
              <a:gd name="connsiteX17" fmla="*/ 0 w 1874981"/>
              <a:gd name="connsiteY17" fmla="*/ 653481 h 1002272"/>
              <a:gd name="connsiteX18" fmla="*/ 0 w 1874981"/>
              <a:gd name="connsiteY18" fmla="*/ 457437 h 1002272"/>
              <a:gd name="connsiteX19" fmla="*/ 0 w 1874981"/>
              <a:gd name="connsiteY19" fmla="*/ 457437 h 1002272"/>
              <a:gd name="connsiteX20" fmla="*/ 0 w 1874981"/>
              <a:gd name="connsiteY20" fmla="*/ 130699 h 1002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874981" h="1002272">
                <a:moveTo>
                  <a:pt x="0" y="130699"/>
                </a:moveTo>
                <a:cubicBezTo>
                  <a:pt x="0" y="58516"/>
                  <a:pt x="58516" y="0"/>
                  <a:pt x="130699" y="0"/>
                </a:cubicBezTo>
                <a:lnTo>
                  <a:pt x="312497" y="0"/>
                </a:lnTo>
                <a:lnTo>
                  <a:pt x="312497" y="0"/>
                </a:lnTo>
                <a:lnTo>
                  <a:pt x="781242" y="0"/>
                </a:lnTo>
                <a:lnTo>
                  <a:pt x="1744282" y="0"/>
                </a:lnTo>
                <a:cubicBezTo>
                  <a:pt x="1816465" y="0"/>
                  <a:pt x="1874981" y="58516"/>
                  <a:pt x="1874981" y="130699"/>
                </a:cubicBezTo>
                <a:lnTo>
                  <a:pt x="1874981" y="457437"/>
                </a:lnTo>
                <a:lnTo>
                  <a:pt x="1874981" y="457437"/>
                </a:lnTo>
                <a:lnTo>
                  <a:pt x="1874981" y="653481"/>
                </a:lnTo>
                <a:lnTo>
                  <a:pt x="1874981" y="653478"/>
                </a:lnTo>
                <a:cubicBezTo>
                  <a:pt x="1874981" y="725661"/>
                  <a:pt x="1816465" y="784177"/>
                  <a:pt x="1744282" y="784177"/>
                </a:cubicBezTo>
                <a:lnTo>
                  <a:pt x="541096" y="793414"/>
                </a:lnTo>
                <a:lnTo>
                  <a:pt x="66581" y="1002272"/>
                </a:lnTo>
                <a:lnTo>
                  <a:pt x="312497" y="784177"/>
                </a:lnTo>
                <a:lnTo>
                  <a:pt x="130699" y="784177"/>
                </a:lnTo>
                <a:cubicBezTo>
                  <a:pt x="58516" y="784177"/>
                  <a:pt x="0" y="725661"/>
                  <a:pt x="0" y="653478"/>
                </a:cubicBezTo>
                <a:lnTo>
                  <a:pt x="0" y="653481"/>
                </a:lnTo>
                <a:lnTo>
                  <a:pt x="0" y="457437"/>
                </a:lnTo>
                <a:lnTo>
                  <a:pt x="0" y="457437"/>
                </a:lnTo>
                <a:lnTo>
                  <a:pt x="0" y="130699"/>
                </a:lnTo>
                <a:close/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9680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91DE6E-334F-4998-A066-E459691881EB}"/>
              </a:ext>
            </a:extLst>
          </p:cNvPr>
          <p:cNvSpPr txBox="1"/>
          <p:nvPr/>
        </p:nvSpPr>
        <p:spPr>
          <a:xfrm>
            <a:off x="911368" y="390426"/>
            <a:ext cx="7406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b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út còn lại của Nam.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1AEC10-5210-480A-8336-3CFF99839F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8B9588-9C43-4CB1-9E72-764B53D2C0B4}"/>
              </a:ext>
            </a:extLst>
          </p:cNvPr>
          <p:cNvSpPr txBox="1"/>
          <p:nvPr/>
        </p:nvSpPr>
        <p:spPr>
          <a:xfrm>
            <a:off x="508001" y="1257731"/>
            <a:ext cx="4203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200" b="1" dirty="0"/>
              <a:t>a.</a:t>
            </a:r>
            <a:endParaRPr lang="en-US" sz="22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0C3978-48CC-4F0F-97C3-2F07B8C7A8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945" y="1980128"/>
            <a:ext cx="5006109" cy="34214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F16F69-2379-46A6-A4EB-2DBB92559901}"/>
              </a:ext>
            </a:extLst>
          </p:cNvPr>
          <p:cNvSpPr txBox="1"/>
          <p:nvPr/>
        </p:nvSpPr>
        <p:spPr>
          <a:xfrm>
            <a:off x="6190109" y="1071734"/>
            <a:ext cx="21275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200" i="1" dirty="0"/>
              <a:t>Tớ có 10 chiếc.</a:t>
            </a:r>
          </a:p>
          <a:p>
            <a:r>
              <a:rPr lang="vi-VN" sz="2200" i="1" dirty="0"/>
              <a:t>Bạn chọn đi.</a:t>
            </a:r>
            <a:endParaRPr lang="en-US" sz="2200" i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85FA36-1AFA-4D4D-BADD-AFFAF18190AE}"/>
              </a:ext>
            </a:extLst>
          </p:cNvPr>
          <p:cNvSpPr txBox="1"/>
          <p:nvPr/>
        </p:nvSpPr>
        <p:spPr>
          <a:xfrm>
            <a:off x="1518134" y="1038335"/>
            <a:ext cx="15314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 i="1" dirty="0"/>
              <a:t>Nam cho tớ mượn 4 chiếc nhé.</a:t>
            </a:r>
            <a:endParaRPr lang="en-US" sz="2200" i="1" dirty="0"/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3F723952-9271-4F16-8B5F-44ED4DC5B078}"/>
              </a:ext>
            </a:extLst>
          </p:cNvPr>
          <p:cNvSpPr/>
          <p:nvPr/>
        </p:nvSpPr>
        <p:spPr>
          <a:xfrm>
            <a:off x="1491727" y="960266"/>
            <a:ext cx="1602455" cy="1210279"/>
          </a:xfrm>
          <a:prstGeom prst="wedgeRoundRectCallout">
            <a:avLst>
              <a:gd name="adj1" fmla="val 40264"/>
              <a:gd name="adj2" fmla="val 68605"/>
              <a:gd name="adj3" fmla="val 16667"/>
            </a:avLst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D0D83AC1-4FEB-4495-B8D6-057B681D94E5}"/>
              </a:ext>
            </a:extLst>
          </p:cNvPr>
          <p:cNvSpPr/>
          <p:nvPr/>
        </p:nvSpPr>
        <p:spPr>
          <a:xfrm>
            <a:off x="6190109" y="1071734"/>
            <a:ext cx="2057964" cy="769441"/>
          </a:xfrm>
          <a:prstGeom prst="wedgeRoundRectCallout">
            <a:avLst>
              <a:gd name="adj1" fmla="val -40581"/>
              <a:gd name="adj2" fmla="val 72103"/>
              <a:gd name="adj3" fmla="val 16667"/>
            </a:avLst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9512296-D612-49BC-A70B-70E477DC980E}"/>
              </a:ext>
            </a:extLst>
          </p:cNvPr>
          <p:cNvGrpSpPr/>
          <p:nvPr/>
        </p:nvGrpSpPr>
        <p:grpSpPr>
          <a:xfrm>
            <a:off x="3201539" y="5470162"/>
            <a:ext cx="2542032" cy="475866"/>
            <a:chOff x="3477543" y="3618719"/>
            <a:chExt cx="2542032" cy="47586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E7BEC84-C140-40B4-A222-8551D54E1545}"/>
                </a:ext>
              </a:extLst>
            </p:cNvPr>
            <p:cNvSpPr/>
            <p:nvPr/>
          </p:nvSpPr>
          <p:spPr>
            <a:xfrm>
              <a:off x="3477543" y="3618719"/>
              <a:ext cx="2542032" cy="4754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8150A0D-DF1F-4D76-8D08-DF243B70BF58}"/>
                </a:ext>
              </a:extLst>
            </p:cNvPr>
            <p:cNvGrpSpPr/>
            <p:nvPr/>
          </p:nvGrpSpPr>
          <p:grpSpPr>
            <a:xfrm>
              <a:off x="3479465" y="3623529"/>
              <a:ext cx="2538188" cy="471056"/>
              <a:chOff x="2798621" y="3251199"/>
              <a:chExt cx="2538188" cy="471056"/>
            </a:xfrm>
            <a:solidFill>
              <a:schemeClr val="bg1"/>
            </a:solidFill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7DC2341-090C-4DFB-910F-1DFAD24AEE4D}"/>
                  </a:ext>
                </a:extLst>
              </p:cNvPr>
              <p:cNvSpPr/>
              <p:nvPr/>
            </p:nvSpPr>
            <p:spPr>
              <a:xfrm>
                <a:off x="2798621" y="3251200"/>
                <a:ext cx="471054" cy="471055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E9881AEB-4C4C-491F-924C-F5C0E2CFDF8D}"/>
                  </a:ext>
                </a:extLst>
              </p:cNvPr>
              <p:cNvSpPr/>
              <p:nvPr/>
            </p:nvSpPr>
            <p:spPr>
              <a:xfrm>
                <a:off x="4008747" y="3251199"/>
                <a:ext cx="471054" cy="471055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BAAD3D8-16E1-42F3-BF38-00B334E81F6E}"/>
                  </a:ext>
                </a:extLst>
              </p:cNvPr>
              <p:cNvSpPr/>
              <p:nvPr/>
            </p:nvSpPr>
            <p:spPr>
              <a:xfrm>
                <a:off x="4865755" y="3251199"/>
                <a:ext cx="471054" cy="471055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3B1B93A8-C794-4328-9FE4-6812A8CE244C}"/>
                  </a:ext>
                </a:extLst>
              </p:cNvPr>
              <p:cNvSpPr/>
              <p:nvPr/>
            </p:nvSpPr>
            <p:spPr>
              <a:xfrm>
                <a:off x="3421640" y="3251199"/>
                <a:ext cx="471054" cy="471055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6D466DD-F134-4FF1-8A74-5EB0C422A823}"/>
                  </a:ext>
                </a:extLst>
              </p:cNvPr>
              <p:cNvSpPr txBox="1"/>
              <p:nvPr/>
            </p:nvSpPr>
            <p:spPr>
              <a:xfrm>
                <a:off x="4489313" y="3262680"/>
                <a:ext cx="349776" cy="430887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=</a:t>
                </a:r>
              </a:p>
            </p:txBody>
          </p:sp>
        </p:grp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F06662D7-42FC-4FFD-BB89-BFC5D1D86318}"/>
              </a:ext>
            </a:extLst>
          </p:cNvPr>
          <p:cNvSpPr txBox="1"/>
          <p:nvPr/>
        </p:nvSpPr>
        <p:spPr>
          <a:xfrm>
            <a:off x="3202020" y="5500215"/>
            <a:ext cx="49885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67A28B4-C235-4B26-B12F-A6F4C3A6073C}"/>
              </a:ext>
            </a:extLst>
          </p:cNvPr>
          <p:cNvSpPr txBox="1"/>
          <p:nvPr/>
        </p:nvSpPr>
        <p:spPr>
          <a:xfrm>
            <a:off x="4480845" y="5495055"/>
            <a:ext cx="3417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3E7159-C8AC-44C5-AA45-112B69510CCD}"/>
              </a:ext>
            </a:extLst>
          </p:cNvPr>
          <p:cNvSpPr txBox="1"/>
          <p:nvPr/>
        </p:nvSpPr>
        <p:spPr>
          <a:xfrm>
            <a:off x="3896139" y="5486894"/>
            <a:ext cx="3417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91B1E4A-2E3B-42F0-BEDC-50A2AB9AC721}"/>
              </a:ext>
            </a:extLst>
          </p:cNvPr>
          <p:cNvSpPr txBox="1"/>
          <p:nvPr/>
        </p:nvSpPr>
        <p:spPr>
          <a:xfrm>
            <a:off x="5334472" y="5493622"/>
            <a:ext cx="3417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E9BC698-D427-4786-BB17-54DE34656E6F}"/>
              </a:ext>
            </a:extLst>
          </p:cNvPr>
          <p:cNvSpPr txBox="1"/>
          <p:nvPr/>
        </p:nvSpPr>
        <p:spPr>
          <a:xfrm>
            <a:off x="5258064" y="5497026"/>
            <a:ext cx="4988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996663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CD64DA1-FAAF-41F4-9925-EFFF26B03100}"/>
              </a:ext>
            </a:extLst>
          </p:cNvPr>
          <p:cNvSpPr txBox="1"/>
          <p:nvPr/>
        </p:nvSpPr>
        <p:spPr>
          <a:xfrm>
            <a:off x="911368" y="390426"/>
            <a:ext cx="7406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b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út còn lại của Nam.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1A0ABF-9046-4709-8DDB-4CC1FAD9B0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46D0A5-087D-4C3C-A68C-6B8F35A159C9}"/>
              </a:ext>
            </a:extLst>
          </p:cNvPr>
          <p:cNvSpPr txBox="1"/>
          <p:nvPr/>
        </p:nvSpPr>
        <p:spPr>
          <a:xfrm>
            <a:off x="508001" y="1257731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200" b="1" dirty="0"/>
              <a:t>b.</a:t>
            </a:r>
            <a:endParaRPr lang="en-US" sz="22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68E082-3B53-4FA1-A01F-DA1797A73B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997" y="1340858"/>
            <a:ext cx="4762006" cy="40218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6306466-D855-4DC9-8F9A-295B2D5B62F3}"/>
              </a:ext>
            </a:extLst>
          </p:cNvPr>
          <p:cNvSpPr txBox="1"/>
          <p:nvPr/>
        </p:nvSpPr>
        <p:spPr>
          <a:xfrm>
            <a:off x="3629891" y="919176"/>
            <a:ext cx="18842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 i="1" dirty="0"/>
              <a:t>Tớ cho bạn mượn bút để tô tranh này.</a:t>
            </a:r>
            <a:endParaRPr lang="en-US" sz="2200" i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446E29-4043-4E96-AE0B-E0FCC858E827}"/>
              </a:ext>
            </a:extLst>
          </p:cNvPr>
          <p:cNvSpPr txBox="1"/>
          <p:nvPr/>
        </p:nvSpPr>
        <p:spPr>
          <a:xfrm>
            <a:off x="6043246" y="1642451"/>
            <a:ext cx="19399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200" i="1" dirty="0"/>
              <a:t>Cảm ơn Nam.</a:t>
            </a:r>
          </a:p>
          <a:p>
            <a:r>
              <a:rPr lang="vi-VN" sz="2200" i="1" dirty="0"/>
              <a:t>Tớ có rồi.</a:t>
            </a:r>
            <a:endParaRPr lang="en-US" sz="2200" i="1" dirty="0"/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E8F631B4-E69B-4174-819A-09351C4EAFAB}"/>
              </a:ext>
            </a:extLst>
          </p:cNvPr>
          <p:cNvSpPr/>
          <p:nvPr/>
        </p:nvSpPr>
        <p:spPr>
          <a:xfrm>
            <a:off x="3367437" y="919176"/>
            <a:ext cx="2054307" cy="1107996"/>
          </a:xfrm>
          <a:custGeom>
            <a:avLst/>
            <a:gdLst>
              <a:gd name="connsiteX0" fmla="*/ 0 w 1791854"/>
              <a:gd name="connsiteY0" fmla="*/ 184670 h 1107996"/>
              <a:gd name="connsiteX1" fmla="*/ 184670 w 1791854"/>
              <a:gd name="connsiteY1" fmla="*/ 0 h 1107996"/>
              <a:gd name="connsiteX2" fmla="*/ 298642 w 1791854"/>
              <a:gd name="connsiteY2" fmla="*/ 0 h 1107996"/>
              <a:gd name="connsiteX3" fmla="*/ 298642 w 1791854"/>
              <a:gd name="connsiteY3" fmla="*/ 0 h 1107996"/>
              <a:gd name="connsiteX4" fmla="*/ 746606 w 1791854"/>
              <a:gd name="connsiteY4" fmla="*/ 0 h 1107996"/>
              <a:gd name="connsiteX5" fmla="*/ 1607184 w 1791854"/>
              <a:gd name="connsiteY5" fmla="*/ 0 h 1107996"/>
              <a:gd name="connsiteX6" fmla="*/ 1791854 w 1791854"/>
              <a:gd name="connsiteY6" fmla="*/ 184670 h 1107996"/>
              <a:gd name="connsiteX7" fmla="*/ 1791854 w 1791854"/>
              <a:gd name="connsiteY7" fmla="*/ 184666 h 1107996"/>
              <a:gd name="connsiteX8" fmla="*/ 1791854 w 1791854"/>
              <a:gd name="connsiteY8" fmla="*/ 184666 h 1107996"/>
              <a:gd name="connsiteX9" fmla="*/ 1791854 w 1791854"/>
              <a:gd name="connsiteY9" fmla="*/ 461665 h 1107996"/>
              <a:gd name="connsiteX10" fmla="*/ 1791854 w 1791854"/>
              <a:gd name="connsiteY10" fmla="*/ 923326 h 1107996"/>
              <a:gd name="connsiteX11" fmla="*/ 1607184 w 1791854"/>
              <a:gd name="connsiteY11" fmla="*/ 1107996 h 1107996"/>
              <a:gd name="connsiteX12" fmla="*/ 746606 w 1791854"/>
              <a:gd name="connsiteY12" fmla="*/ 1107996 h 1107996"/>
              <a:gd name="connsiteX13" fmla="*/ 298642 w 1791854"/>
              <a:gd name="connsiteY13" fmla="*/ 1107996 h 1107996"/>
              <a:gd name="connsiteX14" fmla="*/ 298642 w 1791854"/>
              <a:gd name="connsiteY14" fmla="*/ 1107996 h 1107996"/>
              <a:gd name="connsiteX15" fmla="*/ 184670 w 1791854"/>
              <a:gd name="connsiteY15" fmla="*/ 1107996 h 1107996"/>
              <a:gd name="connsiteX16" fmla="*/ 0 w 1791854"/>
              <a:gd name="connsiteY16" fmla="*/ 923326 h 1107996"/>
              <a:gd name="connsiteX17" fmla="*/ 0 w 1791854"/>
              <a:gd name="connsiteY17" fmla="*/ 461665 h 1107996"/>
              <a:gd name="connsiteX18" fmla="*/ -262453 w 1791854"/>
              <a:gd name="connsiteY18" fmla="*/ 498354 h 1107996"/>
              <a:gd name="connsiteX19" fmla="*/ 0 w 1791854"/>
              <a:gd name="connsiteY19" fmla="*/ 184666 h 1107996"/>
              <a:gd name="connsiteX20" fmla="*/ 0 w 1791854"/>
              <a:gd name="connsiteY20" fmla="*/ 184670 h 1107996"/>
              <a:gd name="connsiteX0" fmla="*/ 262453 w 2054307"/>
              <a:gd name="connsiteY0" fmla="*/ 184670 h 1107996"/>
              <a:gd name="connsiteX1" fmla="*/ 447123 w 2054307"/>
              <a:gd name="connsiteY1" fmla="*/ 0 h 1107996"/>
              <a:gd name="connsiteX2" fmla="*/ 561095 w 2054307"/>
              <a:gd name="connsiteY2" fmla="*/ 0 h 1107996"/>
              <a:gd name="connsiteX3" fmla="*/ 561095 w 2054307"/>
              <a:gd name="connsiteY3" fmla="*/ 0 h 1107996"/>
              <a:gd name="connsiteX4" fmla="*/ 1009059 w 2054307"/>
              <a:gd name="connsiteY4" fmla="*/ 0 h 1107996"/>
              <a:gd name="connsiteX5" fmla="*/ 1869637 w 2054307"/>
              <a:gd name="connsiteY5" fmla="*/ 0 h 1107996"/>
              <a:gd name="connsiteX6" fmla="*/ 2054307 w 2054307"/>
              <a:gd name="connsiteY6" fmla="*/ 184670 h 1107996"/>
              <a:gd name="connsiteX7" fmla="*/ 2054307 w 2054307"/>
              <a:gd name="connsiteY7" fmla="*/ 184666 h 1107996"/>
              <a:gd name="connsiteX8" fmla="*/ 2054307 w 2054307"/>
              <a:gd name="connsiteY8" fmla="*/ 184666 h 1107996"/>
              <a:gd name="connsiteX9" fmla="*/ 2054307 w 2054307"/>
              <a:gd name="connsiteY9" fmla="*/ 461665 h 1107996"/>
              <a:gd name="connsiteX10" fmla="*/ 2054307 w 2054307"/>
              <a:gd name="connsiteY10" fmla="*/ 923326 h 1107996"/>
              <a:gd name="connsiteX11" fmla="*/ 1869637 w 2054307"/>
              <a:gd name="connsiteY11" fmla="*/ 1107996 h 1107996"/>
              <a:gd name="connsiteX12" fmla="*/ 1009059 w 2054307"/>
              <a:gd name="connsiteY12" fmla="*/ 1107996 h 1107996"/>
              <a:gd name="connsiteX13" fmla="*/ 561095 w 2054307"/>
              <a:gd name="connsiteY13" fmla="*/ 1107996 h 1107996"/>
              <a:gd name="connsiteX14" fmla="*/ 561095 w 2054307"/>
              <a:gd name="connsiteY14" fmla="*/ 1107996 h 1107996"/>
              <a:gd name="connsiteX15" fmla="*/ 447123 w 2054307"/>
              <a:gd name="connsiteY15" fmla="*/ 1107996 h 1107996"/>
              <a:gd name="connsiteX16" fmla="*/ 262453 w 2054307"/>
              <a:gd name="connsiteY16" fmla="*/ 923326 h 1107996"/>
              <a:gd name="connsiteX17" fmla="*/ 262453 w 2054307"/>
              <a:gd name="connsiteY17" fmla="*/ 461665 h 1107996"/>
              <a:gd name="connsiteX18" fmla="*/ 0 w 2054307"/>
              <a:gd name="connsiteY18" fmla="*/ 572245 h 1107996"/>
              <a:gd name="connsiteX19" fmla="*/ 262453 w 2054307"/>
              <a:gd name="connsiteY19" fmla="*/ 184666 h 1107996"/>
              <a:gd name="connsiteX20" fmla="*/ 262453 w 2054307"/>
              <a:gd name="connsiteY20" fmla="*/ 184670 h 1107996"/>
              <a:gd name="connsiteX0" fmla="*/ 262453 w 2054307"/>
              <a:gd name="connsiteY0" fmla="*/ 184670 h 1107996"/>
              <a:gd name="connsiteX1" fmla="*/ 447123 w 2054307"/>
              <a:gd name="connsiteY1" fmla="*/ 0 h 1107996"/>
              <a:gd name="connsiteX2" fmla="*/ 561095 w 2054307"/>
              <a:gd name="connsiteY2" fmla="*/ 0 h 1107996"/>
              <a:gd name="connsiteX3" fmla="*/ 561095 w 2054307"/>
              <a:gd name="connsiteY3" fmla="*/ 0 h 1107996"/>
              <a:gd name="connsiteX4" fmla="*/ 1009059 w 2054307"/>
              <a:gd name="connsiteY4" fmla="*/ 0 h 1107996"/>
              <a:gd name="connsiteX5" fmla="*/ 1869637 w 2054307"/>
              <a:gd name="connsiteY5" fmla="*/ 0 h 1107996"/>
              <a:gd name="connsiteX6" fmla="*/ 2054307 w 2054307"/>
              <a:gd name="connsiteY6" fmla="*/ 184670 h 1107996"/>
              <a:gd name="connsiteX7" fmla="*/ 2054307 w 2054307"/>
              <a:gd name="connsiteY7" fmla="*/ 184666 h 1107996"/>
              <a:gd name="connsiteX8" fmla="*/ 2054307 w 2054307"/>
              <a:gd name="connsiteY8" fmla="*/ 184666 h 1107996"/>
              <a:gd name="connsiteX9" fmla="*/ 2054307 w 2054307"/>
              <a:gd name="connsiteY9" fmla="*/ 461665 h 1107996"/>
              <a:gd name="connsiteX10" fmla="*/ 2054307 w 2054307"/>
              <a:gd name="connsiteY10" fmla="*/ 923326 h 1107996"/>
              <a:gd name="connsiteX11" fmla="*/ 1869637 w 2054307"/>
              <a:gd name="connsiteY11" fmla="*/ 1107996 h 1107996"/>
              <a:gd name="connsiteX12" fmla="*/ 1009059 w 2054307"/>
              <a:gd name="connsiteY12" fmla="*/ 1107996 h 1107996"/>
              <a:gd name="connsiteX13" fmla="*/ 561095 w 2054307"/>
              <a:gd name="connsiteY13" fmla="*/ 1107996 h 1107996"/>
              <a:gd name="connsiteX14" fmla="*/ 561095 w 2054307"/>
              <a:gd name="connsiteY14" fmla="*/ 1107996 h 1107996"/>
              <a:gd name="connsiteX15" fmla="*/ 447123 w 2054307"/>
              <a:gd name="connsiteY15" fmla="*/ 1107996 h 1107996"/>
              <a:gd name="connsiteX16" fmla="*/ 262453 w 2054307"/>
              <a:gd name="connsiteY16" fmla="*/ 923326 h 1107996"/>
              <a:gd name="connsiteX17" fmla="*/ 262453 w 2054307"/>
              <a:gd name="connsiteY17" fmla="*/ 397011 h 1107996"/>
              <a:gd name="connsiteX18" fmla="*/ 0 w 2054307"/>
              <a:gd name="connsiteY18" fmla="*/ 572245 h 1107996"/>
              <a:gd name="connsiteX19" fmla="*/ 262453 w 2054307"/>
              <a:gd name="connsiteY19" fmla="*/ 184666 h 1107996"/>
              <a:gd name="connsiteX20" fmla="*/ 262453 w 2054307"/>
              <a:gd name="connsiteY20" fmla="*/ 184670 h 1107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054307" h="1107996">
                <a:moveTo>
                  <a:pt x="262453" y="184670"/>
                </a:moveTo>
                <a:cubicBezTo>
                  <a:pt x="262453" y="82680"/>
                  <a:pt x="345133" y="0"/>
                  <a:pt x="447123" y="0"/>
                </a:cubicBezTo>
                <a:lnTo>
                  <a:pt x="561095" y="0"/>
                </a:lnTo>
                <a:lnTo>
                  <a:pt x="561095" y="0"/>
                </a:lnTo>
                <a:lnTo>
                  <a:pt x="1009059" y="0"/>
                </a:lnTo>
                <a:lnTo>
                  <a:pt x="1869637" y="0"/>
                </a:lnTo>
                <a:cubicBezTo>
                  <a:pt x="1971627" y="0"/>
                  <a:pt x="2054307" y="82680"/>
                  <a:pt x="2054307" y="184670"/>
                </a:cubicBezTo>
                <a:lnTo>
                  <a:pt x="2054307" y="184666"/>
                </a:lnTo>
                <a:lnTo>
                  <a:pt x="2054307" y="184666"/>
                </a:lnTo>
                <a:lnTo>
                  <a:pt x="2054307" y="461665"/>
                </a:lnTo>
                <a:lnTo>
                  <a:pt x="2054307" y="923326"/>
                </a:lnTo>
                <a:cubicBezTo>
                  <a:pt x="2054307" y="1025316"/>
                  <a:pt x="1971627" y="1107996"/>
                  <a:pt x="1869637" y="1107996"/>
                </a:cubicBezTo>
                <a:lnTo>
                  <a:pt x="1009059" y="1107996"/>
                </a:lnTo>
                <a:lnTo>
                  <a:pt x="561095" y="1107996"/>
                </a:lnTo>
                <a:lnTo>
                  <a:pt x="561095" y="1107996"/>
                </a:lnTo>
                <a:lnTo>
                  <a:pt x="447123" y="1107996"/>
                </a:lnTo>
                <a:cubicBezTo>
                  <a:pt x="345133" y="1107996"/>
                  <a:pt x="262453" y="1025316"/>
                  <a:pt x="262453" y="923326"/>
                </a:cubicBezTo>
                <a:lnTo>
                  <a:pt x="262453" y="397011"/>
                </a:lnTo>
                <a:lnTo>
                  <a:pt x="0" y="572245"/>
                </a:lnTo>
                <a:lnTo>
                  <a:pt x="262453" y="184666"/>
                </a:lnTo>
                <a:lnTo>
                  <a:pt x="262453" y="184670"/>
                </a:lnTo>
                <a:close/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F70AFCF9-CCAC-43CC-9746-068AE06B623F}"/>
              </a:ext>
            </a:extLst>
          </p:cNvPr>
          <p:cNvSpPr/>
          <p:nvPr/>
        </p:nvSpPr>
        <p:spPr>
          <a:xfrm>
            <a:off x="6043246" y="1642451"/>
            <a:ext cx="1939955" cy="1133479"/>
          </a:xfrm>
          <a:custGeom>
            <a:avLst/>
            <a:gdLst>
              <a:gd name="connsiteX0" fmla="*/ 0 w 1939955"/>
              <a:gd name="connsiteY0" fmla="*/ 128243 h 769441"/>
              <a:gd name="connsiteX1" fmla="*/ 128243 w 1939955"/>
              <a:gd name="connsiteY1" fmla="*/ 0 h 769441"/>
              <a:gd name="connsiteX2" fmla="*/ 323326 w 1939955"/>
              <a:gd name="connsiteY2" fmla="*/ 0 h 769441"/>
              <a:gd name="connsiteX3" fmla="*/ 323326 w 1939955"/>
              <a:gd name="connsiteY3" fmla="*/ 0 h 769441"/>
              <a:gd name="connsiteX4" fmla="*/ 808315 w 1939955"/>
              <a:gd name="connsiteY4" fmla="*/ 0 h 769441"/>
              <a:gd name="connsiteX5" fmla="*/ 1811712 w 1939955"/>
              <a:gd name="connsiteY5" fmla="*/ 0 h 769441"/>
              <a:gd name="connsiteX6" fmla="*/ 1939955 w 1939955"/>
              <a:gd name="connsiteY6" fmla="*/ 128243 h 769441"/>
              <a:gd name="connsiteX7" fmla="*/ 1939955 w 1939955"/>
              <a:gd name="connsiteY7" fmla="*/ 448841 h 769441"/>
              <a:gd name="connsiteX8" fmla="*/ 1939955 w 1939955"/>
              <a:gd name="connsiteY8" fmla="*/ 448841 h 769441"/>
              <a:gd name="connsiteX9" fmla="*/ 1939955 w 1939955"/>
              <a:gd name="connsiteY9" fmla="*/ 641201 h 769441"/>
              <a:gd name="connsiteX10" fmla="*/ 1939955 w 1939955"/>
              <a:gd name="connsiteY10" fmla="*/ 641198 h 769441"/>
              <a:gd name="connsiteX11" fmla="*/ 1811712 w 1939955"/>
              <a:gd name="connsiteY11" fmla="*/ 769441 h 769441"/>
              <a:gd name="connsiteX12" fmla="*/ 808315 w 1939955"/>
              <a:gd name="connsiteY12" fmla="*/ 769441 h 769441"/>
              <a:gd name="connsiteX13" fmla="*/ 30128 w 1939955"/>
              <a:gd name="connsiteY13" fmla="*/ 1133479 h 769441"/>
              <a:gd name="connsiteX14" fmla="*/ 323326 w 1939955"/>
              <a:gd name="connsiteY14" fmla="*/ 769441 h 769441"/>
              <a:gd name="connsiteX15" fmla="*/ 128243 w 1939955"/>
              <a:gd name="connsiteY15" fmla="*/ 769441 h 769441"/>
              <a:gd name="connsiteX16" fmla="*/ 0 w 1939955"/>
              <a:gd name="connsiteY16" fmla="*/ 641198 h 769441"/>
              <a:gd name="connsiteX17" fmla="*/ 0 w 1939955"/>
              <a:gd name="connsiteY17" fmla="*/ 641201 h 769441"/>
              <a:gd name="connsiteX18" fmla="*/ 0 w 1939955"/>
              <a:gd name="connsiteY18" fmla="*/ 448841 h 769441"/>
              <a:gd name="connsiteX19" fmla="*/ 0 w 1939955"/>
              <a:gd name="connsiteY19" fmla="*/ 448841 h 769441"/>
              <a:gd name="connsiteX20" fmla="*/ 0 w 1939955"/>
              <a:gd name="connsiteY20" fmla="*/ 128243 h 769441"/>
              <a:gd name="connsiteX0" fmla="*/ 0 w 1939955"/>
              <a:gd name="connsiteY0" fmla="*/ 128243 h 1133479"/>
              <a:gd name="connsiteX1" fmla="*/ 128243 w 1939955"/>
              <a:gd name="connsiteY1" fmla="*/ 0 h 1133479"/>
              <a:gd name="connsiteX2" fmla="*/ 323326 w 1939955"/>
              <a:gd name="connsiteY2" fmla="*/ 0 h 1133479"/>
              <a:gd name="connsiteX3" fmla="*/ 323326 w 1939955"/>
              <a:gd name="connsiteY3" fmla="*/ 0 h 1133479"/>
              <a:gd name="connsiteX4" fmla="*/ 808315 w 1939955"/>
              <a:gd name="connsiteY4" fmla="*/ 0 h 1133479"/>
              <a:gd name="connsiteX5" fmla="*/ 1811712 w 1939955"/>
              <a:gd name="connsiteY5" fmla="*/ 0 h 1133479"/>
              <a:gd name="connsiteX6" fmla="*/ 1939955 w 1939955"/>
              <a:gd name="connsiteY6" fmla="*/ 128243 h 1133479"/>
              <a:gd name="connsiteX7" fmla="*/ 1939955 w 1939955"/>
              <a:gd name="connsiteY7" fmla="*/ 448841 h 1133479"/>
              <a:gd name="connsiteX8" fmla="*/ 1939955 w 1939955"/>
              <a:gd name="connsiteY8" fmla="*/ 448841 h 1133479"/>
              <a:gd name="connsiteX9" fmla="*/ 1939955 w 1939955"/>
              <a:gd name="connsiteY9" fmla="*/ 641201 h 1133479"/>
              <a:gd name="connsiteX10" fmla="*/ 1939955 w 1939955"/>
              <a:gd name="connsiteY10" fmla="*/ 641198 h 1133479"/>
              <a:gd name="connsiteX11" fmla="*/ 1811712 w 1939955"/>
              <a:gd name="connsiteY11" fmla="*/ 769441 h 1133479"/>
              <a:gd name="connsiteX12" fmla="*/ 494279 w 1939955"/>
              <a:gd name="connsiteY12" fmla="*/ 769441 h 1133479"/>
              <a:gd name="connsiteX13" fmla="*/ 30128 w 1939955"/>
              <a:gd name="connsiteY13" fmla="*/ 1133479 h 1133479"/>
              <a:gd name="connsiteX14" fmla="*/ 323326 w 1939955"/>
              <a:gd name="connsiteY14" fmla="*/ 769441 h 1133479"/>
              <a:gd name="connsiteX15" fmla="*/ 128243 w 1939955"/>
              <a:gd name="connsiteY15" fmla="*/ 769441 h 1133479"/>
              <a:gd name="connsiteX16" fmla="*/ 0 w 1939955"/>
              <a:gd name="connsiteY16" fmla="*/ 641198 h 1133479"/>
              <a:gd name="connsiteX17" fmla="*/ 0 w 1939955"/>
              <a:gd name="connsiteY17" fmla="*/ 641201 h 1133479"/>
              <a:gd name="connsiteX18" fmla="*/ 0 w 1939955"/>
              <a:gd name="connsiteY18" fmla="*/ 448841 h 1133479"/>
              <a:gd name="connsiteX19" fmla="*/ 0 w 1939955"/>
              <a:gd name="connsiteY19" fmla="*/ 448841 h 1133479"/>
              <a:gd name="connsiteX20" fmla="*/ 0 w 1939955"/>
              <a:gd name="connsiteY20" fmla="*/ 128243 h 1133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939955" h="1133479">
                <a:moveTo>
                  <a:pt x="0" y="128243"/>
                </a:moveTo>
                <a:cubicBezTo>
                  <a:pt x="0" y="57416"/>
                  <a:pt x="57416" y="0"/>
                  <a:pt x="128243" y="0"/>
                </a:cubicBezTo>
                <a:lnTo>
                  <a:pt x="323326" y="0"/>
                </a:lnTo>
                <a:lnTo>
                  <a:pt x="323326" y="0"/>
                </a:lnTo>
                <a:lnTo>
                  <a:pt x="808315" y="0"/>
                </a:lnTo>
                <a:lnTo>
                  <a:pt x="1811712" y="0"/>
                </a:lnTo>
                <a:cubicBezTo>
                  <a:pt x="1882539" y="0"/>
                  <a:pt x="1939955" y="57416"/>
                  <a:pt x="1939955" y="128243"/>
                </a:cubicBezTo>
                <a:lnTo>
                  <a:pt x="1939955" y="448841"/>
                </a:lnTo>
                <a:lnTo>
                  <a:pt x="1939955" y="448841"/>
                </a:lnTo>
                <a:lnTo>
                  <a:pt x="1939955" y="641201"/>
                </a:lnTo>
                <a:lnTo>
                  <a:pt x="1939955" y="641198"/>
                </a:lnTo>
                <a:cubicBezTo>
                  <a:pt x="1939955" y="712025"/>
                  <a:pt x="1882539" y="769441"/>
                  <a:pt x="1811712" y="769441"/>
                </a:cubicBezTo>
                <a:lnTo>
                  <a:pt x="494279" y="769441"/>
                </a:lnTo>
                <a:lnTo>
                  <a:pt x="30128" y="1133479"/>
                </a:lnTo>
                <a:lnTo>
                  <a:pt x="323326" y="769441"/>
                </a:lnTo>
                <a:lnTo>
                  <a:pt x="128243" y="769441"/>
                </a:lnTo>
                <a:cubicBezTo>
                  <a:pt x="57416" y="769441"/>
                  <a:pt x="0" y="712025"/>
                  <a:pt x="0" y="641198"/>
                </a:cubicBezTo>
                <a:lnTo>
                  <a:pt x="0" y="641201"/>
                </a:lnTo>
                <a:lnTo>
                  <a:pt x="0" y="448841"/>
                </a:lnTo>
                <a:lnTo>
                  <a:pt x="0" y="448841"/>
                </a:lnTo>
                <a:lnTo>
                  <a:pt x="0" y="128243"/>
                </a:lnTo>
                <a:close/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28C48F0-D769-4F97-8D27-D67428BF2235}"/>
              </a:ext>
            </a:extLst>
          </p:cNvPr>
          <p:cNvGrpSpPr/>
          <p:nvPr/>
        </p:nvGrpSpPr>
        <p:grpSpPr>
          <a:xfrm>
            <a:off x="3229578" y="5467445"/>
            <a:ext cx="2542032" cy="475866"/>
            <a:chOff x="3477543" y="3618719"/>
            <a:chExt cx="2542032" cy="47586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E115A40-DE8C-40B6-BE9C-FFDEC8941CFC}"/>
                </a:ext>
              </a:extLst>
            </p:cNvPr>
            <p:cNvSpPr/>
            <p:nvPr/>
          </p:nvSpPr>
          <p:spPr>
            <a:xfrm>
              <a:off x="3477543" y="3618719"/>
              <a:ext cx="2542032" cy="4754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1F8684F-73BB-437F-B1AB-F0784A88D623}"/>
                </a:ext>
              </a:extLst>
            </p:cNvPr>
            <p:cNvGrpSpPr/>
            <p:nvPr/>
          </p:nvGrpSpPr>
          <p:grpSpPr>
            <a:xfrm>
              <a:off x="3479465" y="3623529"/>
              <a:ext cx="2538188" cy="471056"/>
              <a:chOff x="2798621" y="3251199"/>
              <a:chExt cx="2538188" cy="471056"/>
            </a:xfrm>
            <a:solidFill>
              <a:schemeClr val="bg1"/>
            </a:solidFill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E6E3506-19BB-4D28-B94E-3C74FEB62D95}"/>
                  </a:ext>
                </a:extLst>
              </p:cNvPr>
              <p:cNvSpPr/>
              <p:nvPr/>
            </p:nvSpPr>
            <p:spPr>
              <a:xfrm>
                <a:off x="2798621" y="3251200"/>
                <a:ext cx="471054" cy="471055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0195BB41-42E8-41C3-B21D-32E041C3D7B8}"/>
                  </a:ext>
                </a:extLst>
              </p:cNvPr>
              <p:cNvSpPr/>
              <p:nvPr/>
            </p:nvSpPr>
            <p:spPr>
              <a:xfrm>
                <a:off x="4008747" y="3251199"/>
                <a:ext cx="471054" cy="471055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EBCDFF4-9629-45E2-99D1-353D286227D1}"/>
                  </a:ext>
                </a:extLst>
              </p:cNvPr>
              <p:cNvSpPr/>
              <p:nvPr/>
            </p:nvSpPr>
            <p:spPr>
              <a:xfrm>
                <a:off x="4865755" y="3251199"/>
                <a:ext cx="471054" cy="471055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457F4889-8076-4170-B8F6-10BBA63793D9}"/>
                  </a:ext>
                </a:extLst>
              </p:cNvPr>
              <p:cNvSpPr/>
              <p:nvPr/>
            </p:nvSpPr>
            <p:spPr>
              <a:xfrm>
                <a:off x="3421640" y="3251199"/>
                <a:ext cx="471054" cy="471055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9F56B84-604E-4BD7-B105-2EF190399C56}"/>
                  </a:ext>
                </a:extLst>
              </p:cNvPr>
              <p:cNvSpPr txBox="1"/>
              <p:nvPr/>
            </p:nvSpPr>
            <p:spPr>
              <a:xfrm>
                <a:off x="4489313" y="3262680"/>
                <a:ext cx="349776" cy="430887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=</a:t>
                </a:r>
              </a:p>
            </p:txBody>
          </p:sp>
        </p:grp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45AA23B0-E8EB-4B8B-A3A5-E78B0D795BD3}"/>
              </a:ext>
            </a:extLst>
          </p:cNvPr>
          <p:cNvSpPr txBox="1"/>
          <p:nvPr/>
        </p:nvSpPr>
        <p:spPr>
          <a:xfrm>
            <a:off x="3303949" y="5497498"/>
            <a:ext cx="3417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5D4062D-F50B-40F6-81B9-C2A44898A59B}"/>
              </a:ext>
            </a:extLst>
          </p:cNvPr>
          <p:cNvSpPr txBox="1"/>
          <p:nvPr/>
        </p:nvSpPr>
        <p:spPr>
          <a:xfrm>
            <a:off x="4508884" y="5492338"/>
            <a:ext cx="3417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049288F-CA64-4161-90FE-78EEA8F4BC82}"/>
              </a:ext>
            </a:extLst>
          </p:cNvPr>
          <p:cNvSpPr txBox="1"/>
          <p:nvPr/>
        </p:nvSpPr>
        <p:spPr>
          <a:xfrm>
            <a:off x="3924178" y="5502649"/>
            <a:ext cx="3417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7E476A7-FBA3-45CA-AAF4-D1D10BBE59E3}"/>
              </a:ext>
            </a:extLst>
          </p:cNvPr>
          <p:cNvSpPr txBox="1"/>
          <p:nvPr/>
        </p:nvSpPr>
        <p:spPr>
          <a:xfrm>
            <a:off x="5362511" y="5490905"/>
            <a:ext cx="3417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4E933BA-1610-43AE-82B1-E774E7337453}"/>
              </a:ext>
            </a:extLst>
          </p:cNvPr>
          <p:cNvSpPr txBox="1"/>
          <p:nvPr/>
        </p:nvSpPr>
        <p:spPr>
          <a:xfrm>
            <a:off x="3915653" y="5467067"/>
            <a:ext cx="3417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8982D28-D01F-4F1B-9AF6-B16FEEE9B443}"/>
              </a:ext>
            </a:extLst>
          </p:cNvPr>
          <p:cNvSpPr txBox="1"/>
          <p:nvPr/>
        </p:nvSpPr>
        <p:spPr>
          <a:xfrm>
            <a:off x="5286103" y="5494309"/>
            <a:ext cx="4988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E8BF196-A3E1-4C08-AB93-881183DCBD0D}"/>
              </a:ext>
            </a:extLst>
          </p:cNvPr>
          <p:cNvSpPr txBox="1"/>
          <p:nvPr/>
        </p:nvSpPr>
        <p:spPr>
          <a:xfrm>
            <a:off x="3220824" y="5493241"/>
            <a:ext cx="4988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226827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  <p:bldP spid="23" grpId="0"/>
      <p:bldP spid="24" grpId="0"/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F52624-B79B-4098-B4A0-923F55F5CAC0}"/>
              </a:ext>
            </a:extLst>
          </p:cNvPr>
          <p:cNvSpPr txBox="1"/>
          <p:nvPr/>
        </p:nvSpPr>
        <p:spPr>
          <a:xfrm>
            <a:off x="508001" y="1257731"/>
            <a:ext cx="4203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200" b="1" dirty="0"/>
              <a:t>c.</a:t>
            </a:r>
            <a:endParaRPr lang="en-US" sz="2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622D79-E29F-4090-8A0E-8FA03C28E648}"/>
              </a:ext>
            </a:extLst>
          </p:cNvPr>
          <p:cNvSpPr txBox="1"/>
          <p:nvPr/>
        </p:nvSpPr>
        <p:spPr>
          <a:xfrm>
            <a:off x="911368" y="390426"/>
            <a:ext cx="7406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b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út còn lại của Nam.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A31952-FAD3-4763-A731-B1BC62D141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19030B-B25E-4B44-99F6-FBF199070A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586" y="1605491"/>
            <a:ext cx="4147806" cy="43861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2684B24-66BC-4F34-8C09-C6077257934D}"/>
              </a:ext>
            </a:extLst>
          </p:cNvPr>
          <p:cNvSpPr txBox="1"/>
          <p:nvPr/>
        </p:nvSpPr>
        <p:spPr>
          <a:xfrm>
            <a:off x="508001" y="1817928"/>
            <a:ext cx="229985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 i="1" dirty="0"/>
              <a:t>Anh Nam cho em mấy chiếc bút màu nhé.</a:t>
            </a:r>
            <a:endParaRPr lang="en-US" sz="2200" i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14498C-0752-410D-9026-D2AB9879C4D2}"/>
              </a:ext>
            </a:extLst>
          </p:cNvPr>
          <p:cNvSpPr txBox="1"/>
          <p:nvPr/>
        </p:nvSpPr>
        <p:spPr>
          <a:xfrm>
            <a:off x="4609820" y="1220770"/>
            <a:ext cx="19248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 i="1" dirty="0"/>
              <a:t>Anh cho em tất cả đấy.</a:t>
            </a:r>
            <a:endParaRPr lang="en-US" sz="2200" i="1" dirty="0"/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046FCF85-D230-41EF-B8D7-99483237D441}"/>
              </a:ext>
            </a:extLst>
          </p:cNvPr>
          <p:cNvSpPr/>
          <p:nvPr/>
        </p:nvSpPr>
        <p:spPr>
          <a:xfrm>
            <a:off x="508001" y="1817928"/>
            <a:ext cx="1874981" cy="1292677"/>
          </a:xfrm>
          <a:custGeom>
            <a:avLst/>
            <a:gdLst>
              <a:gd name="connsiteX0" fmla="*/ 0 w 1874981"/>
              <a:gd name="connsiteY0" fmla="*/ 184670 h 1107996"/>
              <a:gd name="connsiteX1" fmla="*/ 184670 w 1874981"/>
              <a:gd name="connsiteY1" fmla="*/ 0 h 1107996"/>
              <a:gd name="connsiteX2" fmla="*/ 1093739 w 1874981"/>
              <a:gd name="connsiteY2" fmla="*/ 0 h 1107996"/>
              <a:gd name="connsiteX3" fmla="*/ 1093739 w 1874981"/>
              <a:gd name="connsiteY3" fmla="*/ 0 h 1107996"/>
              <a:gd name="connsiteX4" fmla="*/ 1562484 w 1874981"/>
              <a:gd name="connsiteY4" fmla="*/ 0 h 1107996"/>
              <a:gd name="connsiteX5" fmla="*/ 1690311 w 1874981"/>
              <a:gd name="connsiteY5" fmla="*/ 0 h 1107996"/>
              <a:gd name="connsiteX6" fmla="*/ 1874981 w 1874981"/>
              <a:gd name="connsiteY6" fmla="*/ 184670 h 1107996"/>
              <a:gd name="connsiteX7" fmla="*/ 1874981 w 1874981"/>
              <a:gd name="connsiteY7" fmla="*/ 646331 h 1107996"/>
              <a:gd name="connsiteX8" fmla="*/ 1874981 w 1874981"/>
              <a:gd name="connsiteY8" fmla="*/ 646331 h 1107996"/>
              <a:gd name="connsiteX9" fmla="*/ 1874981 w 1874981"/>
              <a:gd name="connsiteY9" fmla="*/ 923330 h 1107996"/>
              <a:gd name="connsiteX10" fmla="*/ 1874981 w 1874981"/>
              <a:gd name="connsiteY10" fmla="*/ 923326 h 1107996"/>
              <a:gd name="connsiteX11" fmla="*/ 1690311 w 1874981"/>
              <a:gd name="connsiteY11" fmla="*/ 1107996 h 1107996"/>
              <a:gd name="connsiteX12" fmla="*/ 1562484 w 1874981"/>
              <a:gd name="connsiteY12" fmla="*/ 1107996 h 1107996"/>
              <a:gd name="connsiteX13" fmla="*/ 1618296 w 1874981"/>
              <a:gd name="connsiteY13" fmla="*/ 1292677 h 1107996"/>
              <a:gd name="connsiteX14" fmla="*/ 1093739 w 1874981"/>
              <a:gd name="connsiteY14" fmla="*/ 1107996 h 1107996"/>
              <a:gd name="connsiteX15" fmla="*/ 184670 w 1874981"/>
              <a:gd name="connsiteY15" fmla="*/ 1107996 h 1107996"/>
              <a:gd name="connsiteX16" fmla="*/ 0 w 1874981"/>
              <a:gd name="connsiteY16" fmla="*/ 923326 h 1107996"/>
              <a:gd name="connsiteX17" fmla="*/ 0 w 1874981"/>
              <a:gd name="connsiteY17" fmla="*/ 923330 h 1107996"/>
              <a:gd name="connsiteX18" fmla="*/ 0 w 1874981"/>
              <a:gd name="connsiteY18" fmla="*/ 646331 h 1107996"/>
              <a:gd name="connsiteX19" fmla="*/ 0 w 1874981"/>
              <a:gd name="connsiteY19" fmla="*/ 646331 h 1107996"/>
              <a:gd name="connsiteX20" fmla="*/ 0 w 1874981"/>
              <a:gd name="connsiteY20" fmla="*/ 184670 h 1107996"/>
              <a:gd name="connsiteX0" fmla="*/ 0 w 1874981"/>
              <a:gd name="connsiteY0" fmla="*/ 184670 h 1292677"/>
              <a:gd name="connsiteX1" fmla="*/ 184670 w 1874981"/>
              <a:gd name="connsiteY1" fmla="*/ 0 h 1292677"/>
              <a:gd name="connsiteX2" fmla="*/ 1093739 w 1874981"/>
              <a:gd name="connsiteY2" fmla="*/ 0 h 1292677"/>
              <a:gd name="connsiteX3" fmla="*/ 1093739 w 1874981"/>
              <a:gd name="connsiteY3" fmla="*/ 0 h 1292677"/>
              <a:gd name="connsiteX4" fmla="*/ 1562484 w 1874981"/>
              <a:gd name="connsiteY4" fmla="*/ 0 h 1292677"/>
              <a:gd name="connsiteX5" fmla="*/ 1690311 w 1874981"/>
              <a:gd name="connsiteY5" fmla="*/ 0 h 1292677"/>
              <a:gd name="connsiteX6" fmla="*/ 1874981 w 1874981"/>
              <a:gd name="connsiteY6" fmla="*/ 184670 h 1292677"/>
              <a:gd name="connsiteX7" fmla="*/ 1874981 w 1874981"/>
              <a:gd name="connsiteY7" fmla="*/ 646331 h 1292677"/>
              <a:gd name="connsiteX8" fmla="*/ 1874981 w 1874981"/>
              <a:gd name="connsiteY8" fmla="*/ 646331 h 1292677"/>
              <a:gd name="connsiteX9" fmla="*/ 1874981 w 1874981"/>
              <a:gd name="connsiteY9" fmla="*/ 923330 h 1292677"/>
              <a:gd name="connsiteX10" fmla="*/ 1874981 w 1874981"/>
              <a:gd name="connsiteY10" fmla="*/ 923326 h 1292677"/>
              <a:gd name="connsiteX11" fmla="*/ 1690311 w 1874981"/>
              <a:gd name="connsiteY11" fmla="*/ 1107996 h 1292677"/>
              <a:gd name="connsiteX12" fmla="*/ 1562484 w 1874981"/>
              <a:gd name="connsiteY12" fmla="*/ 1107996 h 1292677"/>
              <a:gd name="connsiteX13" fmla="*/ 1618296 w 1874981"/>
              <a:gd name="connsiteY13" fmla="*/ 1292677 h 1292677"/>
              <a:gd name="connsiteX14" fmla="*/ 1352357 w 1874981"/>
              <a:gd name="connsiteY14" fmla="*/ 1107996 h 1292677"/>
              <a:gd name="connsiteX15" fmla="*/ 184670 w 1874981"/>
              <a:gd name="connsiteY15" fmla="*/ 1107996 h 1292677"/>
              <a:gd name="connsiteX16" fmla="*/ 0 w 1874981"/>
              <a:gd name="connsiteY16" fmla="*/ 923326 h 1292677"/>
              <a:gd name="connsiteX17" fmla="*/ 0 w 1874981"/>
              <a:gd name="connsiteY17" fmla="*/ 923330 h 1292677"/>
              <a:gd name="connsiteX18" fmla="*/ 0 w 1874981"/>
              <a:gd name="connsiteY18" fmla="*/ 646331 h 1292677"/>
              <a:gd name="connsiteX19" fmla="*/ 0 w 1874981"/>
              <a:gd name="connsiteY19" fmla="*/ 646331 h 1292677"/>
              <a:gd name="connsiteX20" fmla="*/ 0 w 1874981"/>
              <a:gd name="connsiteY20" fmla="*/ 184670 h 1292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874981" h="1292677">
                <a:moveTo>
                  <a:pt x="0" y="184670"/>
                </a:moveTo>
                <a:cubicBezTo>
                  <a:pt x="0" y="82680"/>
                  <a:pt x="82680" y="0"/>
                  <a:pt x="184670" y="0"/>
                </a:cubicBezTo>
                <a:lnTo>
                  <a:pt x="1093739" y="0"/>
                </a:lnTo>
                <a:lnTo>
                  <a:pt x="1093739" y="0"/>
                </a:lnTo>
                <a:lnTo>
                  <a:pt x="1562484" y="0"/>
                </a:lnTo>
                <a:lnTo>
                  <a:pt x="1690311" y="0"/>
                </a:lnTo>
                <a:cubicBezTo>
                  <a:pt x="1792301" y="0"/>
                  <a:pt x="1874981" y="82680"/>
                  <a:pt x="1874981" y="184670"/>
                </a:cubicBezTo>
                <a:lnTo>
                  <a:pt x="1874981" y="646331"/>
                </a:lnTo>
                <a:lnTo>
                  <a:pt x="1874981" y="646331"/>
                </a:lnTo>
                <a:lnTo>
                  <a:pt x="1874981" y="923330"/>
                </a:lnTo>
                <a:lnTo>
                  <a:pt x="1874981" y="923326"/>
                </a:lnTo>
                <a:cubicBezTo>
                  <a:pt x="1874981" y="1025316"/>
                  <a:pt x="1792301" y="1107996"/>
                  <a:pt x="1690311" y="1107996"/>
                </a:cubicBezTo>
                <a:lnTo>
                  <a:pt x="1562484" y="1107996"/>
                </a:lnTo>
                <a:lnTo>
                  <a:pt x="1618296" y="1292677"/>
                </a:lnTo>
                <a:lnTo>
                  <a:pt x="1352357" y="1107996"/>
                </a:lnTo>
                <a:lnTo>
                  <a:pt x="184670" y="1107996"/>
                </a:lnTo>
                <a:cubicBezTo>
                  <a:pt x="82680" y="1107996"/>
                  <a:pt x="0" y="1025316"/>
                  <a:pt x="0" y="923326"/>
                </a:cubicBezTo>
                <a:lnTo>
                  <a:pt x="0" y="923330"/>
                </a:lnTo>
                <a:lnTo>
                  <a:pt x="0" y="646331"/>
                </a:lnTo>
                <a:lnTo>
                  <a:pt x="0" y="646331"/>
                </a:lnTo>
                <a:lnTo>
                  <a:pt x="0" y="184670"/>
                </a:lnTo>
                <a:close/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E2F53946-1FF2-445F-B8CC-BD8CC2FA2DB0}"/>
              </a:ext>
            </a:extLst>
          </p:cNvPr>
          <p:cNvSpPr/>
          <p:nvPr/>
        </p:nvSpPr>
        <p:spPr>
          <a:xfrm>
            <a:off x="4572000" y="1206035"/>
            <a:ext cx="1874981" cy="1002272"/>
          </a:xfrm>
          <a:custGeom>
            <a:avLst/>
            <a:gdLst>
              <a:gd name="connsiteX0" fmla="*/ 0 w 1874981"/>
              <a:gd name="connsiteY0" fmla="*/ 130699 h 784177"/>
              <a:gd name="connsiteX1" fmla="*/ 130699 w 1874981"/>
              <a:gd name="connsiteY1" fmla="*/ 0 h 784177"/>
              <a:gd name="connsiteX2" fmla="*/ 312497 w 1874981"/>
              <a:gd name="connsiteY2" fmla="*/ 0 h 784177"/>
              <a:gd name="connsiteX3" fmla="*/ 312497 w 1874981"/>
              <a:gd name="connsiteY3" fmla="*/ 0 h 784177"/>
              <a:gd name="connsiteX4" fmla="*/ 781242 w 1874981"/>
              <a:gd name="connsiteY4" fmla="*/ 0 h 784177"/>
              <a:gd name="connsiteX5" fmla="*/ 1744282 w 1874981"/>
              <a:gd name="connsiteY5" fmla="*/ 0 h 784177"/>
              <a:gd name="connsiteX6" fmla="*/ 1874981 w 1874981"/>
              <a:gd name="connsiteY6" fmla="*/ 130699 h 784177"/>
              <a:gd name="connsiteX7" fmla="*/ 1874981 w 1874981"/>
              <a:gd name="connsiteY7" fmla="*/ 457437 h 784177"/>
              <a:gd name="connsiteX8" fmla="*/ 1874981 w 1874981"/>
              <a:gd name="connsiteY8" fmla="*/ 457437 h 784177"/>
              <a:gd name="connsiteX9" fmla="*/ 1874981 w 1874981"/>
              <a:gd name="connsiteY9" fmla="*/ 653481 h 784177"/>
              <a:gd name="connsiteX10" fmla="*/ 1874981 w 1874981"/>
              <a:gd name="connsiteY10" fmla="*/ 653478 h 784177"/>
              <a:gd name="connsiteX11" fmla="*/ 1744282 w 1874981"/>
              <a:gd name="connsiteY11" fmla="*/ 784177 h 784177"/>
              <a:gd name="connsiteX12" fmla="*/ 781242 w 1874981"/>
              <a:gd name="connsiteY12" fmla="*/ 784177 h 784177"/>
              <a:gd name="connsiteX13" fmla="*/ 66581 w 1874981"/>
              <a:gd name="connsiteY13" fmla="*/ 1002272 h 784177"/>
              <a:gd name="connsiteX14" fmla="*/ 312497 w 1874981"/>
              <a:gd name="connsiteY14" fmla="*/ 784177 h 784177"/>
              <a:gd name="connsiteX15" fmla="*/ 130699 w 1874981"/>
              <a:gd name="connsiteY15" fmla="*/ 784177 h 784177"/>
              <a:gd name="connsiteX16" fmla="*/ 0 w 1874981"/>
              <a:gd name="connsiteY16" fmla="*/ 653478 h 784177"/>
              <a:gd name="connsiteX17" fmla="*/ 0 w 1874981"/>
              <a:gd name="connsiteY17" fmla="*/ 653481 h 784177"/>
              <a:gd name="connsiteX18" fmla="*/ 0 w 1874981"/>
              <a:gd name="connsiteY18" fmla="*/ 457437 h 784177"/>
              <a:gd name="connsiteX19" fmla="*/ 0 w 1874981"/>
              <a:gd name="connsiteY19" fmla="*/ 457437 h 784177"/>
              <a:gd name="connsiteX20" fmla="*/ 0 w 1874981"/>
              <a:gd name="connsiteY20" fmla="*/ 130699 h 784177"/>
              <a:gd name="connsiteX0" fmla="*/ 0 w 1874981"/>
              <a:gd name="connsiteY0" fmla="*/ 130699 h 1002272"/>
              <a:gd name="connsiteX1" fmla="*/ 130699 w 1874981"/>
              <a:gd name="connsiteY1" fmla="*/ 0 h 1002272"/>
              <a:gd name="connsiteX2" fmla="*/ 312497 w 1874981"/>
              <a:gd name="connsiteY2" fmla="*/ 0 h 1002272"/>
              <a:gd name="connsiteX3" fmla="*/ 312497 w 1874981"/>
              <a:gd name="connsiteY3" fmla="*/ 0 h 1002272"/>
              <a:gd name="connsiteX4" fmla="*/ 781242 w 1874981"/>
              <a:gd name="connsiteY4" fmla="*/ 0 h 1002272"/>
              <a:gd name="connsiteX5" fmla="*/ 1744282 w 1874981"/>
              <a:gd name="connsiteY5" fmla="*/ 0 h 1002272"/>
              <a:gd name="connsiteX6" fmla="*/ 1874981 w 1874981"/>
              <a:gd name="connsiteY6" fmla="*/ 130699 h 1002272"/>
              <a:gd name="connsiteX7" fmla="*/ 1874981 w 1874981"/>
              <a:gd name="connsiteY7" fmla="*/ 457437 h 1002272"/>
              <a:gd name="connsiteX8" fmla="*/ 1874981 w 1874981"/>
              <a:gd name="connsiteY8" fmla="*/ 457437 h 1002272"/>
              <a:gd name="connsiteX9" fmla="*/ 1874981 w 1874981"/>
              <a:gd name="connsiteY9" fmla="*/ 653481 h 1002272"/>
              <a:gd name="connsiteX10" fmla="*/ 1874981 w 1874981"/>
              <a:gd name="connsiteY10" fmla="*/ 653478 h 1002272"/>
              <a:gd name="connsiteX11" fmla="*/ 1744282 w 1874981"/>
              <a:gd name="connsiteY11" fmla="*/ 784177 h 1002272"/>
              <a:gd name="connsiteX12" fmla="*/ 541096 w 1874981"/>
              <a:gd name="connsiteY12" fmla="*/ 793414 h 1002272"/>
              <a:gd name="connsiteX13" fmla="*/ 66581 w 1874981"/>
              <a:gd name="connsiteY13" fmla="*/ 1002272 h 1002272"/>
              <a:gd name="connsiteX14" fmla="*/ 312497 w 1874981"/>
              <a:gd name="connsiteY14" fmla="*/ 784177 h 1002272"/>
              <a:gd name="connsiteX15" fmla="*/ 130699 w 1874981"/>
              <a:gd name="connsiteY15" fmla="*/ 784177 h 1002272"/>
              <a:gd name="connsiteX16" fmla="*/ 0 w 1874981"/>
              <a:gd name="connsiteY16" fmla="*/ 653478 h 1002272"/>
              <a:gd name="connsiteX17" fmla="*/ 0 w 1874981"/>
              <a:gd name="connsiteY17" fmla="*/ 653481 h 1002272"/>
              <a:gd name="connsiteX18" fmla="*/ 0 w 1874981"/>
              <a:gd name="connsiteY18" fmla="*/ 457437 h 1002272"/>
              <a:gd name="connsiteX19" fmla="*/ 0 w 1874981"/>
              <a:gd name="connsiteY19" fmla="*/ 457437 h 1002272"/>
              <a:gd name="connsiteX20" fmla="*/ 0 w 1874981"/>
              <a:gd name="connsiteY20" fmla="*/ 130699 h 1002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874981" h="1002272">
                <a:moveTo>
                  <a:pt x="0" y="130699"/>
                </a:moveTo>
                <a:cubicBezTo>
                  <a:pt x="0" y="58516"/>
                  <a:pt x="58516" y="0"/>
                  <a:pt x="130699" y="0"/>
                </a:cubicBezTo>
                <a:lnTo>
                  <a:pt x="312497" y="0"/>
                </a:lnTo>
                <a:lnTo>
                  <a:pt x="312497" y="0"/>
                </a:lnTo>
                <a:lnTo>
                  <a:pt x="781242" y="0"/>
                </a:lnTo>
                <a:lnTo>
                  <a:pt x="1744282" y="0"/>
                </a:lnTo>
                <a:cubicBezTo>
                  <a:pt x="1816465" y="0"/>
                  <a:pt x="1874981" y="58516"/>
                  <a:pt x="1874981" y="130699"/>
                </a:cubicBezTo>
                <a:lnTo>
                  <a:pt x="1874981" y="457437"/>
                </a:lnTo>
                <a:lnTo>
                  <a:pt x="1874981" y="457437"/>
                </a:lnTo>
                <a:lnTo>
                  <a:pt x="1874981" y="653481"/>
                </a:lnTo>
                <a:lnTo>
                  <a:pt x="1874981" y="653478"/>
                </a:lnTo>
                <a:cubicBezTo>
                  <a:pt x="1874981" y="725661"/>
                  <a:pt x="1816465" y="784177"/>
                  <a:pt x="1744282" y="784177"/>
                </a:cubicBezTo>
                <a:lnTo>
                  <a:pt x="541096" y="793414"/>
                </a:lnTo>
                <a:lnTo>
                  <a:pt x="66581" y="1002272"/>
                </a:lnTo>
                <a:lnTo>
                  <a:pt x="312497" y="784177"/>
                </a:lnTo>
                <a:lnTo>
                  <a:pt x="130699" y="784177"/>
                </a:lnTo>
                <a:cubicBezTo>
                  <a:pt x="58516" y="784177"/>
                  <a:pt x="0" y="725661"/>
                  <a:pt x="0" y="653478"/>
                </a:cubicBezTo>
                <a:lnTo>
                  <a:pt x="0" y="653481"/>
                </a:lnTo>
                <a:lnTo>
                  <a:pt x="0" y="457437"/>
                </a:lnTo>
                <a:lnTo>
                  <a:pt x="0" y="457437"/>
                </a:lnTo>
                <a:lnTo>
                  <a:pt x="0" y="130699"/>
                </a:lnTo>
                <a:close/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C14DDBE-1B54-419C-A498-2BC154F7ACF6}"/>
              </a:ext>
            </a:extLst>
          </p:cNvPr>
          <p:cNvGrpSpPr/>
          <p:nvPr/>
        </p:nvGrpSpPr>
        <p:grpSpPr>
          <a:xfrm>
            <a:off x="5825010" y="3620173"/>
            <a:ext cx="2542032" cy="475866"/>
            <a:chOff x="3477543" y="3618719"/>
            <a:chExt cx="2542032" cy="47586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A5B8E89-6B9F-4AFA-8FC4-7E7458CB5152}"/>
                </a:ext>
              </a:extLst>
            </p:cNvPr>
            <p:cNvSpPr/>
            <p:nvPr/>
          </p:nvSpPr>
          <p:spPr>
            <a:xfrm>
              <a:off x="3477543" y="3618719"/>
              <a:ext cx="2542032" cy="4754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A1AF201-8F8E-4AAC-8ED8-80ED7B66AAB1}"/>
                </a:ext>
              </a:extLst>
            </p:cNvPr>
            <p:cNvGrpSpPr/>
            <p:nvPr/>
          </p:nvGrpSpPr>
          <p:grpSpPr>
            <a:xfrm>
              <a:off x="3479465" y="3623529"/>
              <a:ext cx="2538188" cy="471056"/>
              <a:chOff x="2798621" y="3251199"/>
              <a:chExt cx="2538188" cy="471056"/>
            </a:xfrm>
            <a:solidFill>
              <a:schemeClr val="bg1"/>
            </a:solidFill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ABCDDD8-6610-4993-8B0C-7DF89EDC5B48}"/>
                  </a:ext>
                </a:extLst>
              </p:cNvPr>
              <p:cNvSpPr/>
              <p:nvPr/>
            </p:nvSpPr>
            <p:spPr>
              <a:xfrm>
                <a:off x="2798621" y="3251200"/>
                <a:ext cx="471054" cy="471055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D822B201-776E-4A5A-8955-C743ACAA0E13}"/>
                  </a:ext>
                </a:extLst>
              </p:cNvPr>
              <p:cNvSpPr/>
              <p:nvPr/>
            </p:nvSpPr>
            <p:spPr>
              <a:xfrm>
                <a:off x="4008747" y="3251199"/>
                <a:ext cx="471054" cy="471055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A1B4E24-D763-4941-9412-D9E203928A15}"/>
                  </a:ext>
                </a:extLst>
              </p:cNvPr>
              <p:cNvSpPr/>
              <p:nvPr/>
            </p:nvSpPr>
            <p:spPr>
              <a:xfrm>
                <a:off x="4865755" y="3251199"/>
                <a:ext cx="471054" cy="471055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9AA38C1C-2AE5-4178-AE6C-3AF4AA032F85}"/>
                  </a:ext>
                </a:extLst>
              </p:cNvPr>
              <p:cNvSpPr/>
              <p:nvPr/>
            </p:nvSpPr>
            <p:spPr>
              <a:xfrm>
                <a:off x="3421640" y="3251199"/>
                <a:ext cx="471054" cy="471055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9FF25C9-5F0C-487B-A540-F521CF5AE97A}"/>
                  </a:ext>
                </a:extLst>
              </p:cNvPr>
              <p:cNvSpPr txBox="1"/>
              <p:nvPr/>
            </p:nvSpPr>
            <p:spPr>
              <a:xfrm>
                <a:off x="4489313" y="3262680"/>
                <a:ext cx="349776" cy="430887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=</a:t>
                </a:r>
              </a:p>
            </p:txBody>
          </p:sp>
        </p:grp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8604F05-26C0-4ACD-8CEB-612FFB1C37EB}"/>
              </a:ext>
            </a:extLst>
          </p:cNvPr>
          <p:cNvSpPr txBox="1"/>
          <p:nvPr/>
        </p:nvSpPr>
        <p:spPr>
          <a:xfrm>
            <a:off x="5899381" y="3650226"/>
            <a:ext cx="3417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5047684-4E0E-48D3-9CDD-1CF4C7190DFD}"/>
              </a:ext>
            </a:extLst>
          </p:cNvPr>
          <p:cNvSpPr txBox="1"/>
          <p:nvPr/>
        </p:nvSpPr>
        <p:spPr>
          <a:xfrm>
            <a:off x="7104316" y="3645066"/>
            <a:ext cx="3417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B8B25D6-423A-4621-BD35-844AE8C34613}"/>
              </a:ext>
            </a:extLst>
          </p:cNvPr>
          <p:cNvSpPr txBox="1"/>
          <p:nvPr/>
        </p:nvSpPr>
        <p:spPr>
          <a:xfrm>
            <a:off x="6519610" y="3655377"/>
            <a:ext cx="3417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FAE6182-EF0B-4DE7-B660-5E2C8AE3FB58}"/>
              </a:ext>
            </a:extLst>
          </p:cNvPr>
          <p:cNvSpPr txBox="1"/>
          <p:nvPr/>
        </p:nvSpPr>
        <p:spPr>
          <a:xfrm>
            <a:off x="7957943" y="3643633"/>
            <a:ext cx="3417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955956B-1F5A-4EEF-A0CB-B060654185C5}"/>
              </a:ext>
            </a:extLst>
          </p:cNvPr>
          <p:cNvSpPr txBox="1"/>
          <p:nvPr/>
        </p:nvSpPr>
        <p:spPr>
          <a:xfrm>
            <a:off x="6511085" y="3619795"/>
            <a:ext cx="3417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B970363-5D69-4AF6-BFA0-AF4768A3399A}"/>
              </a:ext>
            </a:extLst>
          </p:cNvPr>
          <p:cNvSpPr txBox="1"/>
          <p:nvPr/>
        </p:nvSpPr>
        <p:spPr>
          <a:xfrm>
            <a:off x="7881535" y="3647037"/>
            <a:ext cx="4988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2740A37-6DA4-4319-8B96-91E36A7508A7}"/>
              </a:ext>
            </a:extLst>
          </p:cNvPr>
          <p:cNvSpPr txBox="1"/>
          <p:nvPr/>
        </p:nvSpPr>
        <p:spPr>
          <a:xfrm>
            <a:off x="5816256" y="3645969"/>
            <a:ext cx="4988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8F7E550-4B98-47A4-939F-6525D2BC97F3}"/>
              </a:ext>
            </a:extLst>
          </p:cNvPr>
          <p:cNvSpPr txBox="1"/>
          <p:nvPr/>
        </p:nvSpPr>
        <p:spPr>
          <a:xfrm>
            <a:off x="7023157" y="3647346"/>
            <a:ext cx="4988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528431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18" y="13845"/>
            <a:ext cx="9127363" cy="6830310"/>
          </a:xfrm>
        </p:spPr>
      </p:pic>
    </p:spTree>
    <p:extLst>
      <p:ext uri="{BB962C8B-B14F-4D97-AF65-F5344CB8AC3E}">
        <p14:creationId xmlns:p14="http://schemas.microsoft.com/office/powerpoint/2010/main" val="2327635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8334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6270" y="2565218"/>
            <a:ext cx="861146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6600" b="1" dirty="0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6600" b="1" dirty="0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sz="6600" b="1" dirty="0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10</a:t>
            </a:r>
          </a:p>
        </p:txBody>
      </p:sp>
    </p:spTree>
    <p:extLst>
      <p:ext uri="{BB962C8B-B14F-4D97-AF65-F5344CB8AC3E}">
        <p14:creationId xmlns:p14="http://schemas.microsoft.com/office/powerpoint/2010/main" val="159558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A82D35F-1D8D-4B89-A545-B1ED9870CF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731" y="783345"/>
            <a:ext cx="8733362" cy="56174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36F842-D314-46C0-955E-6C8945B2B6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115" y="0"/>
            <a:ext cx="9144000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39FDC18-A163-4426-B76B-B0E8033C6C23}"/>
              </a:ext>
            </a:extLst>
          </p:cNvPr>
          <p:cNvSpPr/>
          <p:nvPr/>
        </p:nvSpPr>
        <p:spPr>
          <a:xfrm>
            <a:off x="461818" y="1099132"/>
            <a:ext cx="914400" cy="430887"/>
          </a:xfrm>
          <a:prstGeom prst="rect">
            <a:avLst/>
          </a:prstGeom>
          <a:solidFill>
            <a:srgbClr val="FFE121"/>
          </a:solidFill>
          <a:ln w="19050">
            <a:solidFill>
              <a:srgbClr val="E1A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– 1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61098F7-C131-4C0C-B8EC-9F34D0A64ECA}"/>
              </a:ext>
            </a:extLst>
          </p:cNvPr>
          <p:cNvSpPr/>
          <p:nvPr/>
        </p:nvSpPr>
        <p:spPr>
          <a:xfrm>
            <a:off x="1376218" y="1099131"/>
            <a:ext cx="914400" cy="430887"/>
          </a:xfrm>
          <a:prstGeom prst="rect">
            <a:avLst/>
          </a:prstGeom>
          <a:solidFill>
            <a:srgbClr val="FFC52D"/>
          </a:solidFill>
          <a:ln w="19050">
            <a:solidFill>
              <a:srgbClr val="E1A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– 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C15EBC4-BAE2-4134-8CE9-561DEC861849}"/>
              </a:ext>
            </a:extLst>
          </p:cNvPr>
          <p:cNvSpPr/>
          <p:nvPr/>
        </p:nvSpPr>
        <p:spPr>
          <a:xfrm>
            <a:off x="2290618" y="1099132"/>
            <a:ext cx="914400" cy="430887"/>
          </a:xfrm>
          <a:prstGeom prst="rect">
            <a:avLst/>
          </a:prstGeom>
          <a:solidFill>
            <a:srgbClr val="FFE121"/>
          </a:solidFill>
          <a:ln w="19050">
            <a:solidFill>
              <a:srgbClr val="E1A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– 3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D37296A-09BF-4DE3-A7D7-391F5F1F99C9}"/>
              </a:ext>
            </a:extLst>
          </p:cNvPr>
          <p:cNvSpPr/>
          <p:nvPr/>
        </p:nvSpPr>
        <p:spPr>
          <a:xfrm>
            <a:off x="3205018" y="1099131"/>
            <a:ext cx="914400" cy="430887"/>
          </a:xfrm>
          <a:prstGeom prst="rect">
            <a:avLst/>
          </a:prstGeom>
          <a:solidFill>
            <a:srgbClr val="FFC52D"/>
          </a:solidFill>
          <a:ln w="19050">
            <a:solidFill>
              <a:srgbClr val="E1A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– 4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241A6E2-EC11-4AD7-A2DA-24686288F22E}"/>
              </a:ext>
            </a:extLst>
          </p:cNvPr>
          <p:cNvSpPr/>
          <p:nvPr/>
        </p:nvSpPr>
        <p:spPr>
          <a:xfrm>
            <a:off x="4119418" y="1099132"/>
            <a:ext cx="914400" cy="430887"/>
          </a:xfrm>
          <a:prstGeom prst="rect">
            <a:avLst/>
          </a:prstGeom>
          <a:solidFill>
            <a:srgbClr val="FFE121"/>
          </a:solidFill>
          <a:ln w="19050">
            <a:solidFill>
              <a:srgbClr val="E1A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– 5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5F28DDE-1D2E-49E2-B0E0-7FE0543D588A}"/>
              </a:ext>
            </a:extLst>
          </p:cNvPr>
          <p:cNvSpPr/>
          <p:nvPr/>
        </p:nvSpPr>
        <p:spPr>
          <a:xfrm>
            <a:off x="5033818" y="1099131"/>
            <a:ext cx="914400" cy="430887"/>
          </a:xfrm>
          <a:prstGeom prst="rect">
            <a:avLst/>
          </a:prstGeom>
          <a:solidFill>
            <a:srgbClr val="FFC52D"/>
          </a:solidFill>
          <a:ln w="19050">
            <a:solidFill>
              <a:srgbClr val="E1A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– 6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C0E2F35-3CFB-4F47-BBD6-A3DC6E31C269}"/>
              </a:ext>
            </a:extLst>
          </p:cNvPr>
          <p:cNvSpPr/>
          <p:nvPr/>
        </p:nvSpPr>
        <p:spPr>
          <a:xfrm>
            <a:off x="5948218" y="1099132"/>
            <a:ext cx="914400" cy="430887"/>
          </a:xfrm>
          <a:prstGeom prst="rect">
            <a:avLst/>
          </a:prstGeom>
          <a:solidFill>
            <a:srgbClr val="FFE121"/>
          </a:solidFill>
          <a:ln w="19050">
            <a:solidFill>
              <a:srgbClr val="E1A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– 7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A534543-146E-430A-93E0-F7519DE4AEB5}"/>
              </a:ext>
            </a:extLst>
          </p:cNvPr>
          <p:cNvSpPr/>
          <p:nvPr/>
        </p:nvSpPr>
        <p:spPr>
          <a:xfrm>
            <a:off x="461818" y="1530017"/>
            <a:ext cx="914400" cy="430887"/>
          </a:xfrm>
          <a:prstGeom prst="rect">
            <a:avLst/>
          </a:prstGeom>
          <a:solidFill>
            <a:srgbClr val="FFC52D"/>
          </a:solidFill>
          <a:ln w="19050">
            <a:solidFill>
              <a:srgbClr val="E1A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– 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DA8A10F-FF43-4B79-BF52-E1EBE10CF943}"/>
              </a:ext>
            </a:extLst>
          </p:cNvPr>
          <p:cNvSpPr/>
          <p:nvPr/>
        </p:nvSpPr>
        <p:spPr>
          <a:xfrm>
            <a:off x="1376218" y="1530018"/>
            <a:ext cx="914400" cy="430887"/>
          </a:xfrm>
          <a:prstGeom prst="rect">
            <a:avLst/>
          </a:prstGeom>
          <a:solidFill>
            <a:srgbClr val="FFE121"/>
          </a:solidFill>
          <a:ln w="19050">
            <a:solidFill>
              <a:srgbClr val="E1A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– 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00E0D19-FEAF-4227-AB33-42DF83149A59}"/>
              </a:ext>
            </a:extLst>
          </p:cNvPr>
          <p:cNvSpPr/>
          <p:nvPr/>
        </p:nvSpPr>
        <p:spPr>
          <a:xfrm>
            <a:off x="2290618" y="1530017"/>
            <a:ext cx="914400" cy="430887"/>
          </a:xfrm>
          <a:prstGeom prst="rect">
            <a:avLst/>
          </a:prstGeom>
          <a:solidFill>
            <a:srgbClr val="FFC52D"/>
          </a:solidFill>
          <a:ln w="19050">
            <a:solidFill>
              <a:srgbClr val="E1A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– 3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BBC4FD5-24A2-4964-85BB-2C0F211E9F0B}"/>
              </a:ext>
            </a:extLst>
          </p:cNvPr>
          <p:cNvSpPr/>
          <p:nvPr/>
        </p:nvSpPr>
        <p:spPr>
          <a:xfrm>
            <a:off x="3205018" y="1530018"/>
            <a:ext cx="914400" cy="430887"/>
          </a:xfrm>
          <a:prstGeom prst="rect">
            <a:avLst/>
          </a:prstGeom>
          <a:solidFill>
            <a:srgbClr val="FFE121"/>
          </a:solidFill>
          <a:ln w="19050">
            <a:solidFill>
              <a:srgbClr val="E1A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– 4 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3AA85DC-DC37-4BEB-AEBF-03E8AEC5DBBA}"/>
              </a:ext>
            </a:extLst>
          </p:cNvPr>
          <p:cNvSpPr/>
          <p:nvPr/>
        </p:nvSpPr>
        <p:spPr>
          <a:xfrm>
            <a:off x="4119418" y="1530017"/>
            <a:ext cx="914400" cy="430887"/>
          </a:xfrm>
          <a:prstGeom prst="rect">
            <a:avLst/>
          </a:prstGeom>
          <a:solidFill>
            <a:srgbClr val="FFC52D"/>
          </a:solidFill>
          <a:ln w="19050">
            <a:solidFill>
              <a:srgbClr val="E1A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– 5 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C5F7326-2566-4BBD-8ED3-81773C089461}"/>
              </a:ext>
            </a:extLst>
          </p:cNvPr>
          <p:cNvSpPr/>
          <p:nvPr/>
        </p:nvSpPr>
        <p:spPr>
          <a:xfrm>
            <a:off x="5033818" y="1530018"/>
            <a:ext cx="914400" cy="430887"/>
          </a:xfrm>
          <a:prstGeom prst="rect">
            <a:avLst/>
          </a:prstGeom>
          <a:solidFill>
            <a:srgbClr val="FFE121"/>
          </a:solidFill>
          <a:ln w="19050">
            <a:solidFill>
              <a:srgbClr val="E1A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– 6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5731449-6B02-4EB0-B5F5-69CD0A8C5F03}"/>
              </a:ext>
            </a:extLst>
          </p:cNvPr>
          <p:cNvSpPr/>
          <p:nvPr/>
        </p:nvSpPr>
        <p:spPr>
          <a:xfrm>
            <a:off x="461818" y="1960903"/>
            <a:ext cx="914400" cy="430887"/>
          </a:xfrm>
          <a:prstGeom prst="rect">
            <a:avLst/>
          </a:prstGeom>
          <a:solidFill>
            <a:srgbClr val="FFE121"/>
          </a:solidFill>
          <a:ln w="19050">
            <a:solidFill>
              <a:srgbClr val="E1A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– 1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0813652-84E3-4ABB-A1C1-C7F339BE1183}"/>
              </a:ext>
            </a:extLst>
          </p:cNvPr>
          <p:cNvSpPr/>
          <p:nvPr/>
        </p:nvSpPr>
        <p:spPr>
          <a:xfrm>
            <a:off x="1376218" y="1960902"/>
            <a:ext cx="914400" cy="430887"/>
          </a:xfrm>
          <a:prstGeom prst="rect">
            <a:avLst/>
          </a:prstGeom>
          <a:solidFill>
            <a:srgbClr val="FFC52D"/>
          </a:solidFill>
          <a:ln w="19050">
            <a:solidFill>
              <a:srgbClr val="E1A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– 2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1AAE640-DB16-41C3-A68F-D6E6B662D2F3}"/>
              </a:ext>
            </a:extLst>
          </p:cNvPr>
          <p:cNvSpPr/>
          <p:nvPr/>
        </p:nvSpPr>
        <p:spPr>
          <a:xfrm>
            <a:off x="2290618" y="1960903"/>
            <a:ext cx="914400" cy="430887"/>
          </a:xfrm>
          <a:prstGeom prst="rect">
            <a:avLst/>
          </a:prstGeom>
          <a:solidFill>
            <a:srgbClr val="FFE121"/>
          </a:solidFill>
          <a:ln w="19050">
            <a:solidFill>
              <a:srgbClr val="E1A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– 3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35747E2-A5B2-49D6-9333-F421E7E9F2C8}"/>
              </a:ext>
            </a:extLst>
          </p:cNvPr>
          <p:cNvSpPr/>
          <p:nvPr/>
        </p:nvSpPr>
        <p:spPr>
          <a:xfrm>
            <a:off x="3205018" y="1960902"/>
            <a:ext cx="914400" cy="430887"/>
          </a:xfrm>
          <a:prstGeom prst="rect">
            <a:avLst/>
          </a:prstGeom>
          <a:solidFill>
            <a:srgbClr val="FFC52D"/>
          </a:solidFill>
          <a:ln w="19050">
            <a:solidFill>
              <a:srgbClr val="E1A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– 4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1D57986-E813-4DBF-9547-A7A2E3BC6528}"/>
              </a:ext>
            </a:extLst>
          </p:cNvPr>
          <p:cNvSpPr/>
          <p:nvPr/>
        </p:nvSpPr>
        <p:spPr>
          <a:xfrm>
            <a:off x="4119418" y="1960903"/>
            <a:ext cx="914400" cy="430887"/>
          </a:xfrm>
          <a:prstGeom prst="rect">
            <a:avLst/>
          </a:prstGeom>
          <a:solidFill>
            <a:srgbClr val="FFE121"/>
          </a:solidFill>
          <a:ln w="19050">
            <a:solidFill>
              <a:srgbClr val="E1A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– 5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80EDEA8-C05E-45B0-9328-E7B7874066D7}"/>
              </a:ext>
            </a:extLst>
          </p:cNvPr>
          <p:cNvSpPr/>
          <p:nvPr/>
        </p:nvSpPr>
        <p:spPr>
          <a:xfrm>
            <a:off x="461818" y="2391782"/>
            <a:ext cx="914400" cy="430887"/>
          </a:xfrm>
          <a:prstGeom prst="rect">
            <a:avLst/>
          </a:prstGeom>
          <a:solidFill>
            <a:srgbClr val="FFC52D"/>
          </a:solidFill>
          <a:ln w="19050">
            <a:solidFill>
              <a:srgbClr val="E1A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– 1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6EB62B3-D2DC-497B-BC29-4A225771E55C}"/>
              </a:ext>
            </a:extLst>
          </p:cNvPr>
          <p:cNvSpPr/>
          <p:nvPr/>
        </p:nvSpPr>
        <p:spPr>
          <a:xfrm>
            <a:off x="1376218" y="2391783"/>
            <a:ext cx="914400" cy="430887"/>
          </a:xfrm>
          <a:prstGeom prst="rect">
            <a:avLst/>
          </a:prstGeom>
          <a:solidFill>
            <a:srgbClr val="FFE121"/>
          </a:solidFill>
          <a:ln w="19050">
            <a:solidFill>
              <a:srgbClr val="E1A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– 2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0C450FC-D974-4015-AE77-12CF8B3973B8}"/>
              </a:ext>
            </a:extLst>
          </p:cNvPr>
          <p:cNvSpPr/>
          <p:nvPr/>
        </p:nvSpPr>
        <p:spPr>
          <a:xfrm>
            <a:off x="2290618" y="2391782"/>
            <a:ext cx="914400" cy="430887"/>
          </a:xfrm>
          <a:prstGeom prst="rect">
            <a:avLst/>
          </a:prstGeom>
          <a:solidFill>
            <a:srgbClr val="FFC52D"/>
          </a:solidFill>
          <a:ln w="19050">
            <a:solidFill>
              <a:srgbClr val="E1A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– 3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8A213BB-0868-41A0-8D6E-21071C95968B}"/>
              </a:ext>
            </a:extLst>
          </p:cNvPr>
          <p:cNvSpPr/>
          <p:nvPr/>
        </p:nvSpPr>
        <p:spPr>
          <a:xfrm>
            <a:off x="3205018" y="2391783"/>
            <a:ext cx="914400" cy="430887"/>
          </a:xfrm>
          <a:prstGeom prst="rect">
            <a:avLst/>
          </a:prstGeom>
          <a:solidFill>
            <a:srgbClr val="FFE121"/>
          </a:solidFill>
          <a:ln w="19050">
            <a:solidFill>
              <a:srgbClr val="E1A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– 4 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1C8B228-93D6-4648-8321-93A883101423}"/>
              </a:ext>
            </a:extLst>
          </p:cNvPr>
          <p:cNvSpPr/>
          <p:nvPr/>
        </p:nvSpPr>
        <p:spPr>
          <a:xfrm>
            <a:off x="461818" y="2828235"/>
            <a:ext cx="914400" cy="430887"/>
          </a:xfrm>
          <a:prstGeom prst="rect">
            <a:avLst/>
          </a:prstGeom>
          <a:solidFill>
            <a:srgbClr val="FFE121"/>
          </a:solidFill>
          <a:ln w="19050">
            <a:solidFill>
              <a:srgbClr val="E1A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– 1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066CB55-9368-41BB-BDE4-2C248F960C6F}"/>
              </a:ext>
            </a:extLst>
          </p:cNvPr>
          <p:cNvSpPr/>
          <p:nvPr/>
        </p:nvSpPr>
        <p:spPr>
          <a:xfrm>
            <a:off x="1376218" y="2828234"/>
            <a:ext cx="914400" cy="430887"/>
          </a:xfrm>
          <a:prstGeom prst="rect">
            <a:avLst/>
          </a:prstGeom>
          <a:solidFill>
            <a:srgbClr val="FFC52D"/>
          </a:solidFill>
          <a:ln w="19050">
            <a:solidFill>
              <a:srgbClr val="E1A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– 2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2FD6619-36A2-4CFC-B84A-C832BA3F8792}"/>
              </a:ext>
            </a:extLst>
          </p:cNvPr>
          <p:cNvSpPr/>
          <p:nvPr/>
        </p:nvSpPr>
        <p:spPr>
          <a:xfrm>
            <a:off x="2290618" y="2828235"/>
            <a:ext cx="914400" cy="430887"/>
          </a:xfrm>
          <a:prstGeom prst="rect">
            <a:avLst/>
          </a:prstGeom>
          <a:solidFill>
            <a:srgbClr val="FFE121"/>
          </a:solidFill>
          <a:ln w="19050">
            <a:solidFill>
              <a:srgbClr val="E1A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– 3 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93D8FD2-373D-40CF-B6FB-44C7C2F67878}"/>
              </a:ext>
            </a:extLst>
          </p:cNvPr>
          <p:cNvSpPr/>
          <p:nvPr/>
        </p:nvSpPr>
        <p:spPr>
          <a:xfrm>
            <a:off x="461818" y="3264683"/>
            <a:ext cx="914400" cy="430887"/>
          </a:xfrm>
          <a:prstGeom prst="rect">
            <a:avLst/>
          </a:prstGeom>
          <a:solidFill>
            <a:srgbClr val="FFC52D"/>
          </a:solidFill>
          <a:ln w="19050">
            <a:solidFill>
              <a:srgbClr val="E1A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– 1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956B1139-B2DB-45E8-8994-F3F540B3D628}"/>
              </a:ext>
            </a:extLst>
          </p:cNvPr>
          <p:cNvSpPr/>
          <p:nvPr/>
        </p:nvSpPr>
        <p:spPr>
          <a:xfrm>
            <a:off x="1376218" y="3264684"/>
            <a:ext cx="914400" cy="430887"/>
          </a:xfrm>
          <a:prstGeom prst="rect">
            <a:avLst/>
          </a:prstGeom>
          <a:solidFill>
            <a:srgbClr val="FFE121"/>
          </a:solidFill>
          <a:ln w="19050">
            <a:solidFill>
              <a:srgbClr val="E1A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– 2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7559AE3-4940-4B01-B8AA-12235EC1C055}"/>
              </a:ext>
            </a:extLst>
          </p:cNvPr>
          <p:cNvSpPr/>
          <p:nvPr/>
        </p:nvSpPr>
        <p:spPr>
          <a:xfrm>
            <a:off x="461818" y="3695570"/>
            <a:ext cx="914400" cy="430887"/>
          </a:xfrm>
          <a:prstGeom prst="rect">
            <a:avLst/>
          </a:prstGeom>
          <a:solidFill>
            <a:srgbClr val="FFE121"/>
          </a:solidFill>
          <a:ln w="19050">
            <a:solidFill>
              <a:srgbClr val="E1A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– 1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D2B1EBEE-A2E8-499B-9525-F7827A046BA3}"/>
              </a:ext>
            </a:extLst>
          </p:cNvPr>
          <p:cNvSpPr/>
          <p:nvPr/>
        </p:nvSpPr>
        <p:spPr>
          <a:xfrm>
            <a:off x="1376218" y="3695569"/>
            <a:ext cx="914400" cy="430887"/>
          </a:xfrm>
          <a:prstGeom prst="rect">
            <a:avLst/>
          </a:prstGeom>
          <a:solidFill>
            <a:srgbClr val="FFC52D"/>
          </a:solidFill>
          <a:ln w="19050">
            <a:solidFill>
              <a:srgbClr val="E1A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– 2 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0D99F26-7E12-400F-B08B-EE8971A2D3B4}"/>
              </a:ext>
            </a:extLst>
          </p:cNvPr>
          <p:cNvSpPr/>
          <p:nvPr/>
        </p:nvSpPr>
        <p:spPr>
          <a:xfrm>
            <a:off x="461818" y="4126454"/>
            <a:ext cx="914400" cy="430887"/>
          </a:xfrm>
          <a:prstGeom prst="rect">
            <a:avLst/>
          </a:prstGeom>
          <a:solidFill>
            <a:srgbClr val="FFC52D"/>
          </a:solidFill>
          <a:ln w="19050">
            <a:solidFill>
              <a:srgbClr val="E1A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– 1 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F0D23D0D-F7E5-4CCB-9445-5C525B58321D}"/>
              </a:ext>
            </a:extLst>
          </p:cNvPr>
          <p:cNvSpPr/>
          <p:nvPr/>
        </p:nvSpPr>
        <p:spPr>
          <a:xfrm>
            <a:off x="1376218" y="4126453"/>
            <a:ext cx="914400" cy="430887"/>
          </a:xfrm>
          <a:prstGeom prst="rect">
            <a:avLst/>
          </a:prstGeom>
          <a:solidFill>
            <a:srgbClr val="FFE121"/>
          </a:solidFill>
          <a:ln w="19050">
            <a:solidFill>
              <a:srgbClr val="E1A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spc="-8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– 2 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3FEF727-7C7C-4592-8468-509A2628D4FF}"/>
              </a:ext>
            </a:extLst>
          </p:cNvPr>
          <p:cNvSpPr/>
          <p:nvPr/>
        </p:nvSpPr>
        <p:spPr>
          <a:xfrm>
            <a:off x="461818" y="4557335"/>
            <a:ext cx="914400" cy="430887"/>
          </a:xfrm>
          <a:prstGeom prst="rect">
            <a:avLst/>
          </a:prstGeom>
          <a:solidFill>
            <a:srgbClr val="FFE121"/>
          </a:solidFill>
          <a:ln w="19050">
            <a:solidFill>
              <a:srgbClr val="E1A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spc="-8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– 1 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8A12D4A7-05C6-4D72-BFE9-19C28FD5F6EA}"/>
              </a:ext>
            </a:extLst>
          </p:cNvPr>
          <p:cNvSpPr/>
          <p:nvPr/>
        </p:nvSpPr>
        <p:spPr>
          <a:xfrm>
            <a:off x="6021820" y="5394424"/>
            <a:ext cx="914400" cy="430887"/>
          </a:xfrm>
          <a:prstGeom prst="rect">
            <a:avLst/>
          </a:prstGeom>
          <a:solidFill>
            <a:srgbClr val="FFC52D"/>
          </a:solidFill>
          <a:ln w="19050">
            <a:solidFill>
              <a:srgbClr val="E1A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– 3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2B3456F8-6D4E-4216-93FB-6C2E045165D0}"/>
              </a:ext>
            </a:extLst>
          </p:cNvPr>
          <p:cNvSpPr/>
          <p:nvPr/>
        </p:nvSpPr>
        <p:spPr>
          <a:xfrm>
            <a:off x="7006530" y="5979151"/>
            <a:ext cx="914400" cy="430887"/>
          </a:xfrm>
          <a:prstGeom prst="rect">
            <a:avLst/>
          </a:prstGeom>
          <a:solidFill>
            <a:srgbClr val="FFE121"/>
          </a:solidFill>
          <a:ln w="19050">
            <a:solidFill>
              <a:srgbClr val="E1A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spc="-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– 3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6605576F-D392-4609-BF7B-DDD9B7591EDF}"/>
              </a:ext>
            </a:extLst>
          </p:cNvPr>
          <p:cNvSpPr/>
          <p:nvPr/>
        </p:nvSpPr>
        <p:spPr>
          <a:xfrm>
            <a:off x="5028416" y="5394425"/>
            <a:ext cx="914400" cy="430887"/>
          </a:xfrm>
          <a:prstGeom prst="rect">
            <a:avLst/>
          </a:prstGeom>
          <a:solidFill>
            <a:srgbClr val="FFC52D"/>
          </a:solidFill>
          <a:ln w="19050">
            <a:solidFill>
              <a:srgbClr val="E1A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– 4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27E3476C-D46B-4516-A27D-0D23005538E4}"/>
              </a:ext>
            </a:extLst>
          </p:cNvPr>
          <p:cNvSpPr/>
          <p:nvPr/>
        </p:nvSpPr>
        <p:spPr>
          <a:xfrm>
            <a:off x="6014368" y="5989567"/>
            <a:ext cx="914400" cy="430887"/>
          </a:xfrm>
          <a:prstGeom prst="rect">
            <a:avLst/>
          </a:prstGeom>
          <a:solidFill>
            <a:srgbClr val="FFE121"/>
          </a:solidFill>
          <a:ln w="19050">
            <a:solidFill>
              <a:srgbClr val="E1A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spc="-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– 4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DD157152-FE01-4246-88EE-C39A87165918}"/>
              </a:ext>
            </a:extLst>
          </p:cNvPr>
          <p:cNvSpPr/>
          <p:nvPr/>
        </p:nvSpPr>
        <p:spPr>
          <a:xfrm>
            <a:off x="4042464" y="5394425"/>
            <a:ext cx="914400" cy="430887"/>
          </a:xfrm>
          <a:prstGeom prst="rect">
            <a:avLst/>
          </a:prstGeom>
          <a:solidFill>
            <a:srgbClr val="FFC52D"/>
          </a:solidFill>
          <a:ln w="19050">
            <a:solidFill>
              <a:srgbClr val="E1A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– 5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C4154E62-977C-400E-9E9A-F8F0C25D60A2}"/>
              </a:ext>
            </a:extLst>
          </p:cNvPr>
          <p:cNvSpPr/>
          <p:nvPr/>
        </p:nvSpPr>
        <p:spPr>
          <a:xfrm>
            <a:off x="5028416" y="5989567"/>
            <a:ext cx="914400" cy="430887"/>
          </a:xfrm>
          <a:prstGeom prst="rect">
            <a:avLst/>
          </a:prstGeom>
          <a:solidFill>
            <a:srgbClr val="FFE121"/>
          </a:solidFill>
          <a:ln w="19050">
            <a:solidFill>
              <a:srgbClr val="E1A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spc="-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– 5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9FF684BD-C82E-4725-9F99-70B5A1C1627A}"/>
              </a:ext>
            </a:extLst>
          </p:cNvPr>
          <p:cNvSpPr/>
          <p:nvPr/>
        </p:nvSpPr>
        <p:spPr>
          <a:xfrm>
            <a:off x="3051544" y="5395026"/>
            <a:ext cx="914400" cy="430887"/>
          </a:xfrm>
          <a:prstGeom prst="rect">
            <a:avLst/>
          </a:prstGeom>
          <a:solidFill>
            <a:srgbClr val="FFC52D"/>
          </a:solidFill>
          <a:ln w="19050">
            <a:solidFill>
              <a:srgbClr val="E1A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– 6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86E40C57-8477-4EA6-9E43-0E1CE225CBE7}"/>
              </a:ext>
            </a:extLst>
          </p:cNvPr>
          <p:cNvSpPr/>
          <p:nvPr/>
        </p:nvSpPr>
        <p:spPr>
          <a:xfrm>
            <a:off x="4042464" y="5989567"/>
            <a:ext cx="914400" cy="430887"/>
          </a:xfrm>
          <a:prstGeom prst="rect">
            <a:avLst/>
          </a:prstGeom>
          <a:solidFill>
            <a:srgbClr val="FFE121"/>
          </a:solidFill>
          <a:ln w="19050">
            <a:solidFill>
              <a:srgbClr val="E1A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spc="-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– 6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B5D483F8-821E-4579-8D8A-A7D77F14630B}"/>
              </a:ext>
            </a:extLst>
          </p:cNvPr>
          <p:cNvSpPr/>
          <p:nvPr/>
        </p:nvSpPr>
        <p:spPr>
          <a:xfrm>
            <a:off x="2063108" y="5394425"/>
            <a:ext cx="914400" cy="430887"/>
          </a:xfrm>
          <a:prstGeom prst="rect">
            <a:avLst/>
          </a:prstGeom>
          <a:solidFill>
            <a:srgbClr val="FFC52D"/>
          </a:solidFill>
          <a:ln w="19050">
            <a:solidFill>
              <a:srgbClr val="E1A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– 7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2FEC47B3-DEB6-416D-8B5F-AF391CCB43BA}"/>
              </a:ext>
            </a:extLst>
          </p:cNvPr>
          <p:cNvSpPr/>
          <p:nvPr/>
        </p:nvSpPr>
        <p:spPr>
          <a:xfrm>
            <a:off x="3051544" y="5989567"/>
            <a:ext cx="914400" cy="430887"/>
          </a:xfrm>
          <a:prstGeom prst="rect">
            <a:avLst/>
          </a:prstGeom>
          <a:solidFill>
            <a:srgbClr val="FFE121"/>
          </a:solidFill>
          <a:ln w="19050">
            <a:solidFill>
              <a:srgbClr val="E1A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spc="-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– 7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7261BFD4-721E-4CE2-8730-A9AF0C10F53D}"/>
              </a:ext>
            </a:extLst>
          </p:cNvPr>
          <p:cNvSpPr/>
          <p:nvPr/>
        </p:nvSpPr>
        <p:spPr>
          <a:xfrm>
            <a:off x="1074672" y="5394425"/>
            <a:ext cx="914400" cy="430887"/>
          </a:xfrm>
          <a:prstGeom prst="rect">
            <a:avLst/>
          </a:prstGeom>
          <a:solidFill>
            <a:srgbClr val="FFC52D"/>
          </a:solidFill>
          <a:ln w="19050">
            <a:solidFill>
              <a:srgbClr val="E1A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– 8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059CDF06-3D86-4FD6-B38C-CB1573C2F8C6}"/>
              </a:ext>
            </a:extLst>
          </p:cNvPr>
          <p:cNvSpPr/>
          <p:nvPr/>
        </p:nvSpPr>
        <p:spPr>
          <a:xfrm>
            <a:off x="2063108" y="5983070"/>
            <a:ext cx="914400" cy="430887"/>
          </a:xfrm>
          <a:prstGeom prst="rect">
            <a:avLst/>
          </a:prstGeom>
          <a:solidFill>
            <a:srgbClr val="FFE121"/>
          </a:solidFill>
          <a:ln w="19050">
            <a:solidFill>
              <a:srgbClr val="E1A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spc="-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– 8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4805616A-7559-4628-8D43-B4EF410E7761}"/>
              </a:ext>
            </a:extLst>
          </p:cNvPr>
          <p:cNvSpPr/>
          <p:nvPr/>
        </p:nvSpPr>
        <p:spPr>
          <a:xfrm>
            <a:off x="1074672" y="5983070"/>
            <a:ext cx="914400" cy="430887"/>
          </a:xfrm>
          <a:prstGeom prst="rect">
            <a:avLst/>
          </a:prstGeom>
          <a:solidFill>
            <a:srgbClr val="FFE121"/>
          </a:solidFill>
          <a:ln w="19050">
            <a:solidFill>
              <a:srgbClr val="E1A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spc="-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– 9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7D9FEDEE-1BAF-4803-B7E4-C60B7C1ECA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63" y="115150"/>
            <a:ext cx="714375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961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-4.07407E-6 L 0.63247 -0.6266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19" y="-3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-3.7037E-6 L 0.73247 -0.712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719" y="-3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-0.00277 L 0.42535 -0.5634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72" y="-28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-0.00277 L 0.52362 -0.649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85" y="-32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-0.00278 L 0.21736 -0.5002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72" y="-24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0417 L 0.31667 -0.5881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85" y="-29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-0.00277 L 0.00799 -0.4372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-2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6 -0.00278 L 0.10886 -0.52407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42" y="-2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-0.00277 L -0.2 -0.3743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96" y="-18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-0.00278 L -0.1 -0.45972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96" y="-2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9 -0.00277 L -0.40747 -0.3115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78" y="-1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0139 L -0.30677 -0.39699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95" y="-19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-0.00278 L -0.51632 -0.33333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12" y="-1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9FEDEE-1BAF-4803-B7E4-C60B7C1ECA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63" y="115150"/>
            <a:ext cx="714375" cy="7143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82D35F-1D8D-4B89-A545-B1ED9870CF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838" y="961855"/>
            <a:ext cx="8322723" cy="561745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39FDC18-A163-4426-B76B-B0E8033C6C23}"/>
              </a:ext>
            </a:extLst>
          </p:cNvPr>
          <p:cNvSpPr/>
          <p:nvPr/>
        </p:nvSpPr>
        <p:spPr>
          <a:xfrm>
            <a:off x="596925" y="1277642"/>
            <a:ext cx="914400" cy="430887"/>
          </a:xfrm>
          <a:prstGeom prst="rect">
            <a:avLst/>
          </a:prstGeom>
          <a:solidFill>
            <a:srgbClr val="FFE121"/>
          </a:solidFill>
          <a:ln w="19050">
            <a:solidFill>
              <a:srgbClr val="E1A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– 1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61098F7-C131-4C0C-B8EC-9F34D0A64ECA}"/>
              </a:ext>
            </a:extLst>
          </p:cNvPr>
          <p:cNvSpPr/>
          <p:nvPr/>
        </p:nvSpPr>
        <p:spPr>
          <a:xfrm>
            <a:off x="1511325" y="1277641"/>
            <a:ext cx="914400" cy="430887"/>
          </a:xfrm>
          <a:prstGeom prst="rect">
            <a:avLst/>
          </a:prstGeom>
          <a:solidFill>
            <a:srgbClr val="FFC52D"/>
          </a:solidFill>
          <a:ln w="19050">
            <a:solidFill>
              <a:srgbClr val="E1A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– 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C15EBC4-BAE2-4134-8CE9-561DEC861849}"/>
              </a:ext>
            </a:extLst>
          </p:cNvPr>
          <p:cNvSpPr/>
          <p:nvPr/>
        </p:nvSpPr>
        <p:spPr>
          <a:xfrm>
            <a:off x="2425725" y="1277642"/>
            <a:ext cx="914400" cy="430887"/>
          </a:xfrm>
          <a:prstGeom prst="rect">
            <a:avLst/>
          </a:prstGeom>
          <a:solidFill>
            <a:srgbClr val="FFE121"/>
          </a:solidFill>
          <a:ln w="19050">
            <a:solidFill>
              <a:srgbClr val="E1A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– 3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D37296A-09BF-4DE3-A7D7-391F5F1F99C9}"/>
              </a:ext>
            </a:extLst>
          </p:cNvPr>
          <p:cNvSpPr/>
          <p:nvPr/>
        </p:nvSpPr>
        <p:spPr>
          <a:xfrm>
            <a:off x="3340125" y="1277641"/>
            <a:ext cx="914400" cy="430887"/>
          </a:xfrm>
          <a:prstGeom prst="rect">
            <a:avLst/>
          </a:prstGeom>
          <a:solidFill>
            <a:srgbClr val="FFC52D"/>
          </a:solidFill>
          <a:ln w="19050">
            <a:solidFill>
              <a:srgbClr val="E1A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– 4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241A6E2-EC11-4AD7-A2DA-24686288F22E}"/>
              </a:ext>
            </a:extLst>
          </p:cNvPr>
          <p:cNvSpPr/>
          <p:nvPr/>
        </p:nvSpPr>
        <p:spPr>
          <a:xfrm>
            <a:off x="4254525" y="1277642"/>
            <a:ext cx="914400" cy="430887"/>
          </a:xfrm>
          <a:prstGeom prst="rect">
            <a:avLst/>
          </a:prstGeom>
          <a:solidFill>
            <a:srgbClr val="FFE121"/>
          </a:solidFill>
          <a:ln w="19050">
            <a:solidFill>
              <a:srgbClr val="E1A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– 5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5F28DDE-1D2E-49E2-B0E0-7FE0543D588A}"/>
              </a:ext>
            </a:extLst>
          </p:cNvPr>
          <p:cNvSpPr/>
          <p:nvPr/>
        </p:nvSpPr>
        <p:spPr>
          <a:xfrm>
            <a:off x="5168925" y="1277641"/>
            <a:ext cx="914400" cy="430887"/>
          </a:xfrm>
          <a:prstGeom prst="rect">
            <a:avLst/>
          </a:prstGeom>
          <a:solidFill>
            <a:srgbClr val="FFC52D"/>
          </a:solidFill>
          <a:ln w="19050">
            <a:solidFill>
              <a:srgbClr val="E1A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– 6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C0E2F35-3CFB-4F47-BBD6-A3DC6E31C269}"/>
              </a:ext>
            </a:extLst>
          </p:cNvPr>
          <p:cNvSpPr/>
          <p:nvPr/>
        </p:nvSpPr>
        <p:spPr>
          <a:xfrm>
            <a:off x="6083325" y="1277642"/>
            <a:ext cx="914400" cy="430887"/>
          </a:xfrm>
          <a:prstGeom prst="rect">
            <a:avLst/>
          </a:prstGeom>
          <a:solidFill>
            <a:srgbClr val="FFE121"/>
          </a:solidFill>
          <a:ln w="19050">
            <a:solidFill>
              <a:srgbClr val="E1A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– 7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A534543-146E-430A-93E0-F7519DE4AEB5}"/>
              </a:ext>
            </a:extLst>
          </p:cNvPr>
          <p:cNvSpPr/>
          <p:nvPr/>
        </p:nvSpPr>
        <p:spPr>
          <a:xfrm>
            <a:off x="596925" y="1708527"/>
            <a:ext cx="914400" cy="430887"/>
          </a:xfrm>
          <a:prstGeom prst="rect">
            <a:avLst/>
          </a:prstGeom>
          <a:solidFill>
            <a:srgbClr val="FFC52D"/>
          </a:solidFill>
          <a:ln w="19050">
            <a:solidFill>
              <a:srgbClr val="E1A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– 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DA8A10F-FF43-4B79-BF52-E1EBE10CF943}"/>
              </a:ext>
            </a:extLst>
          </p:cNvPr>
          <p:cNvSpPr/>
          <p:nvPr/>
        </p:nvSpPr>
        <p:spPr>
          <a:xfrm>
            <a:off x="1511325" y="1708528"/>
            <a:ext cx="914400" cy="430887"/>
          </a:xfrm>
          <a:prstGeom prst="rect">
            <a:avLst/>
          </a:prstGeom>
          <a:solidFill>
            <a:srgbClr val="FFE121"/>
          </a:solidFill>
          <a:ln w="19050">
            <a:solidFill>
              <a:srgbClr val="E1A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– 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00E0D19-FEAF-4227-AB33-42DF83149A59}"/>
              </a:ext>
            </a:extLst>
          </p:cNvPr>
          <p:cNvSpPr/>
          <p:nvPr/>
        </p:nvSpPr>
        <p:spPr>
          <a:xfrm>
            <a:off x="2425725" y="1708527"/>
            <a:ext cx="914400" cy="430887"/>
          </a:xfrm>
          <a:prstGeom prst="rect">
            <a:avLst/>
          </a:prstGeom>
          <a:solidFill>
            <a:srgbClr val="FFC52D"/>
          </a:solidFill>
          <a:ln w="19050">
            <a:solidFill>
              <a:srgbClr val="E1A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– 3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BBC4FD5-24A2-4964-85BB-2C0F211E9F0B}"/>
              </a:ext>
            </a:extLst>
          </p:cNvPr>
          <p:cNvSpPr/>
          <p:nvPr/>
        </p:nvSpPr>
        <p:spPr>
          <a:xfrm>
            <a:off x="3340125" y="1708528"/>
            <a:ext cx="914400" cy="430887"/>
          </a:xfrm>
          <a:prstGeom prst="rect">
            <a:avLst/>
          </a:prstGeom>
          <a:solidFill>
            <a:srgbClr val="FFE121"/>
          </a:solidFill>
          <a:ln w="19050">
            <a:solidFill>
              <a:srgbClr val="E1A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– 4 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3AA85DC-DC37-4BEB-AEBF-03E8AEC5DBBA}"/>
              </a:ext>
            </a:extLst>
          </p:cNvPr>
          <p:cNvSpPr/>
          <p:nvPr/>
        </p:nvSpPr>
        <p:spPr>
          <a:xfrm>
            <a:off x="4254525" y="1708527"/>
            <a:ext cx="914400" cy="430887"/>
          </a:xfrm>
          <a:prstGeom prst="rect">
            <a:avLst/>
          </a:prstGeom>
          <a:solidFill>
            <a:srgbClr val="FFC52D"/>
          </a:solidFill>
          <a:ln w="19050">
            <a:solidFill>
              <a:srgbClr val="E1A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– 5 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C5F7326-2566-4BBD-8ED3-81773C089461}"/>
              </a:ext>
            </a:extLst>
          </p:cNvPr>
          <p:cNvSpPr/>
          <p:nvPr/>
        </p:nvSpPr>
        <p:spPr>
          <a:xfrm>
            <a:off x="5168925" y="1708528"/>
            <a:ext cx="914400" cy="430887"/>
          </a:xfrm>
          <a:prstGeom prst="rect">
            <a:avLst/>
          </a:prstGeom>
          <a:solidFill>
            <a:srgbClr val="FFE121"/>
          </a:solidFill>
          <a:ln w="19050">
            <a:solidFill>
              <a:srgbClr val="E1A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– 6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5731449-6B02-4EB0-B5F5-69CD0A8C5F03}"/>
              </a:ext>
            </a:extLst>
          </p:cNvPr>
          <p:cNvSpPr/>
          <p:nvPr/>
        </p:nvSpPr>
        <p:spPr>
          <a:xfrm>
            <a:off x="596925" y="2139413"/>
            <a:ext cx="914400" cy="430887"/>
          </a:xfrm>
          <a:prstGeom prst="rect">
            <a:avLst/>
          </a:prstGeom>
          <a:solidFill>
            <a:srgbClr val="FFE121"/>
          </a:solidFill>
          <a:ln w="19050">
            <a:solidFill>
              <a:srgbClr val="E1A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– 1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0813652-84E3-4ABB-A1C1-C7F339BE1183}"/>
              </a:ext>
            </a:extLst>
          </p:cNvPr>
          <p:cNvSpPr/>
          <p:nvPr/>
        </p:nvSpPr>
        <p:spPr>
          <a:xfrm>
            <a:off x="1511325" y="2139412"/>
            <a:ext cx="914400" cy="430887"/>
          </a:xfrm>
          <a:prstGeom prst="rect">
            <a:avLst/>
          </a:prstGeom>
          <a:solidFill>
            <a:srgbClr val="FFC52D"/>
          </a:solidFill>
          <a:ln w="19050">
            <a:solidFill>
              <a:srgbClr val="E1A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– 2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1AAE640-DB16-41C3-A68F-D6E6B662D2F3}"/>
              </a:ext>
            </a:extLst>
          </p:cNvPr>
          <p:cNvSpPr/>
          <p:nvPr/>
        </p:nvSpPr>
        <p:spPr>
          <a:xfrm>
            <a:off x="2425725" y="2139413"/>
            <a:ext cx="914400" cy="430887"/>
          </a:xfrm>
          <a:prstGeom prst="rect">
            <a:avLst/>
          </a:prstGeom>
          <a:solidFill>
            <a:srgbClr val="FFE121"/>
          </a:solidFill>
          <a:ln w="19050">
            <a:solidFill>
              <a:srgbClr val="E1A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– 3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35747E2-A5B2-49D6-9333-F421E7E9F2C8}"/>
              </a:ext>
            </a:extLst>
          </p:cNvPr>
          <p:cNvSpPr/>
          <p:nvPr/>
        </p:nvSpPr>
        <p:spPr>
          <a:xfrm>
            <a:off x="3340125" y="2139412"/>
            <a:ext cx="914400" cy="430887"/>
          </a:xfrm>
          <a:prstGeom prst="rect">
            <a:avLst/>
          </a:prstGeom>
          <a:solidFill>
            <a:srgbClr val="FFC52D"/>
          </a:solidFill>
          <a:ln w="19050">
            <a:solidFill>
              <a:srgbClr val="E1A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– 4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1D57986-E813-4DBF-9547-A7A2E3BC6528}"/>
              </a:ext>
            </a:extLst>
          </p:cNvPr>
          <p:cNvSpPr/>
          <p:nvPr/>
        </p:nvSpPr>
        <p:spPr>
          <a:xfrm>
            <a:off x="4254525" y="2139413"/>
            <a:ext cx="914400" cy="430887"/>
          </a:xfrm>
          <a:prstGeom prst="rect">
            <a:avLst/>
          </a:prstGeom>
          <a:solidFill>
            <a:srgbClr val="FFE121"/>
          </a:solidFill>
          <a:ln w="19050">
            <a:solidFill>
              <a:srgbClr val="E1A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– 5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80EDEA8-C05E-45B0-9328-E7B7874066D7}"/>
              </a:ext>
            </a:extLst>
          </p:cNvPr>
          <p:cNvSpPr/>
          <p:nvPr/>
        </p:nvSpPr>
        <p:spPr>
          <a:xfrm>
            <a:off x="596925" y="2570292"/>
            <a:ext cx="914400" cy="430887"/>
          </a:xfrm>
          <a:prstGeom prst="rect">
            <a:avLst/>
          </a:prstGeom>
          <a:solidFill>
            <a:srgbClr val="FFC52D"/>
          </a:solidFill>
          <a:ln w="19050">
            <a:solidFill>
              <a:srgbClr val="E1A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– 1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6EB62B3-D2DC-497B-BC29-4A225771E55C}"/>
              </a:ext>
            </a:extLst>
          </p:cNvPr>
          <p:cNvSpPr/>
          <p:nvPr/>
        </p:nvSpPr>
        <p:spPr>
          <a:xfrm>
            <a:off x="1511325" y="2570293"/>
            <a:ext cx="914400" cy="430887"/>
          </a:xfrm>
          <a:prstGeom prst="rect">
            <a:avLst/>
          </a:prstGeom>
          <a:solidFill>
            <a:srgbClr val="FFE121"/>
          </a:solidFill>
          <a:ln w="19050">
            <a:solidFill>
              <a:srgbClr val="E1A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– 2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0C450FC-D974-4015-AE77-12CF8B3973B8}"/>
              </a:ext>
            </a:extLst>
          </p:cNvPr>
          <p:cNvSpPr/>
          <p:nvPr/>
        </p:nvSpPr>
        <p:spPr>
          <a:xfrm>
            <a:off x="2425725" y="2570292"/>
            <a:ext cx="914400" cy="430887"/>
          </a:xfrm>
          <a:prstGeom prst="rect">
            <a:avLst/>
          </a:prstGeom>
          <a:solidFill>
            <a:srgbClr val="FFC52D"/>
          </a:solidFill>
          <a:ln w="19050">
            <a:solidFill>
              <a:srgbClr val="E1A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– 3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8A213BB-0868-41A0-8D6E-21071C95968B}"/>
              </a:ext>
            </a:extLst>
          </p:cNvPr>
          <p:cNvSpPr/>
          <p:nvPr/>
        </p:nvSpPr>
        <p:spPr>
          <a:xfrm>
            <a:off x="3340125" y="2570293"/>
            <a:ext cx="914400" cy="430887"/>
          </a:xfrm>
          <a:prstGeom prst="rect">
            <a:avLst/>
          </a:prstGeom>
          <a:solidFill>
            <a:srgbClr val="FFE121"/>
          </a:solidFill>
          <a:ln w="19050">
            <a:solidFill>
              <a:srgbClr val="E1A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– 4 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1C8B228-93D6-4648-8321-93A883101423}"/>
              </a:ext>
            </a:extLst>
          </p:cNvPr>
          <p:cNvSpPr/>
          <p:nvPr/>
        </p:nvSpPr>
        <p:spPr>
          <a:xfrm>
            <a:off x="596925" y="3006745"/>
            <a:ext cx="914400" cy="430887"/>
          </a:xfrm>
          <a:prstGeom prst="rect">
            <a:avLst/>
          </a:prstGeom>
          <a:solidFill>
            <a:srgbClr val="FFE121"/>
          </a:solidFill>
          <a:ln w="19050">
            <a:solidFill>
              <a:srgbClr val="E1A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– 1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066CB55-9368-41BB-BDE4-2C248F960C6F}"/>
              </a:ext>
            </a:extLst>
          </p:cNvPr>
          <p:cNvSpPr/>
          <p:nvPr/>
        </p:nvSpPr>
        <p:spPr>
          <a:xfrm>
            <a:off x="1511325" y="3006744"/>
            <a:ext cx="914400" cy="430887"/>
          </a:xfrm>
          <a:prstGeom prst="rect">
            <a:avLst/>
          </a:prstGeom>
          <a:solidFill>
            <a:srgbClr val="FFC52D"/>
          </a:solidFill>
          <a:ln w="19050">
            <a:solidFill>
              <a:srgbClr val="E1A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– 2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2FD6619-36A2-4CFC-B84A-C832BA3F8792}"/>
              </a:ext>
            </a:extLst>
          </p:cNvPr>
          <p:cNvSpPr/>
          <p:nvPr/>
        </p:nvSpPr>
        <p:spPr>
          <a:xfrm>
            <a:off x="2425725" y="3006745"/>
            <a:ext cx="914400" cy="430887"/>
          </a:xfrm>
          <a:prstGeom prst="rect">
            <a:avLst/>
          </a:prstGeom>
          <a:solidFill>
            <a:srgbClr val="FFE121"/>
          </a:solidFill>
          <a:ln w="19050">
            <a:solidFill>
              <a:srgbClr val="E1A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– 3 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93D8FD2-373D-40CF-B6FB-44C7C2F67878}"/>
              </a:ext>
            </a:extLst>
          </p:cNvPr>
          <p:cNvSpPr/>
          <p:nvPr/>
        </p:nvSpPr>
        <p:spPr>
          <a:xfrm>
            <a:off x="596925" y="3443193"/>
            <a:ext cx="914400" cy="430887"/>
          </a:xfrm>
          <a:prstGeom prst="rect">
            <a:avLst/>
          </a:prstGeom>
          <a:solidFill>
            <a:srgbClr val="FFC52D"/>
          </a:solidFill>
          <a:ln w="19050">
            <a:solidFill>
              <a:srgbClr val="E1A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– 1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956B1139-B2DB-45E8-8994-F3F540B3D628}"/>
              </a:ext>
            </a:extLst>
          </p:cNvPr>
          <p:cNvSpPr/>
          <p:nvPr/>
        </p:nvSpPr>
        <p:spPr>
          <a:xfrm>
            <a:off x="1511325" y="3443194"/>
            <a:ext cx="914400" cy="430887"/>
          </a:xfrm>
          <a:prstGeom prst="rect">
            <a:avLst/>
          </a:prstGeom>
          <a:solidFill>
            <a:srgbClr val="FFE121"/>
          </a:solidFill>
          <a:ln w="19050">
            <a:solidFill>
              <a:srgbClr val="E1A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– 2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7559AE3-4940-4B01-B8AA-12235EC1C055}"/>
              </a:ext>
            </a:extLst>
          </p:cNvPr>
          <p:cNvSpPr/>
          <p:nvPr/>
        </p:nvSpPr>
        <p:spPr>
          <a:xfrm>
            <a:off x="596925" y="3874080"/>
            <a:ext cx="914400" cy="430887"/>
          </a:xfrm>
          <a:prstGeom prst="rect">
            <a:avLst/>
          </a:prstGeom>
          <a:solidFill>
            <a:srgbClr val="FFE121"/>
          </a:solidFill>
          <a:ln w="19050">
            <a:solidFill>
              <a:srgbClr val="E1A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– 1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D2B1EBEE-A2E8-499B-9525-F7827A046BA3}"/>
              </a:ext>
            </a:extLst>
          </p:cNvPr>
          <p:cNvSpPr/>
          <p:nvPr/>
        </p:nvSpPr>
        <p:spPr>
          <a:xfrm>
            <a:off x="1511325" y="3874079"/>
            <a:ext cx="914400" cy="430887"/>
          </a:xfrm>
          <a:prstGeom prst="rect">
            <a:avLst/>
          </a:prstGeom>
          <a:solidFill>
            <a:srgbClr val="FFC52D"/>
          </a:solidFill>
          <a:ln w="19050">
            <a:solidFill>
              <a:srgbClr val="E1A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– 2 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0D99F26-7E12-400F-B08B-EE8971A2D3B4}"/>
              </a:ext>
            </a:extLst>
          </p:cNvPr>
          <p:cNvSpPr/>
          <p:nvPr/>
        </p:nvSpPr>
        <p:spPr>
          <a:xfrm>
            <a:off x="596925" y="4304964"/>
            <a:ext cx="914400" cy="430887"/>
          </a:xfrm>
          <a:prstGeom prst="rect">
            <a:avLst/>
          </a:prstGeom>
          <a:solidFill>
            <a:srgbClr val="FFC52D"/>
          </a:solidFill>
          <a:ln w="19050">
            <a:solidFill>
              <a:srgbClr val="E1A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– 1 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F0D23D0D-F7E5-4CCB-9445-5C525B58321D}"/>
              </a:ext>
            </a:extLst>
          </p:cNvPr>
          <p:cNvSpPr/>
          <p:nvPr/>
        </p:nvSpPr>
        <p:spPr>
          <a:xfrm>
            <a:off x="1511325" y="4304963"/>
            <a:ext cx="914400" cy="430887"/>
          </a:xfrm>
          <a:prstGeom prst="rect">
            <a:avLst/>
          </a:prstGeom>
          <a:solidFill>
            <a:srgbClr val="FFE121"/>
          </a:solidFill>
          <a:ln w="19050">
            <a:solidFill>
              <a:srgbClr val="E1A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spc="-8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– 2 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3FEF727-7C7C-4592-8468-509A2628D4FF}"/>
              </a:ext>
            </a:extLst>
          </p:cNvPr>
          <p:cNvSpPr/>
          <p:nvPr/>
        </p:nvSpPr>
        <p:spPr>
          <a:xfrm>
            <a:off x="596925" y="4735845"/>
            <a:ext cx="914400" cy="430887"/>
          </a:xfrm>
          <a:prstGeom prst="rect">
            <a:avLst/>
          </a:prstGeom>
          <a:solidFill>
            <a:srgbClr val="FFE121"/>
          </a:solidFill>
          <a:ln w="19050">
            <a:solidFill>
              <a:srgbClr val="E1A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spc="-8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– 1 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2603E6F7-52E2-40DF-B9DD-FE1EE43B33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367" y="2657297"/>
            <a:ext cx="1997074" cy="367724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F21F2A5-09C1-4246-922E-71432D3932EF}"/>
              </a:ext>
            </a:extLst>
          </p:cNvPr>
          <p:cNvGrpSpPr/>
          <p:nvPr/>
        </p:nvGrpSpPr>
        <p:grpSpPr>
          <a:xfrm>
            <a:off x="2434959" y="3148063"/>
            <a:ext cx="2780295" cy="3598378"/>
            <a:chOff x="2530759" y="3015733"/>
            <a:chExt cx="2780295" cy="3598378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DB367155-34D3-47CE-AFF1-5845907CD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0759" y="3015733"/>
              <a:ext cx="2780295" cy="3598378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B3052B73-D606-47EE-BFB3-B50B2A9748F2}"/>
                </a:ext>
              </a:extLst>
            </p:cNvPr>
            <p:cNvSpPr txBox="1"/>
            <p:nvPr/>
          </p:nvSpPr>
          <p:spPr>
            <a:xfrm rot="587954">
              <a:off x="2739100" y="3507621"/>
              <a:ext cx="81304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9 – 3</a:t>
              </a:r>
            </a:p>
          </p:txBody>
        </p:sp>
      </p:grpSp>
      <p:sp>
        <p:nvSpPr>
          <p:cNvPr id="57" name="Speech Bubble: Rectangle with Corners Rounded 56">
            <a:extLst>
              <a:ext uri="{FF2B5EF4-FFF2-40B4-BE49-F238E27FC236}">
                <a16:creationId xmlns:a16="http://schemas.microsoft.com/office/drawing/2014/main" id="{A20D9ECA-192A-4A25-B7EA-E15DCBBDE0D0}"/>
              </a:ext>
            </a:extLst>
          </p:cNvPr>
          <p:cNvSpPr/>
          <p:nvPr/>
        </p:nvSpPr>
        <p:spPr>
          <a:xfrm>
            <a:off x="6083325" y="2042786"/>
            <a:ext cx="2109236" cy="1074697"/>
          </a:xfrm>
          <a:custGeom>
            <a:avLst/>
            <a:gdLst>
              <a:gd name="connsiteX0" fmla="*/ 0 w 1911927"/>
              <a:gd name="connsiteY0" fmla="*/ 132030 h 792166"/>
              <a:gd name="connsiteX1" fmla="*/ 132030 w 1911927"/>
              <a:gd name="connsiteY1" fmla="*/ 0 h 792166"/>
              <a:gd name="connsiteX2" fmla="*/ 318655 w 1911927"/>
              <a:gd name="connsiteY2" fmla="*/ 0 h 792166"/>
              <a:gd name="connsiteX3" fmla="*/ 318655 w 1911927"/>
              <a:gd name="connsiteY3" fmla="*/ 0 h 792166"/>
              <a:gd name="connsiteX4" fmla="*/ 796636 w 1911927"/>
              <a:gd name="connsiteY4" fmla="*/ 0 h 792166"/>
              <a:gd name="connsiteX5" fmla="*/ 1779897 w 1911927"/>
              <a:gd name="connsiteY5" fmla="*/ 0 h 792166"/>
              <a:gd name="connsiteX6" fmla="*/ 1911927 w 1911927"/>
              <a:gd name="connsiteY6" fmla="*/ 132030 h 792166"/>
              <a:gd name="connsiteX7" fmla="*/ 1911927 w 1911927"/>
              <a:gd name="connsiteY7" fmla="*/ 462097 h 792166"/>
              <a:gd name="connsiteX8" fmla="*/ 1911927 w 1911927"/>
              <a:gd name="connsiteY8" fmla="*/ 462097 h 792166"/>
              <a:gd name="connsiteX9" fmla="*/ 1911927 w 1911927"/>
              <a:gd name="connsiteY9" fmla="*/ 660138 h 792166"/>
              <a:gd name="connsiteX10" fmla="*/ 1911927 w 1911927"/>
              <a:gd name="connsiteY10" fmla="*/ 660136 h 792166"/>
              <a:gd name="connsiteX11" fmla="*/ 1779897 w 1911927"/>
              <a:gd name="connsiteY11" fmla="*/ 792166 h 792166"/>
              <a:gd name="connsiteX12" fmla="*/ 796636 w 1911927"/>
              <a:gd name="connsiteY12" fmla="*/ 792166 h 792166"/>
              <a:gd name="connsiteX13" fmla="*/ 548417 w 1911927"/>
              <a:gd name="connsiteY13" fmla="*/ 1057439 h 792166"/>
              <a:gd name="connsiteX14" fmla="*/ 318655 w 1911927"/>
              <a:gd name="connsiteY14" fmla="*/ 792166 h 792166"/>
              <a:gd name="connsiteX15" fmla="*/ 132030 w 1911927"/>
              <a:gd name="connsiteY15" fmla="*/ 792166 h 792166"/>
              <a:gd name="connsiteX16" fmla="*/ 0 w 1911927"/>
              <a:gd name="connsiteY16" fmla="*/ 660136 h 792166"/>
              <a:gd name="connsiteX17" fmla="*/ 0 w 1911927"/>
              <a:gd name="connsiteY17" fmla="*/ 660138 h 792166"/>
              <a:gd name="connsiteX18" fmla="*/ 0 w 1911927"/>
              <a:gd name="connsiteY18" fmla="*/ 462097 h 792166"/>
              <a:gd name="connsiteX19" fmla="*/ 0 w 1911927"/>
              <a:gd name="connsiteY19" fmla="*/ 462097 h 792166"/>
              <a:gd name="connsiteX20" fmla="*/ 0 w 1911927"/>
              <a:gd name="connsiteY20" fmla="*/ 132030 h 792166"/>
              <a:gd name="connsiteX0" fmla="*/ 0 w 1911927"/>
              <a:gd name="connsiteY0" fmla="*/ 132030 h 1057439"/>
              <a:gd name="connsiteX1" fmla="*/ 132030 w 1911927"/>
              <a:gd name="connsiteY1" fmla="*/ 0 h 1057439"/>
              <a:gd name="connsiteX2" fmla="*/ 318655 w 1911927"/>
              <a:gd name="connsiteY2" fmla="*/ 0 h 1057439"/>
              <a:gd name="connsiteX3" fmla="*/ 318655 w 1911927"/>
              <a:gd name="connsiteY3" fmla="*/ 0 h 1057439"/>
              <a:gd name="connsiteX4" fmla="*/ 796636 w 1911927"/>
              <a:gd name="connsiteY4" fmla="*/ 0 h 1057439"/>
              <a:gd name="connsiteX5" fmla="*/ 1779897 w 1911927"/>
              <a:gd name="connsiteY5" fmla="*/ 0 h 1057439"/>
              <a:gd name="connsiteX6" fmla="*/ 1911927 w 1911927"/>
              <a:gd name="connsiteY6" fmla="*/ 132030 h 1057439"/>
              <a:gd name="connsiteX7" fmla="*/ 1911927 w 1911927"/>
              <a:gd name="connsiteY7" fmla="*/ 462097 h 1057439"/>
              <a:gd name="connsiteX8" fmla="*/ 1911927 w 1911927"/>
              <a:gd name="connsiteY8" fmla="*/ 462097 h 1057439"/>
              <a:gd name="connsiteX9" fmla="*/ 1911927 w 1911927"/>
              <a:gd name="connsiteY9" fmla="*/ 660138 h 1057439"/>
              <a:gd name="connsiteX10" fmla="*/ 1911927 w 1911927"/>
              <a:gd name="connsiteY10" fmla="*/ 660136 h 1057439"/>
              <a:gd name="connsiteX11" fmla="*/ 1779897 w 1911927"/>
              <a:gd name="connsiteY11" fmla="*/ 792166 h 1057439"/>
              <a:gd name="connsiteX12" fmla="*/ 491836 w 1911927"/>
              <a:gd name="connsiteY12" fmla="*/ 792166 h 1057439"/>
              <a:gd name="connsiteX13" fmla="*/ 548417 w 1911927"/>
              <a:gd name="connsiteY13" fmla="*/ 1057439 h 1057439"/>
              <a:gd name="connsiteX14" fmla="*/ 318655 w 1911927"/>
              <a:gd name="connsiteY14" fmla="*/ 792166 h 1057439"/>
              <a:gd name="connsiteX15" fmla="*/ 132030 w 1911927"/>
              <a:gd name="connsiteY15" fmla="*/ 792166 h 1057439"/>
              <a:gd name="connsiteX16" fmla="*/ 0 w 1911927"/>
              <a:gd name="connsiteY16" fmla="*/ 660136 h 1057439"/>
              <a:gd name="connsiteX17" fmla="*/ 0 w 1911927"/>
              <a:gd name="connsiteY17" fmla="*/ 660138 h 1057439"/>
              <a:gd name="connsiteX18" fmla="*/ 0 w 1911927"/>
              <a:gd name="connsiteY18" fmla="*/ 462097 h 1057439"/>
              <a:gd name="connsiteX19" fmla="*/ 0 w 1911927"/>
              <a:gd name="connsiteY19" fmla="*/ 462097 h 1057439"/>
              <a:gd name="connsiteX20" fmla="*/ 0 w 1911927"/>
              <a:gd name="connsiteY20" fmla="*/ 132030 h 1057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911927" h="1057439">
                <a:moveTo>
                  <a:pt x="0" y="132030"/>
                </a:moveTo>
                <a:cubicBezTo>
                  <a:pt x="0" y="59112"/>
                  <a:pt x="59112" y="0"/>
                  <a:pt x="132030" y="0"/>
                </a:cubicBezTo>
                <a:lnTo>
                  <a:pt x="318655" y="0"/>
                </a:lnTo>
                <a:lnTo>
                  <a:pt x="318655" y="0"/>
                </a:lnTo>
                <a:lnTo>
                  <a:pt x="796636" y="0"/>
                </a:lnTo>
                <a:lnTo>
                  <a:pt x="1779897" y="0"/>
                </a:lnTo>
                <a:cubicBezTo>
                  <a:pt x="1852815" y="0"/>
                  <a:pt x="1911927" y="59112"/>
                  <a:pt x="1911927" y="132030"/>
                </a:cubicBezTo>
                <a:lnTo>
                  <a:pt x="1911927" y="462097"/>
                </a:lnTo>
                <a:lnTo>
                  <a:pt x="1911927" y="462097"/>
                </a:lnTo>
                <a:lnTo>
                  <a:pt x="1911927" y="660138"/>
                </a:lnTo>
                <a:lnTo>
                  <a:pt x="1911927" y="660136"/>
                </a:lnTo>
                <a:cubicBezTo>
                  <a:pt x="1911927" y="733054"/>
                  <a:pt x="1852815" y="792166"/>
                  <a:pt x="1779897" y="792166"/>
                </a:cubicBezTo>
                <a:lnTo>
                  <a:pt x="491836" y="792166"/>
                </a:lnTo>
                <a:lnTo>
                  <a:pt x="548417" y="1057439"/>
                </a:lnTo>
                <a:lnTo>
                  <a:pt x="318655" y="792166"/>
                </a:lnTo>
                <a:lnTo>
                  <a:pt x="132030" y="792166"/>
                </a:lnTo>
                <a:cubicBezTo>
                  <a:pt x="59112" y="792166"/>
                  <a:pt x="0" y="733054"/>
                  <a:pt x="0" y="660136"/>
                </a:cubicBezTo>
                <a:lnTo>
                  <a:pt x="0" y="660138"/>
                </a:lnTo>
                <a:lnTo>
                  <a:pt x="0" y="462097"/>
                </a:lnTo>
                <a:lnTo>
                  <a:pt x="0" y="462097"/>
                </a:lnTo>
                <a:lnTo>
                  <a:pt x="0" y="13203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CD9A8E3-D699-4BC9-AB6E-23448B3350F6}"/>
              </a:ext>
            </a:extLst>
          </p:cNvPr>
          <p:cNvSpPr txBox="1"/>
          <p:nvPr/>
        </p:nvSpPr>
        <p:spPr>
          <a:xfrm>
            <a:off x="6223152" y="2062542"/>
            <a:ext cx="18565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9, </a:t>
            </a:r>
          </a:p>
          <a:p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9 – 3 = 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C84363-43D1-4D6C-A368-0330BAE5BC16}"/>
              </a:ext>
            </a:extLst>
          </p:cNvPr>
          <p:cNvSpPr txBox="1"/>
          <p:nvPr/>
        </p:nvSpPr>
        <p:spPr>
          <a:xfrm>
            <a:off x="3535365" y="339762"/>
            <a:ext cx="20185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7931E"/>
                </a:solidFill>
              </a:rPr>
              <a:t>9 – 3 = ?</a:t>
            </a:r>
            <a:endParaRPr lang="en-US" sz="3600" b="1" dirty="0">
              <a:solidFill>
                <a:srgbClr val="F7931E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3F1F158-4ED0-4EED-8198-78EFA4709F59}"/>
              </a:ext>
            </a:extLst>
          </p:cNvPr>
          <p:cNvSpPr txBox="1"/>
          <p:nvPr/>
        </p:nvSpPr>
        <p:spPr>
          <a:xfrm>
            <a:off x="6716340" y="2062542"/>
            <a:ext cx="26321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200" i="1" dirty="0"/>
              <a:t>,</a:t>
            </a:r>
            <a:endParaRPr lang="en-US" sz="2200" i="1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E480433-3C8E-4125-8923-CDF73C2A8CF6}"/>
              </a:ext>
            </a:extLst>
          </p:cNvPr>
          <p:cNvSpPr txBox="1"/>
          <p:nvPr/>
        </p:nvSpPr>
        <p:spPr>
          <a:xfrm>
            <a:off x="7019844" y="2053305"/>
            <a:ext cx="26321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200" i="1" dirty="0"/>
              <a:t>,</a:t>
            </a:r>
            <a:endParaRPr lang="en-US" sz="2200" i="1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8A6682F-9BD1-4D18-A22A-38E3F7B885D3}"/>
              </a:ext>
            </a:extLst>
          </p:cNvPr>
          <p:cNvSpPr txBox="1"/>
          <p:nvPr/>
        </p:nvSpPr>
        <p:spPr>
          <a:xfrm>
            <a:off x="7346412" y="2070835"/>
            <a:ext cx="26321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200" i="1" dirty="0"/>
              <a:t>.</a:t>
            </a:r>
            <a:endParaRPr lang="en-US" sz="2200" i="1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78902FC-7874-4F20-8A82-F0DA92EA07DA}"/>
              </a:ext>
            </a:extLst>
          </p:cNvPr>
          <p:cNvSpPr txBox="1"/>
          <p:nvPr/>
        </p:nvSpPr>
        <p:spPr>
          <a:xfrm>
            <a:off x="5741565" y="4516365"/>
            <a:ext cx="3417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200" i="1" dirty="0">
                <a:effectLst>
                  <a:glow rad="101600">
                    <a:schemeClr val="bg1"/>
                  </a:glow>
                </a:effectLst>
              </a:rPr>
              <a:t>8</a:t>
            </a:r>
            <a:endParaRPr lang="en-US" sz="2200" i="1" dirty="0">
              <a:effectLst>
                <a:glow rad="101600">
                  <a:schemeClr val="bg1"/>
                </a:glow>
              </a:effectLst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FA61F38-66B6-45DB-930C-FC1B91A81444}"/>
              </a:ext>
            </a:extLst>
          </p:cNvPr>
          <p:cNvSpPr txBox="1"/>
          <p:nvPr/>
        </p:nvSpPr>
        <p:spPr>
          <a:xfrm>
            <a:off x="6241592" y="4546581"/>
            <a:ext cx="3417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 i="1" dirty="0">
                <a:effectLst>
                  <a:glow rad="101600">
                    <a:schemeClr val="bg1"/>
                  </a:glow>
                </a:effectLst>
              </a:rPr>
              <a:t>6</a:t>
            </a:r>
            <a:endParaRPr lang="en-US" sz="2200" i="1" dirty="0">
              <a:effectLst>
                <a:glow rad="101600">
                  <a:schemeClr val="bg1"/>
                </a:glow>
              </a:effectLst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E760336-3D7D-4138-AF58-23AA3B63EB0F}"/>
              </a:ext>
            </a:extLst>
          </p:cNvPr>
          <p:cNvSpPr txBox="1"/>
          <p:nvPr/>
        </p:nvSpPr>
        <p:spPr>
          <a:xfrm>
            <a:off x="6030663" y="4447245"/>
            <a:ext cx="3417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200" i="1" dirty="0">
                <a:effectLst>
                  <a:glow rad="101600">
                    <a:schemeClr val="bg1"/>
                  </a:glow>
                </a:effectLst>
              </a:rPr>
              <a:t>7</a:t>
            </a:r>
            <a:endParaRPr lang="en-US" sz="2200" i="1" dirty="0">
              <a:effectLst>
                <a:glow rad="101600">
                  <a:schemeClr val="bg1"/>
                </a:glo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9EAEEA-3C13-4B9B-95C5-6C7C578C4877}"/>
              </a:ext>
            </a:extLst>
          </p:cNvPr>
          <p:cNvSpPr txBox="1"/>
          <p:nvPr/>
        </p:nvSpPr>
        <p:spPr>
          <a:xfrm>
            <a:off x="5754129" y="4516365"/>
            <a:ext cx="3417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200" i="1" dirty="0">
                <a:effectLst>
                  <a:glow rad="101600">
                    <a:schemeClr val="bg1"/>
                  </a:glow>
                </a:effectLst>
              </a:rPr>
              <a:t>8</a:t>
            </a:r>
            <a:endParaRPr lang="en-US" sz="2200" i="1" dirty="0">
              <a:effectLst>
                <a:glow rad="101600">
                  <a:schemeClr val="bg1"/>
                </a:glow>
              </a:effectLst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1CFFEBA-3EBF-4728-88D9-0BEBD7AEB987}"/>
              </a:ext>
            </a:extLst>
          </p:cNvPr>
          <p:cNvSpPr txBox="1"/>
          <p:nvPr/>
        </p:nvSpPr>
        <p:spPr>
          <a:xfrm>
            <a:off x="6024018" y="4450914"/>
            <a:ext cx="3417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200" i="1" dirty="0">
                <a:effectLst>
                  <a:glow rad="101600">
                    <a:schemeClr val="bg1"/>
                  </a:glow>
                </a:effectLst>
              </a:rPr>
              <a:t>7</a:t>
            </a:r>
            <a:endParaRPr lang="en-US" sz="2200" i="1" dirty="0">
              <a:effectLst>
                <a:glow rad="101600">
                  <a:schemeClr val="bg1"/>
                </a:glow>
              </a:effectLst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17EDB26-FE7E-47CC-8C6E-4273E6434686}"/>
              </a:ext>
            </a:extLst>
          </p:cNvPr>
          <p:cNvSpPr txBox="1"/>
          <p:nvPr/>
        </p:nvSpPr>
        <p:spPr>
          <a:xfrm>
            <a:off x="6241593" y="4536496"/>
            <a:ext cx="3417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200" i="1" dirty="0">
                <a:effectLst>
                  <a:glow rad="101600">
                    <a:schemeClr val="bg1"/>
                  </a:glow>
                </a:effectLst>
              </a:rPr>
              <a:t>6</a:t>
            </a:r>
            <a:endParaRPr lang="en-US" sz="2200" i="1" dirty="0">
              <a:effectLst>
                <a:glow rad="101600">
                  <a:schemeClr val="bg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70771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81481E-6 L 0.08507 -0.357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53" y="-1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0.00695 L 0.08924 -0.34513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62" y="-1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07407E-6 L 0.10104 -0.35856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2" y="-17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2000"/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3" grpId="0"/>
      <p:bldP spid="58" grpId="0"/>
      <p:bldP spid="59" grpId="0"/>
      <p:bldP spid="60" grpId="0"/>
      <p:bldP spid="61" grpId="0"/>
      <p:bldP spid="63" grpId="0"/>
      <p:bldP spid="62" grpId="0"/>
      <p:bldP spid="6" grpId="0"/>
      <p:bldP spid="6" grpId="1"/>
      <p:bldP spid="51" grpId="0"/>
      <p:bldP spid="51" grpId="1"/>
      <p:bldP spid="53" grpId="0"/>
      <p:bldP spid="5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6A5350E-5728-40E0-94BB-C91A0DEE4B35}"/>
              </a:ext>
            </a:extLst>
          </p:cNvPr>
          <p:cNvSpPr txBox="1"/>
          <p:nvPr/>
        </p:nvSpPr>
        <p:spPr>
          <a:xfrm>
            <a:off x="1045027" y="394386"/>
            <a:ext cx="6990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367AA8-CB3B-45B2-8046-BDD26BFBB5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DEF3371-56C3-4F3B-9E38-18EE7A1DECA6}"/>
              </a:ext>
            </a:extLst>
          </p:cNvPr>
          <p:cNvSpPr/>
          <p:nvPr/>
        </p:nvSpPr>
        <p:spPr>
          <a:xfrm>
            <a:off x="369456" y="1034475"/>
            <a:ext cx="914400" cy="430887"/>
          </a:xfrm>
          <a:prstGeom prst="rect">
            <a:avLst/>
          </a:prstGeom>
          <a:solidFill>
            <a:srgbClr val="FFE121"/>
          </a:solidFill>
          <a:ln w="19050">
            <a:solidFill>
              <a:srgbClr val="E1A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/>
                </a:solidFill>
              </a:rPr>
              <a:t>2 – 1 = 1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BF232C3-4E97-4380-82B3-C9CD50845002}"/>
              </a:ext>
            </a:extLst>
          </p:cNvPr>
          <p:cNvSpPr/>
          <p:nvPr/>
        </p:nvSpPr>
        <p:spPr>
          <a:xfrm>
            <a:off x="1283856" y="1034474"/>
            <a:ext cx="914400" cy="430887"/>
          </a:xfrm>
          <a:prstGeom prst="rect">
            <a:avLst/>
          </a:prstGeom>
          <a:solidFill>
            <a:srgbClr val="FFC52D"/>
          </a:solidFill>
          <a:ln w="19050">
            <a:solidFill>
              <a:srgbClr val="E1A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/>
                </a:solidFill>
              </a:rPr>
              <a:t>3 – 2 = 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CEE3D9-636B-4F28-B592-D255C95C2657}"/>
              </a:ext>
            </a:extLst>
          </p:cNvPr>
          <p:cNvSpPr/>
          <p:nvPr/>
        </p:nvSpPr>
        <p:spPr>
          <a:xfrm>
            <a:off x="2198256" y="1034475"/>
            <a:ext cx="914400" cy="430887"/>
          </a:xfrm>
          <a:prstGeom prst="rect">
            <a:avLst/>
          </a:prstGeom>
          <a:solidFill>
            <a:srgbClr val="FFE121"/>
          </a:solidFill>
          <a:ln w="19050">
            <a:solidFill>
              <a:srgbClr val="E1A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/>
                </a:solidFill>
              </a:rPr>
              <a:t>4 – 3 = 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50CEDC7-68FB-4AB7-89F5-C9029836BD10}"/>
              </a:ext>
            </a:extLst>
          </p:cNvPr>
          <p:cNvSpPr/>
          <p:nvPr/>
        </p:nvSpPr>
        <p:spPr>
          <a:xfrm>
            <a:off x="3112656" y="1034474"/>
            <a:ext cx="914400" cy="430887"/>
          </a:xfrm>
          <a:prstGeom prst="rect">
            <a:avLst/>
          </a:prstGeom>
          <a:solidFill>
            <a:srgbClr val="FFC52D"/>
          </a:solidFill>
          <a:ln w="19050">
            <a:solidFill>
              <a:srgbClr val="E1A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/>
                </a:solidFill>
              </a:rPr>
              <a:t>5 – 4 = 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03C188C-FC14-4A1E-AED4-08B145C77026}"/>
              </a:ext>
            </a:extLst>
          </p:cNvPr>
          <p:cNvSpPr/>
          <p:nvPr/>
        </p:nvSpPr>
        <p:spPr>
          <a:xfrm>
            <a:off x="4027056" y="1034475"/>
            <a:ext cx="914400" cy="430887"/>
          </a:xfrm>
          <a:prstGeom prst="rect">
            <a:avLst/>
          </a:prstGeom>
          <a:solidFill>
            <a:srgbClr val="FFE121"/>
          </a:solidFill>
          <a:ln w="19050">
            <a:solidFill>
              <a:srgbClr val="E1A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/>
                </a:solidFill>
              </a:rPr>
              <a:t>6 – 5 = 1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48DB102-61C0-4E54-9A93-47A1C7FE8C0E}"/>
              </a:ext>
            </a:extLst>
          </p:cNvPr>
          <p:cNvSpPr/>
          <p:nvPr/>
        </p:nvSpPr>
        <p:spPr>
          <a:xfrm>
            <a:off x="4941456" y="1034474"/>
            <a:ext cx="914400" cy="430887"/>
          </a:xfrm>
          <a:prstGeom prst="rect">
            <a:avLst/>
          </a:prstGeom>
          <a:solidFill>
            <a:srgbClr val="FFC52D"/>
          </a:solidFill>
          <a:ln w="19050">
            <a:solidFill>
              <a:srgbClr val="E1A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/>
                </a:solidFill>
              </a:rPr>
              <a:t>7 – 6 = 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D79757F-C813-44F1-BCBF-4E8E3361CC30}"/>
              </a:ext>
            </a:extLst>
          </p:cNvPr>
          <p:cNvSpPr/>
          <p:nvPr/>
        </p:nvSpPr>
        <p:spPr>
          <a:xfrm>
            <a:off x="5855856" y="1034475"/>
            <a:ext cx="914400" cy="430887"/>
          </a:xfrm>
          <a:prstGeom prst="rect">
            <a:avLst/>
          </a:prstGeom>
          <a:solidFill>
            <a:srgbClr val="FFE121"/>
          </a:solidFill>
          <a:ln w="19050">
            <a:solidFill>
              <a:srgbClr val="E1A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/>
                </a:solidFill>
              </a:rPr>
              <a:t>8 – 7 = 1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68946B-D039-4F37-8911-308FCF73A239}"/>
              </a:ext>
            </a:extLst>
          </p:cNvPr>
          <p:cNvSpPr/>
          <p:nvPr/>
        </p:nvSpPr>
        <p:spPr>
          <a:xfrm>
            <a:off x="6770256" y="1034474"/>
            <a:ext cx="914400" cy="430887"/>
          </a:xfrm>
          <a:prstGeom prst="rect">
            <a:avLst/>
          </a:prstGeom>
          <a:solidFill>
            <a:srgbClr val="FFC52D"/>
          </a:solidFill>
          <a:ln w="19050">
            <a:solidFill>
              <a:srgbClr val="E1A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/>
                </a:solidFill>
              </a:rPr>
              <a:t>9 – 8 =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0FF4A0F-79A9-4D65-AC0C-463C806622D1}"/>
              </a:ext>
            </a:extLst>
          </p:cNvPr>
          <p:cNvSpPr/>
          <p:nvPr/>
        </p:nvSpPr>
        <p:spPr>
          <a:xfrm>
            <a:off x="7684656" y="1034473"/>
            <a:ext cx="988288" cy="430887"/>
          </a:xfrm>
          <a:prstGeom prst="rect">
            <a:avLst/>
          </a:prstGeom>
          <a:solidFill>
            <a:srgbClr val="FFE121"/>
          </a:solidFill>
          <a:ln w="19050">
            <a:solidFill>
              <a:srgbClr val="E1A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/>
                </a:solidFill>
              </a:rPr>
              <a:t>10 – 9 =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D06705C-E738-4583-B9F1-C8BDC5357833}"/>
              </a:ext>
            </a:extLst>
          </p:cNvPr>
          <p:cNvSpPr/>
          <p:nvPr/>
        </p:nvSpPr>
        <p:spPr>
          <a:xfrm>
            <a:off x="369456" y="1465360"/>
            <a:ext cx="914400" cy="430887"/>
          </a:xfrm>
          <a:prstGeom prst="rect">
            <a:avLst/>
          </a:prstGeom>
          <a:solidFill>
            <a:srgbClr val="FFC52D"/>
          </a:solidFill>
          <a:ln w="19050">
            <a:solidFill>
              <a:srgbClr val="E1A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/>
                </a:solidFill>
              </a:rPr>
              <a:t>3 – 1 = 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1A42702-1309-4D5F-88D8-589E68485906}"/>
              </a:ext>
            </a:extLst>
          </p:cNvPr>
          <p:cNvSpPr/>
          <p:nvPr/>
        </p:nvSpPr>
        <p:spPr>
          <a:xfrm>
            <a:off x="1283856" y="1465361"/>
            <a:ext cx="914400" cy="430887"/>
          </a:xfrm>
          <a:prstGeom prst="rect">
            <a:avLst/>
          </a:prstGeom>
          <a:solidFill>
            <a:srgbClr val="FFE121"/>
          </a:solidFill>
          <a:ln w="19050">
            <a:solidFill>
              <a:srgbClr val="E1A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/>
                </a:solidFill>
              </a:rPr>
              <a:t>4 – 2 = 2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03BD2B8-2716-482B-87B8-0970EBD2A9D6}"/>
              </a:ext>
            </a:extLst>
          </p:cNvPr>
          <p:cNvSpPr/>
          <p:nvPr/>
        </p:nvSpPr>
        <p:spPr>
          <a:xfrm>
            <a:off x="2198256" y="1465360"/>
            <a:ext cx="914400" cy="430887"/>
          </a:xfrm>
          <a:prstGeom prst="rect">
            <a:avLst/>
          </a:prstGeom>
          <a:solidFill>
            <a:srgbClr val="FFC52D"/>
          </a:solidFill>
          <a:ln w="19050">
            <a:solidFill>
              <a:srgbClr val="E1A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/>
                </a:solidFill>
              </a:rPr>
              <a:t>5 – 3 = 2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E46692E-15F2-4458-8214-4F6CC820E80E}"/>
              </a:ext>
            </a:extLst>
          </p:cNvPr>
          <p:cNvSpPr/>
          <p:nvPr/>
        </p:nvSpPr>
        <p:spPr>
          <a:xfrm>
            <a:off x="3112656" y="1465361"/>
            <a:ext cx="914400" cy="430887"/>
          </a:xfrm>
          <a:prstGeom prst="rect">
            <a:avLst/>
          </a:prstGeom>
          <a:solidFill>
            <a:srgbClr val="FFE121"/>
          </a:solidFill>
          <a:ln w="19050">
            <a:solidFill>
              <a:srgbClr val="E1A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/>
                </a:solidFill>
              </a:rPr>
              <a:t>6 – 4 = 2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B791C63-F99A-4448-9980-7190A0FCDEFD}"/>
              </a:ext>
            </a:extLst>
          </p:cNvPr>
          <p:cNvSpPr/>
          <p:nvPr/>
        </p:nvSpPr>
        <p:spPr>
          <a:xfrm>
            <a:off x="4027056" y="1465360"/>
            <a:ext cx="914400" cy="430887"/>
          </a:xfrm>
          <a:prstGeom prst="rect">
            <a:avLst/>
          </a:prstGeom>
          <a:solidFill>
            <a:srgbClr val="FFC52D"/>
          </a:solidFill>
          <a:ln w="19050">
            <a:solidFill>
              <a:srgbClr val="E1A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/>
                </a:solidFill>
              </a:rPr>
              <a:t>7 – 5 = 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DA3C473-4FA4-4A1F-B9D2-B16310035A66}"/>
              </a:ext>
            </a:extLst>
          </p:cNvPr>
          <p:cNvSpPr/>
          <p:nvPr/>
        </p:nvSpPr>
        <p:spPr>
          <a:xfrm>
            <a:off x="4941456" y="1465361"/>
            <a:ext cx="914400" cy="430887"/>
          </a:xfrm>
          <a:prstGeom prst="rect">
            <a:avLst/>
          </a:prstGeom>
          <a:solidFill>
            <a:srgbClr val="FFE121"/>
          </a:solidFill>
          <a:ln w="19050">
            <a:solidFill>
              <a:srgbClr val="E1A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/>
                </a:solidFill>
              </a:rPr>
              <a:t>8 – 6 = 2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5E850A4-AFEE-4472-BD90-8147FA7A49DC}"/>
              </a:ext>
            </a:extLst>
          </p:cNvPr>
          <p:cNvSpPr/>
          <p:nvPr/>
        </p:nvSpPr>
        <p:spPr>
          <a:xfrm>
            <a:off x="5855856" y="1465360"/>
            <a:ext cx="914400" cy="430887"/>
          </a:xfrm>
          <a:prstGeom prst="rect">
            <a:avLst/>
          </a:prstGeom>
          <a:solidFill>
            <a:srgbClr val="FFC52D"/>
          </a:solidFill>
          <a:ln w="19050">
            <a:solidFill>
              <a:srgbClr val="E1A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/>
                </a:solidFill>
              </a:rPr>
              <a:t>9 – 7 = 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A8DDCD5-3962-4150-8A91-FE6119F3CAB2}"/>
              </a:ext>
            </a:extLst>
          </p:cNvPr>
          <p:cNvSpPr/>
          <p:nvPr/>
        </p:nvSpPr>
        <p:spPr>
          <a:xfrm>
            <a:off x="6770256" y="1465359"/>
            <a:ext cx="914400" cy="430887"/>
          </a:xfrm>
          <a:prstGeom prst="rect">
            <a:avLst/>
          </a:prstGeom>
          <a:solidFill>
            <a:srgbClr val="FFE121"/>
          </a:solidFill>
          <a:ln w="19050">
            <a:solidFill>
              <a:srgbClr val="E1A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spc="-80" dirty="0">
                <a:solidFill>
                  <a:schemeClr val="tx1"/>
                </a:solidFill>
              </a:rPr>
              <a:t>10 – 8 = 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26A99AE-9B31-4726-B0A2-34A290CCB883}"/>
              </a:ext>
            </a:extLst>
          </p:cNvPr>
          <p:cNvSpPr/>
          <p:nvPr/>
        </p:nvSpPr>
        <p:spPr>
          <a:xfrm>
            <a:off x="369456" y="1896246"/>
            <a:ext cx="914400" cy="430887"/>
          </a:xfrm>
          <a:prstGeom prst="rect">
            <a:avLst/>
          </a:prstGeom>
          <a:solidFill>
            <a:srgbClr val="FFE121"/>
          </a:solidFill>
          <a:ln w="19050">
            <a:solidFill>
              <a:srgbClr val="E1A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/>
                </a:solidFill>
              </a:rPr>
              <a:t>4 – 1 = 3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9CEE634-0686-44A7-B875-5DAF5953343D}"/>
              </a:ext>
            </a:extLst>
          </p:cNvPr>
          <p:cNvSpPr/>
          <p:nvPr/>
        </p:nvSpPr>
        <p:spPr>
          <a:xfrm>
            <a:off x="1283856" y="1896245"/>
            <a:ext cx="914400" cy="430887"/>
          </a:xfrm>
          <a:prstGeom prst="rect">
            <a:avLst/>
          </a:prstGeom>
          <a:solidFill>
            <a:srgbClr val="FFC52D"/>
          </a:solidFill>
          <a:ln w="19050">
            <a:solidFill>
              <a:srgbClr val="E1A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/>
                </a:solidFill>
              </a:rPr>
              <a:t>5 – 2 = 3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EB9FFA5-2831-415A-BA5E-0FBF6F277FA5}"/>
              </a:ext>
            </a:extLst>
          </p:cNvPr>
          <p:cNvSpPr/>
          <p:nvPr/>
        </p:nvSpPr>
        <p:spPr>
          <a:xfrm>
            <a:off x="2198256" y="1896246"/>
            <a:ext cx="914400" cy="430887"/>
          </a:xfrm>
          <a:prstGeom prst="rect">
            <a:avLst/>
          </a:prstGeom>
          <a:solidFill>
            <a:srgbClr val="FFE121"/>
          </a:solidFill>
          <a:ln w="19050">
            <a:solidFill>
              <a:srgbClr val="E1A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/>
                </a:solidFill>
              </a:rPr>
              <a:t>6 – 3 = 3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EADB3CB-214D-4F75-9C0E-18510EC40180}"/>
              </a:ext>
            </a:extLst>
          </p:cNvPr>
          <p:cNvSpPr/>
          <p:nvPr/>
        </p:nvSpPr>
        <p:spPr>
          <a:xfrm>
            <a:off x="3112656" y="1896245"/>
            <a:ext cx="914400" cy="430887"/>
          </a:xfrm>
          <a:prstGeom prst="rect">
            <a:avLst/>
          </a:prstGeom>
          <a:solidFill>
            <a:srgbClr val="FFC52D"/>
          </a:solidFill>
          <a:ln w="19050">
            <a:solidFill>
              <a:srgbClr val="E1A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/>
                </a:solidFill>
              </a:rPr>
              <a:t>7 – 4 = 3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F177F95-4A08-4C67-9876-EE67330F2C01}"/>
              </a:ext>
            </a:extLst>
          </p:cNvPr>
          <p:cNvSpPr/>
          <p:nvPr/>
        </p:nvSpPr>
        <p:spPr>
          <a:xfrm>
            <a:off x="4027056" y="1896246"/>
            <a:ext cx="914400" cy="430887"/>
          </a:xfrm>
          <a:prstGeom prst="rect">
            <a:avLst/>
          </a:prstGeom>
          <a:solidFill>
            <a:srgbClr val="FFE121"/>
          </a:solidFill>
          <a:ln w="19050">
            <a:solidFill>
              <a:srgbClr val="E1A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/>
                </a:solidFill>
              </a:rPr>
              <a:t>8 – 5 = 3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EB879BE-CEDD-4E73-9CBA-C4D4294FBF36}"/>
              </a:ext>
            </a:extLst>
          </p:cNvPr>
          <p:cNvSpPr/>
          <p:nvPr/>
        </p:nvSpPr>
        <p:spPr>
          <a:xfrm>
            <a:off x="4941456" y="1896245"/>
            <a:ext cx="914400" cy="430887"/>
          </a:xfrm>
          <a:prstGeom prst="rect">
            <a:avLst/>
          </a:prstGeom>
          <a:solidFill>
            <a:srgbClr val="FFC52D"/>
          </a:solidFill>
          <a:ln w="19050">
            <a:solidFill>
              <a:srgbClr val="E1A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/>
                </a:solidFill>
              </a:rPr>
              <a:t>9 – 6 = 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E61F640-A3C7-4275-9224-7CA230136114}"/>
              </a:ext>
            </a:extLst>
          </p:cNvPr>
          <p:cNvSpPr/>
          <p:nvPr/>
        </p:nvSpPr>
        <p:spPr>
          <a:xfrm>
            <a:off x="5855856" y="1896244"/>
            <a:ext cx="914400" cy="430887"/>
          </a:xfrm>
          <a:prstGeom prst="rect">
            <a:avLst/>
          </a:prstGeom>
          <a:solidFill>
            <a:srgbClr val="FFE121"/>
          </a:solidFill>
          <a:ln w="19050">
            <a:solidFill>
              <a:srgbClr val="E1A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spc="-80" dirty="0">
                <a:solidFill>
                  <a:schemeClr val="tx1"/>
                </a:solidFill>
              </a:rPr>
              <a:t>10 – 7 = 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83E641C-A970-49E7-A42F-E553CAB71393}"/>
              </a:ext>
            </a:extLst>
          </p:cNvPr>
          <p:cNvSpPr/>
          <p:nvPr/>
        </p:nvSpPr>
        <p:spPr>
          <a:xfrm>
            <a:off x="369456" y="2327125"/>
            <a:ext cx="914400" cy="430887"/>
          </a:xfrm>
          <a:prstGeom prst="rect">
            <a:avLst/>
          </a:prstGeom>
          <a:solidFill>
            <a:srgbClr val="FFC52D"/>
          </a:solidFill>
          <a:ln w="19050">
            <a:solidFill>
              <a:srgbClr val="E1A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/>
                </a:solidFill>
              </a:rPr>
              <a:t>5 – 1 = 4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C15E244-5CB8-481D-9166-6FAF2B895D25}"/>
              </a:ext>
            </a:extLst>
          </p:cNvPr>
          <p:cNvSpPr/>
          <p:nvPr/>
        </p:nvSpPr>
        <p:spPr>
          <a:xfrm>
            <a:off x="1283856" y="2327126"/>
            <a:ext cx="914400" cy="430887"/>
          </a:xfrm>
          <a:prstGeom prst="rect">
            <a:avLst/>
          </a:prstGeom>
          <a:solidFill>
            <a:srgbClr val="FFE121"/>
          </a:solidFill>
          <a:ln w="19050">
            <a:solidFill>
              <a:srgbClr val="E1A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/>
                </a:solidFill>
              </a:rPr>
              <a:t>6 – 2 = 4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D04DBE0-C571-4AB3-90E5-9577D238BC41}"/>
              </a:ext>
            </a:extLst>
          </p:cNvPr>
          <p:cNvSpPr/>
          <p:nvPr/>
        </p:nvSpPr>
        <p:spPr>
          <a:xfrm>
            <a:off x="2198256" y="2327125"/>
            <a:ext cx="914400" cy="430887"/>
          </a:xfrm>
          <a:prstGeom prst="rect">
            <a:avLst/>
          </a:prstGeom>
          <a:solidFill>
            <a:srgbClr val="FFC52D"/>
          </a:solidFill>
          <a:ln w="19050">
            <a:solidFill>
              <a:srgbClr val="E1A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/>
                </a:solidFill>
              </a:rPr>
              <a:t>7 – 3 = 4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7694486-787E-40F6-9B05-3D299C645D58}"/>
              </a:ext>
            </a:extLst>
          </p:cNvPr>
          <p:cNvSpPr/>
          <p:nvPr/>
        </p:nvSpPr>
        <p:spPr>
          <a:xfrm>
            <a:off x="3112656" y="2327126"/>
            <a:ext cx="914400" cy="430887"/>
          </a:xfrm>
          <a:prstGeom prst="rect">
            <a:avLst/>
          </a:prstGeom>
          <a:solidFill>
            <a:srgbClr val="FFE121"/>
          </a:solidFill>
          <a:ln w="19050">
            <a:solidFill>
              <a:srgbClr val="E1A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/>
                </a:solidFill>
              </a:rPr>
              <a:t>8 – 4 = 4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CE0B7C5-1C74-4F93-BDEC-D9E55DFDD4E4}"/>
              </a:ext>
            </a:extLst>
          </p:cNvPr>
          <p:cNvSpPr/>
          <p:nvPr/>
        </p:nvSpPr>
        <p:spPr>
          <a:xfrm>
            <a:off x="4027056" y="2327125"/>
            <a:ext cx="914400" cy="430887"/>
          </a:xfrm>
          <a:prstGeom prst="rect">
            <a:avLst/>
          </a:prstGeom>
          <a:solidFill>
            <a:srgbClr val="FFC52D"/>
          </a:solidFill>
          <a:ln w="19050">
            <a:solidFill>
              <a:srgbClr val="E1A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/>
                </a:solidFill>
              </a:rPr>
              <a:t>9 – 5 = 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59BFDA7-9DF5-4C07-9061-1B74473FA99B}"/>
              </a:ext>
            </a:extLst>
          </p:cNvPr>
          <p:cNvSpPr/>
          <p:nvPr/>
        </p:nvSpPr>
        <p:spPr>
          <a:xfrm>
            <a:off x="4941456" y="2327124"/>
            <a:ext cx="914400" cy="430887"/>
          </a:xfrm>
          <a:prstGeom prst="rect">
            <a:avLst/>
          </a:prstGeom>
          <a:solidFill>
            <a:srgbClr val="FFE121"/>
          </a:solidFill>
          <a:ln w="19050">
            <a:solidFill>
              <a:srgbClr val="E1A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spc="-80" dirty="0">
                <a:solidFill>
                  <a:schemeClr val="tx1"/>
                </a:solidFill>
              </a:rPr>
              <a:t>10 – 6 = 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78EC6EA-C490-4AC7-BFD6-9F7543D2A122}"/>
              </a:ext>
            </a:extLst>
          </p:cNvPr>
          <p:cNvSpPr/>
          <p:nvPr/>
        </p:nvSpPr>
        <p:spPr>
          <a:xfrm>
            <a:off x="369456" y="2763578"/>
            <a:ext cx="914400" cy="430887"/>
          </a:xfrm>
          <a:prstGeom prst="rect">
            <a:avLst/>
          </a:prstGeom>
          <a:solidFill>
            <a:srgbClr val="FFE121"/>
          </a:solidFill>
          <a:ln w="19050">
            <a:solidFill>
              <a:srgbClr val="E1A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/>
                </a:solidFill>
              </a:rPr>
              <a:t>6 – 1 = 5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E15A70A-4CA5-46A5-AC70-704D9A52C7F6}"/>
              </a:ext>
            </a:extLst>
          </p:cNvPr>
          <p:cNvSpPr/>
          <p:nvPr/>
        </p:nvSpPr>
        <p:spPr>
          <a:xfrm>
            <a:off x="1283856" y="2763577"/>
            <a:ext cx="914400" cy="430887"/>
          </a:xfrm>
          <a:prstGeom prst="rect">
            <a:avLst/>
          </a:prstGeom>
          <a:solidFill>
            <a:srgbClr val="FFC52D"/>
          </a:solidFill>
          <a:ln w="19050">
            <a:solidFill>
              <a:srgbClr val="E1A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/>
                </a:solidFill>
              </a:rPr>
              <a:t>7 – 2 = 5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D5FF2CB-9978-4D4E-81AD-20EC9B5C134A}"/>
              </a:ext>
            </a:extLst>
          </p:cNvPr>
          <p:cNvSpPr/>
          <p:nvPr/>
        </p:nvSpPr>
        <p:spPr>
          <a:xfrm>
            <a:off x="2198256" y="2763578"/>
            <a:ext cx="914400" cy="430887"/>
          </a:xfrm>
          <a:prstGeom prst="rect">
            <a:avLst/>
          </a:prstGeom>
          <a:solidFill>
            <a:srgbClr val="FFE121"/>
          </a:solidFill>
          <a:ln w="19050">
            <a:solidFill>
              <a:srgbClr val="E1A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/>
                </a:solidFill>
              </a:rPr>
              <a:t>8 – 3 = 5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BFAA3E8-C684-4094-A897-004DC93D812D}"/>
              </a:ext>
            </a:extLst>
          </p:cNvPr>
          <p:cNvSpPr/>
          <p:nvPr/>
        </p:nvSpPr>
        <p:spPr>
          <a:xfrm>
            <a:off x="3112656" y="2763577"/>
            <a:ext cx="914400" cy="430887"/>
          </a:xfrm>
          <a:prstGeom prst="rect">
            <a:avLst/>
          </a:prstGeom>
          <a:solidFill>
            <a:srgbClr val="FFC52D"/>
          </a:solidFill>
          <a:ln w="19050">
            <a:solidFill>
              <a:srgbClr val="E1A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/>
                </a:solidFill>
              </a:rPr>
              <a:t>9 – 4 = 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0F49589-354A-4188-A46A-AB0EC57E02E9}"/>
              </a:ext>
            </a:extLst>
          </p:cNvPr>
          <p:cNvSpPr/>
          <p:nvPr/>
        </p:nvSpPr>
        <p:spPr>
          <a:xfrm>
            <a:off x="4027056" y="2763576"/>
            <a:ext cx="914400" cy="430887"/>
          </a:xfrm>
          <a:prstGeom prst="rect">
            <a:avLst/>
          </a:prstGeom>
          <a:solidFill>
            <a:srgbClr val="FFE121"/>
          </a:solidFill>
          <a:ln w="19050">
            <a:solidFill>
              <a:srgbClr val="E1A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spc="-80" dirty="0">
                <a:solidFill>
                  <a:schemeClr val="tx1"/>
                </a:solidFill>
              </a:rPr>
              <a:t>10 – 5 = 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7670B8A-6DCD-4337-86CD-A62C54AADEAA}"/>
              </a:ext>
            </a:extLst>
          </p:cNvPr>
          <p:cNvSpPr/>
          <p:nvPr/>
        </p:nvSpPr>
        <p:spPr>
          <a:xfrm>
            <a:off x="369456" y="3200026"/>
            <a:ext cx="914400" cy="430887"/>
          </a:xfrm>
          <a:prstGeom prst="rect">
            <a:avLst/>
          </a:prstGeom>
          <a:solidFill>
            <a:srgbClr val="FFC52D"/>
          </a:solidFill>
          <a:ln w="19050">
            <a:solidFill>
              <a:srgbClr val="E1A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/>
                </a:solidFill>
              </a:rPr>
              <a:t>7 – 1 = 6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7E51FE56-23A0-466D-82C8-DDEA12D2A42B}"/>
              </a:ext>
            </a:extLst>
          </p:cNvPr>
          <p:cNvSpPr/>
          <p:nvPr/>
        </p:nvSpPr>
        <p:spPr>
          <a:xfrm>
            <a:off x="1283856" y="3200027"/>
            <a:ext cx="914400" cy="430887"/>
          </a:xfrm>
          <a:prstGeom prst="rect">
            <a:avLst/>
          </a:prstGeom>
          <a:solidFill>
            <a:srgbClr val="FFE121"/>
          </a:solidFill>
          <a:ln w="19050">
            <a:solidFill>
              <a:srgbClr val="E1A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/>
                </a:solidFill>
              </a:rPr>
              <a:t>8 – 2 = 6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2E0E0959-6C20-4F2C-AE94-7511E79FF65F}"/>
              </a:ext>
            </a:extLst>
          </p:cNvPr>
          <p:cNvSpPr/>
          <p:nvPr/>
        </p:nvSpPr>
        <p:spPr>
          <a:xfrm>
            <a:off x="2198256" y="3200026"/>
            <a:ext cx="914400" cy="430887"/>
          </a:xfrm>
          <a:prstGeom prst="rect">
            <a:avLst/>
          </a:prstGeom>
          <a:solidFill>
            <a:srgbClr val="FFC52D"/>
          </a:solidFill>
          <a:ln w="19050">
            <a:solidFill>
              <a:srgbClr val="E1A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/>
                </a:solidFill>
              </a:rPr>
              <a:t>9 – 3 = 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B82FFBD-2902-488D-9743-BFDD79E20B53}"/>
              </a:ext>
            </a:extLst>
          </p:cNvPr>
          <p:cNvSpPr/>
          <p:nvPr/>
        </p:nvSpPr>
        <p:spPr>
          <a:xfrm>
            <a:off x="3112656" y="3200025"/>
            <a:ext cx="914400" cy="430887"/>
          </a:xfrm>
          <a:prstGeom prst="rect">
            <a:avLst/>
          </a:prstGeom>
          <a:solidFill>
            <a:srgbClr val="FFE121"/>
          </a:solidFill>
          <a:ln w="19050">
            <a:solidFill>
              <a:srgbClr val="E1A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spc="-80" dirty="0">
                <a:solidFill>
                  <a:schemeClr val="tx1"/>
                </a:solidFill>
              </a:rPr>
              <a:t>10 – 4 = 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D03D53E3-6EE0-418B-A4A0-484D97574CA2}"/>
              </a:ext>
            </a:extLst>
          </p:cNvPr>
          <p:cNvSpPr/>
          <p:nvPr/>
        </p:nvSpPr>
        <p:spPr>
          <a:xfrm>
            <a:off x="369456" y="3630913"/>
            <a:ext cx="914400" cy="430887"/>
          </a:xfrm>
          <a:prstGeom prst="rect">
            <a:avLst/>
          </a:prstGeom>
          <a:solidFill>
            <a:srgbClr val="FFE121"/>
          </a:solidFill>
          <a:ln w="19050">
            <a:solidFill>
              <a:srgbClr val="E1A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/>
                </a:solidFill>
              </a:rPr>
              <a:t>8 – 1 = 7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BEC6605B-C3DA-4DF5-9D4B-86D6593BF4F5}"/>
              </a:ext>
            </a:extLst>
          </p:cNvPr>
          <p:cNvSpPr/>
          <p:nvPr/>
        </p:nvSpPr>
        <p:spPr>
          <a:xfrm>
            <a:off x="1283856" y="3630912"/>
            <a:ext cx="914400" cy="430887"/>
          </a:xfrm>
          <a:prstGeom prst="rect">
            <a:avLst/>
          </a:prstGeom>
          <a:solidFill>
            <a:srgbClr val="FFC52D"/>
          </a:solidFill>
          <a:ln w="19050">
            <a:solidFill>
              <a:srgbClr val="E1A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/>
                </a:solidFill>
              </a:rPr>
              <a:t>9 – 2 = 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587C589E-EAB7-44D9-AE87-00872D6645F7}"/>
              </a:ext>
            </a:extLst>
          </p:cNvPr>
          <p:cNvSpPr/>
          <p:nvPr/>
        </p:nvSpPr>
        <p:spPr>
          <a:xfrm>
            <a:off x="2198256" y="3630911"/>
            <a:ext cx="914400" cy="430887"/>
          </a:xfrm>
          <a:prstGeom prst="rect">
            <a:avLst/>
          </a:prstGeom>
          <a:solidFill>
            <a:srgbClr val="FFE121"/>
          </a:solidFill>
          <a:ln w="19050">
            <a:solidFill>
              <a:srgbClr val="E1A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spc="-80" dirty="0">
                <a:solidFill>
                  <a:schemeClr val="tx1"/>
                </a:solidFill>
              </a:rPr>
              <a:t>10 – 3 = 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00B0C5A4-90FC-424F-9E44-A90E8C45516E}"/>
              </a:ext>
            </a:extLst>
          </p:cNvPr>
          <p:cNvSpPr/>
          <p:nvPr/>
        </p:nvSpPr>
        <p:spPr>
          <a:xfrm>
            <a:off x="369456" y="4061797"/>
            <a:ext cx="914400" cy="430887"/>
          </a:xfrm>
          <a:prstGeom prst="rect">
            <a:avLst/>
          </a:prstGeom>
          <a:solidFill>
            <a:srgbClr val="FFC52D"/>
          </a:solidFill>
          <a:ln w="19050">
            <a:solidFill>
              <a:srgbClr val="E1A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/>
                </a:solidFill>
              </a:rPr>
              <a:t>9 – 1 = 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7F245AEA-9DE0-4B4B-A8B9-CB4681E3D48E}"/>
              </a:ext>
            </a:extLst>
          </p:cNvPr>
          <p:cNvSpPr/>
          <p:nvPr/>
        </p:nvSpPr>
        <p:spPr>
          <a:xfrm>
            <a:off x="1283856" y="4061796"/>
            <a:ext cx="914400" cy="430887"/>
          </a:xfrm>
          <a:prstGeom prst="rect">
            <a:avLst/>
          </a:prstGeom>
          <a:solidFill>
            <a:srgbClr val="FFE121"/>
          </a:solidFill>
          <a:ln w="19050">
            <a:solidFill>
              <a:srgbClr val="E1A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spc="-80" dirty="0">
                <a:solidFill>
                  <a:schemeClr val="tx1"/>
                </a:solidFill>
              </a:rPr>
              <a:t>10 – 2 = 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5F1ECA26-F7D8-4FE0-A7D1-6E14020F28D6}"/>
              </a:ext>
            </a:extLst>
          </p:cNvPr>
          <p:cNvSpPr/>
          <p:nvPr/>
        </p:nvSpPr>
        <p:spPr>
          <a:xfrm>
            <a:off x="369456" y="4492678"/>
            <a:ext cx="914400" cy="430887"/>
          </a:xfrm>
          <a:prstGeom prst="rect">
            <a:avLst/>
          </a:prstGeom>
          <a:solidFill>
            <a:srgbClr val="FFE121"/>
          </a:solidFill>
          <a:ln w="19050">
            <a:solidFill>
              <a:srgbClr val="E1A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spc="-80" dirty="0">
                <a:solidFill>
                  <a:schemeClr val="tx1"/>
                </a:solidFill>
              </a:rPr>
              <a:t>10 – 1 = 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4A82E59-0D0B-4E5C-925B-6193FF94C7B6}"/>
              </a:ext>
            </a:extLst>
          </p:cNvPr>
          <p:cNvSpPr txBox="1"/>
          <p:nvPr/>
        </p:nvSpPr>
        <p:spPr>
          <a:xfrm>
            <a:off x="7386176" y="1091285"/>
            <a:ext cx="298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9CD874C-2D9F-4116-BDB9-D4A91F49F215}"/>
              </a:ext>
            </a:extLst>
          </p:cNvPr>
          <p:cNvSpPr txBox="1"/>
          <p:nvPr/>
        </p:nvSpPr>
        <p:spPr>
          <a:xfrm>
            <a:off x="7376940" y="1511525"/>
            <a:ext cx="298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C9F3BC7-A700-4946-9483-D61D721126D6}"/>
              </a:ext>
            </a:extLst>
          </p:cNvPr>
          <p:cNvSpPr txBox="1"/>
          <p:nvPr/>
        </p:nvSpPr>
        <p:spPr>
          <a:xfrm>
            <a:off x="6471776" y="1511525"/>
            <a:ext cx="298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FBE36F5-B13A-496A-9180-525672B92F0B}"/>
              </a:ext>
            </a:extLst>
          </p:cNvPr>
          <p:cNvSpPr txBox="1"/>
          <p:nvPr/>
        </p:nvSpPr>
        <p:spPr>
          <a:xfrm>
            <a:off x="8374464" y="1097329"/>
            <a:ext cx="298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0F2848D-0B56-44CC-9200-23D152EFD071}"/>
              </a:ext>
            </a:extLst>
          </p:cNvPr>
          <p:cNvSpPr txBox="1"/>
          <p:nvPr/>
        </p:nvSpPr>
        <p:spPr>
          <a:xfrm>
            <a:off x="6471776" y="1943949"/>
            <a:ext cx="298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51EE58A-517B-40FF-B037-E3EC40F96A1E}"/>
              </a:ext>
            </a:extLst>
          </p:cNvPr>
          <p:cNvSpPr txBox="1"/>
          <p:nvPr/>
        </p:nvSpPr>
        <p:spPr>
          <a:xfrm>
            <a:off x="5557376" y="1942410"/>
            <a:ext cx="298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935B071D-5127-477E-8A18-B3B0A5ED1D5E}"/>
              </a:ext>
            </a:extLst>
          </p:cNvPr>
          <p:cNvSpPr txBox="1"/>
          <p:nvPr/>
        </p:nvSpPr>
        <p:spPr>
          <a:xfrm>
            <a:off x="5554463" y="2392512"/>
            <a:ext cx="298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C7D798E-ACD8-4691-A0C8-404D1C35E514}"/>
              </a:ext>
            </a:extLst>
          </p:cNvPr>
          <p:cNvSpPr txBox="1"/>
          <p:nvPr/>
        </p:nvSpPr>
        <p:spPr>
          <a:xfrm>
            <a:off x="4640063" y="2392512"/>
            <a:ext cx="298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FD5AFCD-3377-413B-BD90-A04B10162D75}"/>
              </a:ext>
            </a:extLst>
          </p:cNvPr>
          <p:cNvSpPr txBox="1"/>
          <p:nvPr/>
        </p:nvSpPr>
        <p:spPr>
          <a:xfrm>
            <a:off x="3727121" y="2804989"/>
            <a:ext cx="298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B66DF36-CABB-4227-BF80-DD9EA30628B5}"/>
              </a:ext>
            </a:extLst>
          </p:cNvPr>
          <p:cNvSpPr txBox="1"/>
          <p:nvPr/>
        </p:nvSpPr>
        <p:spPr>
          <a:xfrm>
            <a:off x="2812721" y="3240628"/>
            <a:ext cx="298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06FC9D0-3378-456E-902F-91D3E6922E0A}"/>
              </a:ext>
            </a:extLst>
          </p:cNvPr>
          <p:cNvSpPr txBox="1"/>
          <p:nvPr/>
        </p:nvSpPr>
        <p:spPr>
          <a:xfrm>
            <a:off x="4640063" y="2804989"/>
            <a:ext cx="298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5A6183-6A88-46FB-83D1-E6D23EC8E1C3}"/>
              </a:ext>
            </a:extLst>
          </p:cNvPr>
          <p:cNvSpPr txBox="1"/>
          <p:nvPr/>
        </p:nvSpPr>
        <p:spPr>
          <a:xfrm>
            <a:off x="3725666" y="3240628"/>
            <a:ext cx="298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8D398319-8702-407F-9BCE-D86504AC9B94}"/>
              </a:ext>
            </a:extLst>
          </p:cNvPr>
          <p:cNvSpPr txBox="1"/>
          <p:nvPr/>
        </p:nvSpPr>
        <p:spPr>
          <a:xfrm>
            <a:off x="1899776" y="3677075"/>
            <a:ext cx="298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3691FB1-7568-45F6-89D9-B34D60301234}"/>
              </a:ext>
            </a:extLst>
          </p:cNvPr>
          <p:cNvSpPr txBox="1"/>
          <p:nvPr/>
        </p:nvSpPr>
        <p:spPr>
          <a:xfrm>
            <a:off x="2812721" y="3682641"/>
            <a:ext cx="298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A0FF24A3-5923-4E34-A8F1-211A1D0F8D95}"/>
              </a:ext>
            </a:extLst>
          </p:cNvPr>
          <p:cNvSpPr txBox="1"/>
          <p:nvPr/>
        </p:nvSpPr>
        <p:spPr>
          <a:xfrm>
            <a:off x="985376" y="4538840"/>
            <a:ext cx="298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48BE00E-03FD-4C56-9FE1-2FFC74873EC3}"/>
              </a:ext>
            </a:extLst>
          </p:cNvPr>
          <p:cNvSpPr txBox="1"/>
          <p:nvPr/>
        </p:nvSpPr>
        <p:spPr>
          <a:xfrm>
            <a:off x="985376" y="4107962"/>
            <a:ext cx="298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8939C9E1-C4EA-4399-9E3E-78689EEFA45A}"/>
              </a:ext>
            </a:extLst>
          </p:cNvPr>
          <p:cNvSpPr txBox="1"/>
          <p:nvPr/>
        </p:nvSpPr>
        <p:spPr>
          <a:xfrm>
            <a:off x="1899776" y="4107962"/>
            <a:ext cx="298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61345A9C-F259-4D6B-87DE-10B74319A3AC}"/>
              </a:ext>
            </a:extLst>
          </p:cNvPr>
          <p:cNvSpPr txBox="1"/>
          <p:nvPr/>
        </p:nvSpPr>
        <p:spPr>
          <a:xfrm>
            <a:off x="7390985" y="1091285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</a:rPr>
              <a:t>1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25AB171D-F3A7-4E7E-976F-84BF97B07B26}"/>
              </a:ext>
            </a:extLst>
          </p:cNvPr>
          <p:cNvSpPr txBox="1"/>
          <p:nvPr/>
        </p:nvSpPr>
        <p:spPr>
          <a:xfrm>
            <a:off x="8383585" y="1080639"/>
            <a:ext cx="2893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</a:rPr>
              <a:t>1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775442A2-CB4A-4DE3-9636-F7DFC2F6D5C1}"/>
              </a:ext>
            </a:extLst>
          </p:cNvPr>
          <p:cNvSpPr txBox="1"/>
          <p:nvPr/>
        </p:nvSpPr>
        <p:spPr>
          <a:xfrm>
            <a:off x="7384721" y="1496885"/>
            <a:ext cx="2893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CBA1B7F5-3A01-4D68-934F-32980B34D05A}"/>
              </a:ext>
            </a:extLst>
          </p:cNvPr>
          <p:cNvSpPr txBox="1"/>
          <p:nvPr/>
        </p:nvSpPr>
        <p:spPr>
          <a:xfrm>
            <a:off x="6476336" y="1509000"/>
            <a:ext cx="2893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375BF95C-EBD8-46F4-8BDB-1289FC6A5ABD}"/>
              </a:ext>
            </a:extLst>
          </p:cNvPr>
          <p:cNvSpPr txBox="1"/>
          <p:nvPr/>
        </p:nvSpPr>
        <p:spPr>
          <a:xfrm>
            <a:off x="5566021" y="1923777"/>
            <a:ext cx="2893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2AE91B67-1D15-432A-AC11-939C602DFF0E}"/>
              </a:ext>
            </a:extLst>
          </p:cNvPr>
          <p:cNvSpPr txBox="1"/>
          <p:nvPr/>
        </p:nvSpPr>
        <p:spPr>
          <a:xfrm>
            <a:off x="6479945" y="1931766"/>
            <a:ext cx="2893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909E48E6-7987-4871-89BD-A7FA000092C2}"/>
              </a:ext>
            </a:extLst>
          </p:cNvPr>
          <p:cNvSpPr txBox="1"/>
          <p:nvPr/>
        </p:nvSpPr>
        <p:spPr>
          <a:xfrm>
            <a:off x="5554463" y="2363794"/>
            <a:ext cx="2893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</a:rPr>
              <a:t>4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23D2C5ED-B3F6-464D-9956-2350E397A481}"/>
              </a:ext>
            </a:extLst>
          </p:cNvPr>
          <p:cNvSpPr txBox="1"/>
          <p:nvPr/>
        </p:nvSpPr>
        <p:spPr>
          <a:xfrm>
            <a:off x="4644623" y="2355568"/>
            <a:ext cx="2893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</a:rPr>
              <a:t>4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6054A382-4213-4759-9265-47EEA07277A6}"/>
              </a:ext>
            </a:extLst>
          </p:cNvPr>
          <p:cNvSpPr txBox="1"/>
          <p:nvPr/>
        </p:nvSpPr>
        <p:spPr>
          <a:xfrm>
            <a:off x="3736969" y="2798615"/>
            <a:ext cx="2893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</a:rPr>
              <a:t>5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3D3E1070-9D62-4E83-B96A-269BAFFEB458}"/>
              </a:ext>
            </a:extLst>
          </p:cNvPr>
          <p:cNvSpPr txBox="1"/>
          <p:nvPr/>
        </p:nvSpPr>
        <p:spPr>
          <a:xfrm>
            <a:off x="4635197" y="2805497"/>
            <a:ext cx="2893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</a:rPr>
              <a:t>5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7C7B654B-CE63-4E95-8BAB-B87E93AAC18B}"/>
              </a:ext>
            </a:extLst>
          </p:cNvPr>
          <p:cNvSpPr txBox="1"/>
          <p:nvPr/>
        </p:nvSpPr>
        <p:spPr>
          <a:xfrm>
            <a:off x="2812721" y="3235067"/>
            <a:ext cx="2893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</a:rPr>
              <a:t>6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0DC6786F-AB5C-4B63-BCF7-1E6BEF12602B}"/>
              </a:ext>
            </a:extLst>
          </p:cNvPr>
          <p:cNvSpPr txBox="1"/>
          <p:nvPr/>
        </p:nvSpPr>
        <p:spPr>
          <a:xfrm>
            <a:off x="3727121" y="3228077"/>
            <a:ext cx="2893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</a:rPr>
              <a:t>6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0A77F794-5065-468F-9373-0172A5E38855}"/>
              </a:ext>
            </a:extLst>
          </p:cNvPr>
          <p:cNvSpPr txBox="1"/>
          <p:nvPr/>
        </p:nvSpPr>
        <p:spPr>
          <a:xfrm>
            <a:off x="2821016" y="3688202"/>
            <a:ext cx="2893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</a:rPr>
              <a:t>7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498978ED-8899-4BE9-A426-86E8A6120E9C}"/>
              </a:ext>
            </a:extLst>
          </p:cNvPr>
          <p:cNvSpPr txBox="1"/>
          <p:nvPr/>
        </p:nvSpPr>
        <p:spPr>
          <a:xfrm>
            <a:off x="1898321" y="3674061"/>
            <a:ext cx="2893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</a:rPr>
              <a:t>7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0AC397C5-265A-4A51-8E99-D6707406B7F0}"/>
              </a:ext>
            </a:extLst>
          </p:cNvPr>
          <p:cNvSpPr txBox="1"/>
          <p:nvPr/>
        </p:nvSpPr>
        <p:spPr>
          <a:xfrm>
            <a:off x="1908897" y="4107957"/>
            <a:ext cx="2893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</a:rPr>
              <a:t>8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CF03C3EB-58C8-4D3D-83AF-41A501814517}"/>
              </a:ext>
            </a:extLst>
          </p:cNvPr>
          <p:cNvSpPr txBox="1"/>
          <p:nvPr/>
        </p:nvSpPr>
        <p:spPr>
          <a:xfrm>
            <a:off x="994497" y="4099136"/>
            <a:ext cx="2893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</a:rPr>
              <a:t>8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BE36EC99-BD82-4D1B-817E-C7F34230B45F}"/>
              </a:ext>
            </a:extLst>
          </p:cNvPr>
          <p:cNvSpPr txBox="1"/>
          <p:nvPr/>
        </p:nvSpPr>
        <p:spPr>
          <a:xfrm>
            <a:off x="985376" y="4524987"/>
            <a:ext cx="2893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</a:rPr>
              <a:t>9</a:t>
            </a:r>
          </a:p>
        </p:txBody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id="{8CEB62A9-CC31-495A-9B62-E799127D43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197" y="3778990"/>
            <a:ext cx="1976730" cy="2653094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595FE404-DD5C-4D16-A643-74BCD18D6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281" y="3768928"/>
            <a:ext cx="2218793" cy="2650331"/>
          </a:xfrm>
          <a:prstGeom prst="rect">
            <a:avLst/>
          </a:prstGeom>
        </p:spPr>
      </p:pic>
      <p:sp>
        <p:nvSpPr>
          <p:cNvPr id="98" name="TextBox 97">
            <a:extLst>
              <a:ext uri="{FF2B5EF4-FFF2-40B4-BE49-F238E27FC236}">
                <a16:creationId xmlns:a16="http://schemas.microsoft.com/office/drawing/2014/main" id="{80DD0FE2-A137-4A70-9AED-52A5D32018B9}"/>
              </a:ext>
            </a:extLst>
          </p:cNvPr>
          <p:cNvSpPr txBox="1"/>
          <p:nvPr/>
        </p:nvSpPr>
        <p:spPr>
          <a:xfrm>
            <a:off x="1896375" y="4740150"/>
            <a:ext cx="21916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endParaRPr lang="en-US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2 – 1 = 1,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28F5EA4E-F5EB-4496-B3F6-EA81020DC0D5}"/>
              </a:ext>
            </a:extLst>
          </p:cNvPr>
          <p:cNvSpPr txBox="1"/>
          <p:nvPr/>
        </p:nvSpPr>
        <p:spPr>
          <a:xfrm>
            <a:off x="6799323" y="2361117"/>
            <a:ext cx="197522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endParaRPr lang="en-US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2 – 1 = 1</a:t>
            </a:r>
          </a:p>
          <a:p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3 – 1 = 2</a:t>
            </a:r>
          </a:p>
          <a:p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…………</a:t>
            </a:r>
          </a:p>
        </p:txBody>
      </p:sp>
      <p:sp>
        <p:nvSpPr>
          <p:cNvPr id="100" name="Speech Bubble: Rectangle with Corners Rounded 99">
            <a:extLst>
              <a:ext uri="{FF2B5EF4-FFF2-40B4-BE49-F238E27FC236}">
                <a16:creationId xmlns:a16="http://schemas.microsoft.com/office/drawing/2014/main" id="{80C6DD8E-A4CB-491A-83A5-D3CC18AEB435}"/>
              </a:ext>
            </a:extLst>
          </p:cNvPr>
          <p:cNvSpPr/>
          <p:nvPr/>
        </p:nvSpPr>
        <p:spPr>
          <a:xfrm>
            <a:off x="6765695" y="2363794"/>
            <a:ext cx="2008849" cy="1316618"/>
          </a:xfrm>
          <a:prstGeom prst="wedgeRoundRectCallou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Speech Bubble: Rectangle with Corners Rounded 100">
            <a:extLst>
              <a:ext uri="{FF2B5EF4-FFF2-40B4-BE49-F238E27FC236}">
                <a16:creationId xmlns:a16="http://schemas.microsoft.com/office/drawing/2014/main" id="{D81B62F7-AC4F-46EA-8E0D-5C41C7C63701}"/>
              </a:ext>
            </a:extLst>
          </p:cNvPr>
          <p:cNvSpPr/>
          <p:nvPr/>
        </p:nvSpPr>
        <p:spPr>
          <a:xfrm>
            <a:off x="1791855" y="4645891"/>
            <a:ext cx="3153269" cy="905164"/>
          </a:xfrm>
          <a:custGeom>
            <a:avLst/>
            <a:gdLst>
              <a:gd name="connsiteX0" fmla="*/ 0 w 2799276"/>
              <a:gd name="connsiteY0" fmla="*/ 150864 h 905164"/>
              <a:gd name="connsiteX1" fmla="*/ 150864 w 2799276"/>
              <a:gd name="connsiteY1" fmla="*/ 0 h 905164"/>
              <a:gd name="connsiteX2" fmla="*/ 1632911 w 2799276"/>
              <a:gd name="connsiteY2" fmla="*/ 0 h 905164"/>
              <a:gd name="connsiteX3" fmla="*/ 1632911 w 2799276"/>
              <a:gd name="connsiteY3" fmla="*/ 0 h 905164"/>
              <a:gd name="connsiteX4" fmla="*/ 2332730 w 2799276"/>
              <a:gd name="connsiteY4" fmla="*/ 0 h 905164"/>
              <a:gd name="connsiteX5" fmla="*/ 2648412 w 2799276"/>
              <a:gd name="connsiteY5" fmla="*/ 0 h 905164"/>
              <a:gd name="connsiteX6" fmla="*/ 2799276 w 2799276"/>
              <a:gd name="connsiteY6" fmla="*/ 150864 h 905164"/>
              <a:gd name="connsiteX7" fmla="*/ 2799276 w 2799276"/>
              <a:gd name="connsiteY7" fmla="*/ 528012 h 905164"/>
              <a:gd name="connsiteX8" fmla="*/ 3125560 w 2799276"/>
              <a:gd name="connsiteY8" fmla="*/ 528779 h 905164"/>
              <a:gd name="connsiteX9" fmla="*/ 2799276 w 2799276"/>
              <a:gd name="connsiteY9" fmla="*/ 754303 h 905164"/>
              <a:gd name="connsiteX10" fmla="*/ 2799276 w 2799276"/>
              <a:gd name="connsiteY10" fmla="*/ 754300 h 905164"/>
              <a:gd name="connsiteX11" fmla="*/ 2648412 w 2799276"/>
              <a:gd name="connsiteY11" fmla="*/ 905164 h 905164"/>
              <a:gd name="connsiteX12" fmla="*/ 2332730 w 2799276"/>
              <a:gd name="connsiteY12" fmla="*/ 905164 h 905164"/>
              <a:gd name="connsiteX13" fmla="*/ 1632911 w 2799276"/>
              <a:gd name="connsiteY13" fmla="*/ 905164 h 905164"/>
              <a:gd name="connsiteX14" fmla="*/ 1632911 w 2799276"/>
              <a:gd name="connsiteY14" fmla="*/ 905164 h 905164"/>
              <a:gd name="connsiteX15" fmla="*/ 150864 w 2799276"/>
              <a:gd name="connsiteY15" fmla="*/ 905164 h 905164"/>
              <a:gd name="connsiteX16" fmla="*/ 0 w 2799276"/>
              <a:gd name="connsiteY16" fmla="*/ 754300 h 905164"/>
              <a:gd name="connsiteX17" fmla="*/ 0 w 2799276"/>
              <a:gd name="connsiteY17" fmla="*/ 754303 h 905164"/>
              <a:gd name="connsiteX18" fmla="*/ 0 w 2799276"/>
              <a:gd name="connsiteY18" fmla="*/ 528012 h 905164"/>
              <a:gd name="connsiteX19" fmla="*/ 0 w 2799276"/>
              <a:gd name="connsiteY19" fmla="*/ 528012 h 905164"/>
              <a:gd name="connsiteX20" fmla="*/ 0 w 2799276"/>
              <a:gd name="connsiteY20" fmla="*/ 150864 h 905164"/>
              <a:gd name="connsiteX0" fmla="*/ 0 w 3153269"/>
              <a:gd name="connsiteY0" fmla="*/ 150864 h 905164"/>
              <a:gd name="connsiteX1" fmla="*/ 150864 w 3153269"/>
              <a:gd name="connsiteY1" fmla="*/ 0 h 905164"/>
              <a:gd name="connsiteX2" fmla="*/ 1632911 w 3153269"/>
              <a:gd name="connsiteY2" fmla="*/ 0 h 905164"/>
              <a:gd name="connsiteX3" fmla="*/ 1632911 w 3153269"/>
              <a:gd name="connsiteY3" fmla="*/ 0 h 905164"/>
              <a:gd name="connsiteX4" fmla="*/ 2332730 w 3153269"/>
              <a:gd name="connsiteY4" fmla="*/ 0 h 905164"/>
              <a:gd name="connsiteX5" fmla="*/ 2648412 w 3153269"/>
              <a:gd name="connsiteY5" fmla="*/ 0 h 905164"/>
              <a:gd name="connsiteX6" fmla="*/ 2799276 w 3153269"/>
              <a:gd name="connsiteY6" fmla="*/ 150864 h 905164"/>
              <a:gd name="connsiteX7" fmla="*/ 2799276 w 3153269"/>
              <a:gd name="connsiteY7" fmla="*/ 528012 h 905164"/>
              <a:gd name="connsiteX8" fmla="*/ 3153269 w 3153269"/>
              <a:gd name="connsiteY8" fmla="*/ 251688 h 905164"/>
              <a:gd name="connsiteX9" fmla="*/ 2799276 w 3153269"/>
              <a:gd name="connsiteY9" fmla="*/ 754303 h 905164"/>
              <a:gd name="connsiteX10" fmla="*/ 2799276 w 3153269"/>
              <a:gd name="connsiteY10" fmla="*/ 754300 h 905164"/>
              <a:gd name="connsiteX11" fmla="*/ 2648412 w 3153269"/>
              <a:gd name="connsiteY11" fmla="*/ 905164 h 905164"/>
              <a:gd name="connsiteX12" fmla="*/ 2332730 w 3153269"/>
              <a:gd name="connsiteY12" fmla="*/ 905164 h 905164"/>
              <a:gd name="connsiteX13" fmla="*/ 1632911 w 3153269"/>
              <a:gd name="connsiteY13" fmla="*/ 905164 h 905164"/>
              <a:gd name="connsiteX14" fmla="*/ 1632911 w 3153269"/>
              <a:gd name="connsiteY14" fmla="*/ 905164 h 905164"/>
              <a:gd name="connsiteX15" fmla="*/ 150864 w 3153269"/>
              <a:gd name="connsiteY15" fmla="*/ 905164 h 905164"/>
              <a:gd name="connsiteX16" fmla="*/ 0 w 3153269"/>
              <a:gd name="connsiteY16" fmla="*/ 754300 h 905164"/>
              <a:gd name="connsiteX17" fmla="*/ 0 w 3153269"/>
              <a:gd name="connsiteY17" fmla="*/ 754303 h 905164"/>
              <a:gd name="connsiteX18" fmla="*/ 0 w 3153269"/>
              <a:gd name="connsiteY18" fmla="*/ 528012 h 905164"/>
              <a:gd name="connsiteX19" fmla="*/ 0 w 3153269"/>
              <a:gd name="connsiteY19" fmla="*/ 528012 h 905164"/>
              <a:gd name="connsiteX20" fmla="*/ 0 w 3153269"/>
              <a:gd name="connsiteY20" fmla="*/ 150864 h 905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53269" h="905164">
                <a:moveTo>
                  <a:pt x="0" y="150864"/>
                </a:moveTo>
                <a:cubicBezTo>
                  <a:pt x="0" y="67544"/>
                  <a:pt x="67544" y="0"/>
                  <a:pt x="150864" y="0"/>
                </a:cubicBezTo>
                <a:lnTo>
                  <a:pt x="1632911" y="0"/>
                </a:lnTo>
                <a:lnTo>
                  <a:pt x="1632911" y="0"/>
                </a:lnTo>
                <a:lnTo>
                  <a:pt x="2332730" y="0"/>
                </a:lnTo>
                <a:lnTo>
                  <a:pt x="2648412" y="0"/>
                </a:lnTo>
                <a:cubicBezTo>
                  <a:pt x="2731732" y="0"/>
                  <a:pt x="2799276" y="67544"/>
                  <a:pt x="2799276" y="150864"/>
                </a:cubicBezTo>
                <a:lnTo>
                  <a:pt x="2799276" y="528012"/>
                </a:lnTo>
                <a:lnTo>
                  <a:pt x="3153269" y="251688"/>
                </a:lnTo>
                <a:lnTo>
                  <a:pt x="2799276" y="754303"/>
                </a:lnTo>
                <a:lnTo>
                  <a:pt x="2799276" y="754300"/>
                </a:lnTo>
                <a:cubicBezTo>
                  <a:pt x="2799276" y="837620"/>
                  <a:pt x="2731732" y="905164"/>
                  <a:pt x="2648412" y="905164"/>
                </a:cubicBezTo>
                <a:lnTo>
                  <a:pt x="2332730" y="905164"/>
                </a:lnTo>
                <a:lnTo>
                  <a:pt x="1632911" y="905164"/>
                </a:lnTo>
                <a:lnTo>
                  <a:pt x="1632911" y="905164"/>
                </a:lnTo>
                <a:lnTo>
                  <a:pt x="150864" y="905164"/>
                </a:lnTo>
                <a:cubicBezTo>
                  <a:pt x="67544" y="905164"/>
                  <a:pt x="0" y="837620"/>
                  <a:pt x="0" y="754300"/>
                </a:cubicBezTo>
                <a:lnTo>
                  <a:pt x="0" y="754303"/>
                </a:lnTo>
                <a:lnTo>
                  <a:pt x="0" y="528012"/>
                </a:lnTo>
                <a:lnTo>
                  <a:pt x="0" y="528012"/>
                </a:lnTo>
                <a:lnTo>
                  <a:pt x="0" y="150864"/>
                </a:lnTo>
                <a:close/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DB4A34-58C6-4978-8FBE-A92976805AEE}"/>
              </a:ext>
            </a:extLst>
          </p:cNvPr>
          <p:cNvSpPr/>
          <p:nvPr/>
        </p:nvSpPr>
        <p:spPr>
          <a:xfrm>
            <a:off x="3046664" y="5063245"/>
            <a:ext cx="11865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3 – 2 = 1</a:t>
            </a:r>
            <a:endParaRPr lang="en-US" sz="2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A413B0-B612-493B-B20A-A248BB872DF7}"/>
              </a:ext>
            </a:extLst>
          </p:cNvPr>
          <p:cNvSpPr/>
          <p:nvPr/>
        </p:nvSpPr>
        <p:spPr>
          <a:xfrm>
            <a:off x="4036714" y="5047926"/>
            <a:ext cx="5116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,…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80258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"/>
                            </p:stCondLst>
                            <p:childTnLst>
                              <p:par>
                                <p:cTn id="7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000"/>
                            </p:stCondLst>
                            <p:childTnLst>
                              <p:par>
                                <p:cTn id="8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000"/>
                            </p:stCondLst>
                            <p:childTnLst>
                              <p:par>
                                <p:cTn id="8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000"/>
                            </p:stCondLst>
                            <p:childTnLst>
                              <p:par>
                                <p:cTn id="9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"/>
                            </p:stCondLst>
                            <p:childTnLst>
                              <p:par>
                                <p:cTn id="9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000"/>
                            </p:stCondLst>
                            <p:childTnLst>
                              <p:par>
                                <p:cTn id="9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000"/>
                            </p:stCondLst>
                            <p:childTnLst>
                              <p:par>
                                <p:cTn id="10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0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000"/>
                            </p:stCondLst>
                            <p:childTnLst>
                              <p:par>
                                <p:cTn id="1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000"/>
                            </p:stCondLst>
                            <p:childTnLst>
                              <p:par>
                                <p:cTn id="1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000"/>
                            </p:stCondLst>
                            <p:childTnLst>
                              <p:par>
                                <p:cTn id="1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000"/>
                            </p:stCondLst>
                            <p:childTnLst>
                              <p:par>
                                <p:cTn id="1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000"/>
                            </p:stCondLst>
                            <p:childTnLst>
                              <p:par>
                                <p:cTn id="1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000"/>
                            </p:stCondLst>
                            <p:childTnLst>
                              <p:par>
                                <p:cTn id="1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000"/>
                            </p:stCondLst>
                            <p:childTnLst>
                              <p:par>
                                <p:cTn id="1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3000"/>
                            </p:stCondLst>
                            <p:childTnLst>
                              <p:par>
                                <p:cTn id="1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000"/>
                            </p:stCondLst>
                            <p:childTnLst>
                              <p:par>
                                <p:cTn id="1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000"/>
                            </p:stCondLst>
                            <p:childTnLst>
                              <p:par>
                                <p:cTn id="1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3000"/>
                            </p:stCondLst>
                            <p:childTnLst>
                              <p:par>
                                <p:cTn id="1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000"/>
                            </p:stCondLst>
                            <p:childTnLst>
                              <p:par>
                                <p:cTn id="1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000"/>
                            </p:stCondLst>
                            <p:childTnLst>
                              <p:par>
                                <p:cTn id="1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3000"/>
                            </p:stCondLst>
                            <p:childTnLst>
                              <p:par>
                                <p:cTn id="1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3000"/>
                            </p:stCondLst>
                            <p:childTnLst>
                              <p:par>
                                <p:cTn id="1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3000"/>
                            </p:stCondLst>
                            <p:childTnLst>
                              <p:par>
                                <p:cTn id="1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3000"/>
                            </p:stCondLst>
                            <p:childTnLst>
                              <p:par>
                                <p:cTn id="1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3000"/>
                            </p:stCondLst>
                            <p:childTnLst>
                              <p:par>
                                <p:cTn id="1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3000"/>
                            </p:stCondLst>
                            <p:childTnLst>
                              <p:par>
                                <p:cTn id="1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3000"/>
                            </p:stCondLst>
                            <p:childTnLst>
                              <p:par>
                                <p:cTn id="1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3000"/>
                            </p:stCondLst>
                            <p:childTnLst>
                              <p:par>
                                <p:cTn id="1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500"/>
                            </p:stCondLst>
                            <p:childTnLst>
                              <p:par>
                                <p:cTn id="3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500"/>
                            </p:stCondLst>
                            <p:childTnLst>
                              <p:par>
                                <p:cTn id="30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9" dur="2500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0" presetID="2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2" dur="2000"/>
                                        <p:tgtEl>
                                          <p:spTgt spid="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4750"/>
                            </p:stCondLst>
                            <p:childTnLst>
                              <p:par>
                                <p:cTn id="314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7" fill="hold">
                      <p:stCondLst>
                        <p:cond delay="indefinite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2000"/>
                            </p:stCondLst>
                            <p:childTnLst>
                              <p:par>
                                <p:cTn id="323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500"/>
                            </p:stCondLst>
                            <p:childTnLst>
                              <p:par>
                                <p:cTn id="332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4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36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8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6500"/>
                            </p:stCondLst>
                            <p:childTnLst>
                              <p:par>
                                <p:cTn id="340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2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9500"/>
                            </p:stCondLst>
                            <p:childTnLst>
                              <p:par>
                                <p:cTn id="344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1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6" dur="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12500"/>
                            </p:stCondLst>
                            <p:childTnLst>
                              <p:par>
                                <p:cTn id="348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9" dur="1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0" dur="5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>
                            <p:stCondLst>
                              <p:cond delay="15500"/>
                            </p:stCondLst>
                            <p:childTnLst>
                              <p:par>
                                <p:cTn id="352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3" dur="1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4" dur="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8500"/>
                            </p:stCondLst>
                            <p:childTnLst>
                              <p:par>
                                <p:cTn id="356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8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3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4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1000"/>
                            </p:stCondLst>
                            <p:childTnLst>
                              <p:par>
                                <p:cTn id="3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1" dur="25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2" presetID="2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4" dur="2000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5250"/>
                            </p:stCondLst>
                            <p:childTnLst>
                              <p:par>
                                <p:cTn id="376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3" dur="2000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2000"/>
                            </p:stCondLst>
                            <p:childTnLst>
                              <p:par>
                                <p:cTn id="385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8" fill="hold">
                      <p:stCondLst>
                        <p:cond delay="indefinite"/>
                      </p:stCondLst>
                      <p:childTnLst>
                        <p:par>
                          <p:cTn id="389" fill="hold">
                            <p:stCondLst>
                              <p:cond delay="0"/>
                            </p:stCondLst>
                            <p:childTnLst>
                              <p:par>
                                <p:cTn id="3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2" dur="500"/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3" fill="hold">
                            <p:stCondLst>
                              <p:cond delay="500"/>
                            </p:stCondLst>
                            <p:childTnLst>
                              <p:par>
                                <p:cTn id="394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5" dur="10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6" dur="50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3500"/>
                            </p:stCondLst>
                            <p:childTnLst>
                              <p:par>
                                <p:cTn id="398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9" dur="10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0" dur="50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6500"/>
                            </p:stCondLst>
                            <p:childTnLst>
                              <p:par>
                                <p:cTn id="402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3" dur="10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4" dur="50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5" fill="hold">
                            <p:stCondLst>
                              <p:cond delay="9500"/>
                            </p:stCondLst>
                            <p:childTnLst>
                              <p:par>
                                <p:cTn id="406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7" dur="10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8" dur="50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12500"/>
                            </p:stCondLst>
                            <p:childTnLst>
                              <p:par>
                                <p:cTn id="410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1" dur="10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2" dur="50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5500"/>
                            </p:stCondLst>
                            <p:childTnLst>
                              <p:par>
                                <p:cTn id="414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5" dur="10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6" dur="50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8" dur="10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9" dur="50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0" fill="hold">
                            <p:stCondLst>
                              <p:cond delay="18500"/>
                            </p:stCondLst>
                            <p:childTnLst>
                              <p:par>
                                <p:cTn id="421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2" dur="10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3" dur="50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5" dur="100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6" dur="500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4" grpId="1" uiExpand="1" animBg="1"/>
      <p:bldP spid="4" grpId="2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uiExpand="1" animBg="1"/>
      <p:bldP spid="23" grpId="1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1" grpId="1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8" grpId="1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4" grpId="1" animBg="1"/>
      <p:bldP spid="45" grpId="0" animBg="1"/>
      <p:bldP spid="46" grpId="0" animBg="1"/>
      <p:bldP spid="47" grpId="0" animBg="1"/>
      <p:bldP spid="48" grpId="0" animBg="1"/>
      <p:bldP spid="49" grpId="0" animBg="1"/>
      <p:bldP spid="49" grpId="1" animBg="1"/>
      <p:bldP spid="50" grpId="0" animBg="1"/>
      <p:bldP spid="51" grpId="0" animBg="1"/>
      <p:bldP spid="52" grpId="0" animBg="1"/>
      <p:bldP spid="53" grpId="0" animBg="1"/>
      <p:bldP spid="53" grpId="1" animBg="1"/>
      <p:bldP spid="54" grpId="0" animBg="1"/>
      <p:bldP spid="55" grpId="0" animBg="1"/>
      <p:bldP spid="56" grpId="0" animBg="1"/>
      <p:bldP spid="56" grpId="1" animBg="1"/>
      <p:bldP spid="57" grpId="0" animBg="1"/>
      <p:bldP spid="58" grpId="0" animBg="1"/>
      <p:bldP spid="58" grpId="1" animBg="1"/>
      <p:bldP spid="59" grpId="0"/>
      <p:bldP spid="59" grpId="1"/>
      <p:bldP spid="60" grpId="0"/>
      <p:bldP spid="60" grpId="1"/>
      <p:bldP spid="61" grpId="0"/>
      <p:bldP spid="61" grpId="1"/>
      <p:bldP spid="62" grpId="0"/>
      <p:bldP spid="62" grpId="1"/>
      <p:bldP spid="63" grpId="0"/>
      <p:bldP spid="63" grpId="1"/>
      <p:bldP spid="64" grpId="0"/>
      <p:bldP spid="64" grpId="1"/>
      <p:bldP spid="65" grpId="0"/>
      <p:bldP spid="65" grpId="1"/>
      <p:bldP spid="66" grpId="0"/>
      <p:bldP spid="66" grpId="1"/>
      <p:bldP spid="67" grpId="0"/>
      <p:bldP spid="67" grpId="1"/>
      <p:bldP spid="68" grpId="0"/>
      <p:bldP spid="68" grpId="1"/>
      <p:bldP spid="69" grpId="0"/>
      <p:bldP spid="69" grpId="1"/>
      <p:bldP spid="70" grpId="0"/>
      <p:bldP spid="70" grpId="1"/>
      <p:bldP spid="71" grpId="0"/>
      <p:bldP spid="71" grpId="1"/>
      <p:bldP spid="72" grpId="0"/>
      <p:bldP spid="72" grpId="1"/>
      <p:bldP spid="73" grpId="0"/>
      <p:bldP spid="73" grpId="1"/>
      <p:bldP spid="74" grpId="0"/>
      <p:bldP spid="74" grpId="1"/>
      <p:bldP spid="75" grpId="0"/>
      <p:bldP spid="75" grpId="1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91" grpId="1"/>
      <p:bldP spid="92" grpId="0"/>
      <p:bldP spid="92" grpId="1"/>
      <p:bldP spid="98" grpId="0" uiExpand="1" build="p"/>
      <p:bldP spid="99" grpId="0" uiExpand="1" build="p"/>
      <p:bldP spid="100" grpId="0" animBg="1"/>
      <p:bldP spid="101" grpId="0" animBg="1"/>
      <p:bldP spid="5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496878-EE54-4740-BF78-9090071191C6}"/>
              </a:ext>
            </a:extLst>
          </p:cNvPr>
          <p:cNvSpPr txBox="1"/>
          <p:nvPr/>
        </p:nvSpPr>
        <p:spPr>
          <a:xfrm>
            <a:off x="1045027" y="394386"/>
            <a:ext cx="6815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1A2473-2063-4D3C-B354-EE4CC62EE7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5C7856-53A1-431D-AF8F-73EE5F946C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7757" y="609829"/>
            <a:ext cx="8706647" cy="55188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78CFD1-9C6B-432C-8AF2-951CF1316299}"/>
              </a:ext>
            </a:extLst>
          </p:cNvPr>
          <p:cNvSpPr txBox="1"/>
          <p:nvPr/>
        </p:nvSpPr>
        <p:spPr>
          <a:xfrm>
            <a:off x="2937164" y="2228270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9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48E991-7282-456C-A57C-741E14D81E09}"/>
              </a:ext>
            </a:extLst>
          </p:cNvPr>
          <p:cNvSpPr txBox="1"/>
          <p:nvPr/>
        </p:nvSpPr>
        <p:spPr>
          <a:xfrm>
            <a:off x="5263178" y="3651615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9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2C869B9-AA19-4FF3-AC1E-FEB9B3B6A848}"/>
              </a:ext>
            </a:extLst>
          </p:cNvPr>
          <p:cNvSpPr/>
          <p:nvPr/>
        </p:nvSpPr>
        <p:spPr>
          <a:xfrm>
            <a:off x="323030" y="1528413"/>
            <a:ext cx="2068945" cy="1013617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DC14C4-67E4-4EAD-B1AF-5C99AF4829DD}"/>
              </a:ext>
            </a:extLst>
          </p:cNvPr>
          <p:cNvSpPr txBox="1"/>
          <p:nvPr/>
        </p:nvSpPr>
        <p:spPr>
          <a:xfrm>
            <a:off x="458710" y="1018436"/>
            <a:ext cx="13901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6 – 1 = 5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48E8416-E69B-4B68-A13E-4433E5F8ECCF}"/>
              </a:ext>
            </a:extLst>
          </p:cNvPr>
          <p:cNvCxnSpPr/>
          <p:nvPr/>
        </p:nvCxnSpPr>
        <p:spPr>
          <a:xfrm>
            <a:off x="2142836" y="2035221"/>
            <a:ext cx="554182" cy="17419"/>
          </a:xfrm>
          <a:prstGeom prst="line">
            <a:avLst/>
          </a:prstGeom>
          <a:ln w="28575">
            <a:solidFill>
              <a:srgbClr val="C234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D3381DA-760C-4AA1-9B8C-0DB6AA405230}"/>
              </a:ext>
            </a:extLst>
          </p:cNvPr>
          <p:cNvCxnSpPr/>
          <p:nvPr/>
        </p:nvCxnSpPr>
        <p:spPr>
          <a:xfrm flipH="1">
            <a:off x="3906982" y="1893454"/>
            <a:ext cx="536367" cy="159186"/>
          </a:xfrm>
          <a:prstGeom prst="line">
            <a:avLst/>
          </a:prstGeom>
          <a:ln w="28575">
            <a:solidFill>
              <a:srgbClr val="C234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510AC51-3667-4FFC-A41C-F63E64148D2E}"/>
              </a:ext>
            </a:extLst>
          </p:cNvPr>
          <p:cNvCxnSpPr/>
          <p:nvPr/>
        </p:nvCxnSpPr>
        <p:spPr>
          <a:xfrm flipH="1">
            <a:off x="4590472" y="2069039"/>
            <a:ext cx="1705253" cy="287448"/>
          </a:xfrm>
          <a:prstGeom prst="line">
            <a:avLst/>
          </a:prstGeom>
          <a:ln w="28575">
            <a:solidFill>
              <a:srgbClr val="C234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F472074-ABEF-4333-80CC-EF41009F39C1}"/>
              </a:ext>
            </a:extLst>
          </p:cNvPr>
          <p:cNvCxnSpPr/>
          <p:nvPr/>
        </p:nvCxnSpPr>
        <p:spPr>
          <a:xfrm flipV="1">
            <a:off x="3185116" y="2884854"/>
            <a:ext cx="66084" cy="1896445"/>
          </a:xfrm>
          <a:prstGeom prst="line">
            <a:avLst/>
          </a:prstGeom>
          <a:ln w="28575">
            <a:solidFill>
              <a:srgbClr val="C234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C3DF18B-BB6E-4012-B271-3573F560CA86}"/>
              </a:ext>
            </a:extLst>
          </p:cNvPr>
          <p:cNvCxnSpPr/>
          <p:nvPr/>
        </p:nvCxnSpPr>
        <p:spPr>
          <a:xfrm>
            <a:off x="2016993" y="3429000"/>
            <a:ext cx="2158172" cy="276941"/>
          </a:xfrm>
          <a:prstGeom prst="line">
            <a:avLst/>
          </a:prstGeom>
          <a:ln w="28575">
            <a:solidFill>
              <a:srgbClr val="C234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29F4275-A257-4B78-979B-E5D037E2CFDB}"/>
              </a:ext>
            </a:extLst>
          </p:cNvPr>
          <p:cNvCxnSpPr/>
          <p:nvPr/>
        </p:nvCxnSpPr>
        <p:spPr>
          <a:xfrm flipH="1">
            <a:off x="5940767" y="3206385"/>
            <a:ext cx="1198942" cy="445230"/>
          </a:xfrm>
          <a:prstGeom prst="line">
            <a:avLst/>
          </a:prstGeom>
          <a:ln w="28575">
            <a:solidFill>
              <a:srgbClr val="C234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8EDCFB0-437C-48E1-B719-0D9A7AF9B331}"/>
              </a:ext>
            </a:extLst>
          </p:cNvPr>
          <p:cNvCxnSpPr/>
          <p:nvPr/>
        </p:nvCxnSpPr>
        <p:spPr>
          <a:xfrm flipH="1" flipV="1">
            <a:off x="5656999" y="4100945"/>
            <a:ext cx="88019" cy="931704"/>
          </a:xfrm>
          <a:prstGeom prst="line">
            <a:avLst/>
          </a:prstGeom>
          <a:ln w="28575">
            <a:solidFill>
              <a:srgbClr val="C234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37F238D-62B1-4132-BE39-E2AC3ED72A34}"/>
              </a:ext>
            </a:extLst>
          </p:cNvPr>
          <p:cNvGrpSpPr/>
          <p:nvPr/>
        </p:nvGrpSpPr>
        <p:grpSpPr>
          <a:xfrm>
            <a:off x="3786763" y="1221515"/>
            <a:ext cx="2103886" cy="887382"/>
            <a:chOff x="3786763" y="1221515"/>
            <a:chExt cx="2103886" cy="88738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10FA592-00E1-42B3-AE68-BC8D83647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6763" y="1221515"/>
              <a:ext cx="2103886" cy="887382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7BB9861-851A-4F84-BCD9-622E5F9F961E}"/>
                </a:ext>
              </a:extLst>
            </p:cNvPr>
            <p:cNvSpPr txBox="1"/>
            <p:nvPr/>
          </p:nvSpPr>
          <p:spPr>
            <a:xfrm>
              <a:off x="4311527" y="1452492"/>
              <a:ext cx="75373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– 3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339DB00-94B8-43BC-BF5A-5664EAAA6D9B}"/>
              </a:ext>
            </a:extLst>
          </p:cNvPr>
          <p:cNvGrpSpPr/>
          <p:nvPr/>
        </p:nvGrpSpPr>
        <p:grpSpPr>
          <a:xfrm>
            <a:off x="5745018" y="1467262"/>
            <a:ext cx="2103886" cy="887382"/>
            <a:chOff x="3786763" y="1221515"/>
            <a:chExt cx="2103886" cy="887382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8792CF73-B8C1-4188-A306-8CBA70312A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6763" y="1221515"/>
              <a:ext cx="2103886" cy="887382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23608AB-A4A9-4E00-B98C-DBDB263F29EB}"/>
                </a:ext>
              </a:extLst>
            </p:cNvPr>
            <p:cNvSpPr txBox="1"/>
            <p:nvPr/>
          </p:nvSpPr>
          <p:spPr>
            <a:xfrm>
              <a:off x="4237639" y="1461728"/>
              <a:ext cx="8963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 – 5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12E197F-8BA2-4FEF-BE68-74344E55C549}"/>
              </a:ext>
            </a:extLst>
          </p:cNvPr>
          <p:cNvGrpSpPr/>
          <p:nvPr/>
        </p:nvGrpSpPr>
        <p:grpSpPr>
          <a:xfrm>
            <a:off x="6540238" y="2552942"/>
            <a:ext cx="2103886" cy="887382"/>
            <a:chOff x="3786763" y="1221515"/>
            <a:chExt cx="2103886" cy="887382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D18EC5A4-C82B-4185-A00B-11CA40E474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6763" y="1221515"/>
              <a:ext cx="2103886" cy="887382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3BA78A7-8233-43F0-8528-5AAA7095A646}"/>
                </a:ext>
              </a:extLst>
            </p:cNvPr>
            <p:cNvSpPr txBox="1"/>
            <p:nvPr/>
          </p:nvSpPr>
          <p:spPr>
            <a:xfrm>
              <a:off x="4311527" y="1461728"/>
              <a:ext cx="75373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 – 1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B097906-463E-4905-8E6A-C6A5577FF6AF}"/>
              </a:ext>
            </a:extLst>
          </p:cNvPr>
          <p:cNvGrpSpPr/>
          <p:nvPr/>
        </p:nvGrpSpPr>
        <p:grpSpPr>
          <a:xfrm>
            <a:off x="5162423" y="4892805"/>
            <a:ext cx="2103886" cy="887382"/>
            <a:chOff x="3786763" y="1221515"/>
            <a:chExt cx="2103886" cy="887382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F0373357-FF93-4D60-B5A4-55F91902C6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6763" y="1221515"/>
              <a:ext cx="2103886" cy="887382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3873B6F-8BE6-448B-8D75-91155C52F256}"/>
                </a:ext>
              </a:extLst>
            </p:cNvPr>
            <p:cNvSpPr txBox="1"/>
            <p:nvPr/>
          </p:nvSpPr>
          <p:spPr>
            <a:xfrm>
              <a:off x="4219167" y="1470964"/>
              <a:ext cx="8963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 – 4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BC18B2B-D93D-41A6-8E69-3C5CF540DBC0}"/>
              </a:ext>
            </a:extLst>
          </p:cNvPr>
          <p:cNvGrpSpPr/>
          <p:nvPr/>
        </p:nvGrpSpPr>
        <p:grpSpPr>
          <a:xfrm>
            <a:off x="1522692" y="4516274"/>
            <a:ext cx="2252761" cy="960936"/>
            <a:chOff x="1728817" y="5276597"/>
            <a:chExt cx="2252761" cy="960936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1D8A56B-7074-450D-8B57-7F6248834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8817" y="5276597"/>
              <a:ext cx="2252761" cy="960936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F1B9F3B-82AF-4CA8-9B97-23626813376B}"/>
                </a:ext>
              </a:extLst>
            </p:cNvPr>
            <p:cNvSpPr txBox="1"/>
            <p:nvPr/>
          </p:nvSpPr>
          <p:spPr>
            <a:xfrm>
              <a:off x="2650169" y="5585969"/>
              <a:ext cx="75373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 – 4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300EBDB-734A-4334-B2C8-508FA2980D4D}"/>
              </a:ext>
            </a:extLst>
          </p:cNvPr>
          <p:cNvGrpSpPr/>
          <p:nvPr/>
        </p:nvGrpSpPr>
        <p:grpSpPr>
          <a:xfrm>
            <a:off x="-45232" y="2926899"/>
            <a:ext cx="2252761" cy="960936"/>
            <a:chOff x="1728817" y="5276597"/>
            <a:chExt cx="2252761" cy="96093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BE0EF26-7873-45E6-91B3-2D2C2EAA26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8817" y="5276597"/>
              <a:ext cx="2252761" cy="96093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D3C4366-59A2-468A-A218-7F5E9BBF6EF8}"/>
                </a:ext>
              </a:extLst>
            </p:cNvPr>
            <p:cNvSpPr txBox="1"/>
            <p:nvPr/>
          </p:nvSpPr>
          <p:spPr>
            <a:xfrm>
              <a:off x="2650169" y="5585969"/>
              <a:ext cx="75373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 – 3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0E9513D-3CD2-4835-BA7D-10F4A07C8454}"/>
              </a:ext>
            </a:extLst>
          </p:cNvPr>
          <p:cNvGrpSpPr/>
          <p:nvPr/>
        </p:nvGrpSpPr>
        <p:grpSpPr>
          <a:xfrm>
            <a:off x="168715" y="1552218"/>
            <a:ext cx="2252761" cy="960936"/>
            <a:chOff x="1728817" y="5276597"/>
            <a:chExt cx="2252761" cy="960936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802C1844-871C-4FC2-9D8D-95D95AA61F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8817" y="5276597"/>
              <a:ext cx="2252761" cy="960936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288E9FB-509C-4161-AD3C-A41D7D19E71B}"/>
                </a:ext>
              </a:extLst>
            </p:cNvPr>
            <p:cNvSpPr txBox="1"/>
            <p:nvPr/>
          </p:nvSpPr>
          <p:spPr>
            <a:xfrm>
              <a:off x="2650169" y="5585969"/>
              <a:ext cx="75373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 – 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6913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repeatCount="4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6" grpId="1"/>
      <p:bldP spid="7" grpId="0"/>
      <p:bldP spid="15" grpId="0" animBg="1"/>
      <p:bldP spid="15" grpId="1" animBg="1"/>
      <p:bldP spid="16" grpId="0"/>
      <p:bldP spid="1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CC5E447-41D9-46F9-8825-B714E06991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9415" y="879756"/>
            <a:ext cx="9143999" cy="55491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42D4A9-5EBE-4116-BAF3-B259D5F8D543}"/>
              </a:ext>
            </a:extLst>
          </p:cNvPr>
          <p:cNvSpPr txBox="1"/>
          <p:nvPr/>
        </p:nvSpPr>
        <p:spPr>
          <a:xfrm>
            <a:off x="1045027" y="394386"/>
            <a:ext cx="6815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trứng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Nâu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0B9243-EA40-47BE-9668-18ED78C470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406E2C63-4BF6-4907-ABA2-83B27B483939}"/>
              </a:ext>
            </a:extLst>
          </p:cNvPr>
          <p:cNvGrpSpPr/>
          <p:nvPr/>
        </p:nvGrpSpPr>
        <p:grpSpPr>
          <a:xfrm>
            <a:off x="213775" y="2643481"/>
            <a:ext cx="1238220" cy="936983"/>
            <a:chOff x="213775" y="2643481"/>
            <a:chExt cx="1238220" cy="936983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BA5B5EFB-82DC-4819-B7EA-8BE7AD21C8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775" y="2643481"/>
              <a:ext cx="1238220" cy="93698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41117F6-C488-4F6F-BDFF-E1A6F6D30B41}"/>
                </a:ext>
              </a:extLst>
            </p:cNvPr>
            <p:cNvSpPr txBox="1"/>
            <p:nvPr/>
          </p:nvSpPr>
          <p:spPr>
            <a:xfrm>
              <a:off x="430613" y="2863268"/>
              <a:ext cx="8691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8 – 1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575EBE6-BA70-4C9D-9471-84258D1182D2}"/>
              </a:ext>
            </a:extLst>
          </p:cNvPr>
          <p:cNvGrpSpPr/>
          <p:nvPr/>
        </p:nvGrpSpPr>
        <p:grpSpPr>
          <a:xfrm>
            <a:off x="1403259" y="3413869"/>
            <a:ext cx="1238220" cy="936983"/>
            <a:chOff x="1403259" y="3413869"/>
            <a:chExt cx="1238220" cy="936983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061C6DD-2621-4359-AB65-81CFDA7280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3259" y="3413869"/>
              <a:ext cx="1238220" cy="93698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12DCC61-A9B0-4377-8C88-CAB4B7B6C4B2}"/>
                </a:ext>
              </a:extLst>
            </p:cNvPr>
            <p:cNvSpPr txBox="1"/>
            <p:nvPr/>
          </p:nvSpPr>
          <p:spPr>
            <a:xfrm>
              <a:off x="1502034" y="3613798"/>
              <a:ext cx="104067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10 – 2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A960EE6-8B46-4003-AEDE-D525D75230B5}"/>
              </a:ext>
            </a:extLst>
          </p:cNvPr>
          <p:cNvGrpSpPr/>
          <p:nvPr/>
        </p:nvGrpSpPr>
        <p:grpSpPr>
          <a:xfrm>
            <a:off x="697078" y="4476418"/>
            <a:ext cx="1238220" cy="1034472"/>
            <a:chOff x="697078" y="4476418"/>
            <a:chExt cx="1238220" cy="103447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E040A62-4CB0-416D-BD6B-C686671799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078" y="4476418"/>
              <a:ext cx="1238220" cy="103447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E90BB21-549C-4417-A48A-3BB52B2EBE8F}"/>
                </a:ext>
              </a:extLst>
            </p:cNvPr>
            <p:cNvSpPr txBox="1"/>
            <p:nvPr/>
          </p:nvSpPr>
          <p:spPr>
            <a:xfrm>
              <a:off x="846248" y="4790530"/>
              <a:ext cx="8691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8 – 2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87F70BB-B8E8-452E-B14B-4D934A5BE58F}"/>
              </a:ext>
            </a:extLst>
          </p:cNvPr>
          <p:cNvGrpSpPr/>
          <p:nvPr/>
        </p:nvGrpSpPr>
        <p:grpSpPr>
          <a:xfrm>
            <a:off x="2622580" y="5080001"/>
            <a:ext cx="1238220" cy="1034472"/>
            <a:chOff x="2622580" y="5080001"/>
            <a:chExt cx="1238220" cy="10344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EE924EE-BBEA-4F0D-B49D-867514148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2580" y="5080001"/>
              <a:ext cx="1238220" cy="103447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5D96E89-B216-4624-9C7E-A30E619674FF}"/>
                </a:ext>
              </a:extLst>
            </p:cNvPr>
            <p:cNvSpPr txBox="1"/>
            <p:nvPr/>
          </p:nvSpPr>
          <p:spPr>
            <a:xfrm>
              <a:off x="2822830" y="5400130"/>
              <a:ext cx="8691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6 – 0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74439E8-3288-4196-A6D7-5BA1D68E877B}"/>
              </a:ext>
            </a:extLst>
          </p:cNvPr>
          <p:cNvGrpSpPr/>
          <p:nvPr/>
        </p:nvGrpSpPr>
        <p:grpSpPr>
          <a:xfrm>
            <a:off x="5512907" y="4882894"/>
            <a:ext cx="1238220" cy="1034472"/>
            <a:chOff x="5512907" y="4882894"/>
            <a:chExt cx="1238220" cy="1034472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A690501-F097-4BA6-971C-49FC819534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10165">
              <a:off x="5512907" y="4882894"/>
              <a:ext cx="1238220" cy="1034472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29E68A2-01FC-441B-96B5-530E644D4608}"/>
                </a:ext>
              </a:extLst>
            </p:cNvPr>
            <p:cNvSpPr txBox="1"/>
            <p:nvPr/>
          </p:nvSpPr>
          <p:spPr>
            <a:xfrm>
              <a:off x="5704574" y="5197005"/>
              <a:ext cx="8691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9 – 2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09829FA-1908-4F91-94FB-94040BD7D5D2}"/>
              </a:ext>
            </a:extLst>
          </p:cNvPr>
          <p:cNvGrpSpPr/>
          <p:nvPr/>
        </p:nvGrpSpPr>
        <p:grpSpPr>
          <a:xfrm>
            <a:off x="6734450" y="4288827"/>
            <a:ext cx="1238220" cy="936983"/>
            <a:chOff x="6734450" y="4288827"/>
            <a:chExt cx="1238220" cy="936983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C5080E6A-E3C9-4E9A-860B-952F32FD89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4450" y="4288827"/>
              <a:ext cx="1238220" cy="93698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59C2BB9-70DC-4A09-B261-C7F935B10BAB}"/>
                </a:ext>
              </a:extLst>
            </p:cNvPr>
            <p:cNvSpPr txBox="1"/>
            <p:nvPr/>
          </p:nvSpPr>
          <p:spPr>
            <a:xfrm>
              <a:off x="6843217" y="4531989"/>
              <a:ext cx="104067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10 – 1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CBDA79C-3648-40BC-9741-B70701D7D7F7}"/>
              </a:ext>
            </a:extLst>
          </p:cNvPr>
          <p:cNvGrpSpPr/>
          <p:nvPr/>
        </p:nvGrpSpPr>
        <p:grpSpPr>
          <a:xfrm>
            <a:off x="6005534" y="2767841"/>
            <a:ext cx="1238220" cy="1034472"/>
            <a:chOff x="6005534" y="2767841"/>
            <a:chExt cx="1238220" cy="10344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F420680-4ED7-4DE5-B498-79BD4C936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5534" y="2767841"/>
              <a:ext cx="1238220" cy="103447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3BD41CA-2CD5-4F24-AAD3-F54B8EEE9C40}"/>
                </a:ext>
              </a:extLst>
            </p:cNvPr>
            <p:cNvSpPr txBox="1"/>
            <p:nvPr/>
          </p:nvSpPr>
          <p:spPr>
            <a:xfrm>
              <a:off x="6104309" y="3089684"/>
              <a:ext cx="104067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10 – 4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4773C27-3D2D-4A8E-AE14-72378BC98AEC}"/>
              </a:ext>
            </a:extLst>
          </p:cNvPr>
          <p:cNvGrpSpPr/>
          <p:nvPr/>
        </p:nvGrpSpPr>
        <p:grpSpPr>
          <a:xfrm>
            <a:off x="7687756" y="3111973"/>
            <a:ext cx="1238220" cy="1034472"/>
            <a:chOff x="7687756" y="3111973"/>
            <a:chExt cx="1238220" cy="1034472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C0412DA-20CB-4E7C-A19B-1CB0477C6B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7756" y="3111973"/>
              <a:ext cx="1238220" cy="103447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C4C900E-E7A6-4708-BA11-D58C0A508515}"/>
                </a:ext>
              </a:extLst>
            </p:cNvPr>
            <p:cNvSpPr txBox="1"/>
            <p:nvPr/>
          </p:nvSpPr>
          <p:spPr>
            <a:xfrm>
              <a:off x="7860144" y="3423509"/>
              <a:ext cx="8691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8 – 3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9F8D245-8EA8-4CF8-812D-E05D02C326A3}"/>
              </a:ext>
            </a:extLst>
          </p:cNvPr>
          <p:cNvGrpSpPr/>
          <p:nvPr/>
        </p:nvGrpSpPr>
        <p:grpSpPr>
          <a:xfrm>
            <a:off x="7056498" y="1690695"/>
            <a:ext cx="1238220" cy="1034472"/>
            <a:chOff x="7056498" y="1690695"/>
            <a:chExt cx="1238220" cy="103447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5B7B2F0C-C8D7-4A2A-9AD0-D8BF4FF199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6498" y="1690695"/>
              <a:ext cx="1238220" cy="1034472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1B3CCDF-FA4C-47C8-A062-9462C895ED1B}"/>
                </a:ext>
              </a:extLst>
            </p:cNvPr>
            <p:cNvSpPr txBox="1"/>
            <p:nvPr/>
          </p:nvSpPr>
          <p:spPr>
            <a:xfrm>
              <a:off x="7139713" y="2009183"/>
              <a:ext cx="104067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10 – 3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0E21964-9DBC-4548-832F-E90680398AFC}"/>
              </a:ext>
            </a:extLst>
          </p:cNvPr>
          <p:cNvSpPr txBox="1"/>
          <p:nvPr/>
        </p:nvSpPr>
        <p:spPr>
          <a:xfrm>
            <a:off x="674589" y="991618"/>
            <a:ext cx="27616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trứng</a:t>
            </a:r>
            <a:endParaRPr lang="en-US" sz="22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22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i="1" dirty="0" err="1">
                <a:solidFill>
                  <a:srgbClr val="EAB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200" i="1" dirty="0">
                <a:solidFill>
                  <a:srgbClr val="EAB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EAB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200" i="1" dirty="0">
                <a:solidFill>
                  <a:srgbClr val="EAB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DECA350A-B2BD-4A3C-90D3-90FBF02798D9}"/>
              </a:ext>
            </a:extLst>
          </p:cNvPr>
          <p:cNvSpPr/>
          <p:nvPr/>
        </p:nvSpPr>
        <p:spPr>
          <a:xfrm>
            <a:off x="609601" y="951485"/>
            <a:ext cx="2789382" cy="1321291"/>
          </a:xfrm>
          <a:custGeom>
            <a:avLst/>
            <a:gdLst>
              <a:gd name="connsiteX0" fmla="*/ 0 w 2789382"/>
              <a:gd name="connsiteY0" fmla="*/ 187541 h 1125221"/>
              <a:gd name="connsiteX1" fmla="*/ 187541 w 2789382"/>
              <a:gd name="connsiteY1" fmla="*/ 0 h 1125221"/>
              <a:gd name="connsiteX2" fmla="*/ 1627140 w 2789382"/>
              <a:gd name="connsiteY2" fmla="*/ 0 h 1125221"/>
              <a:gd name="connsiteX3" fmla="*/ 1627140 w 2789382"/>
              <a:gd name="connsiteY3" fmla="*/ 0 h 1125221"/>
              <a:gd name="connsiteX4" fmla="*/ 2324485 w 2789382"/>
              <a:gd name="connsiteY4" fmla="*/ 0 h 1125221"/>
              <a:gd name="connsiteX5" fmla="*/ 2601841 w 2789382"/>
              <a:gd name="connsiteY5" fmla="*/ 0 h 1125221"/>
              <a:gd name="connsiteX6" fmla="*/ 2789382 w 2789382"/>
              <a:gd name="connsiteY6" fmla="*/ 187541 h 1125221"/>
              <a:gd name="connsiteX7" fmla="*/ 2789382 w 2789382"/>
              <a:gd name="connsiteY7" fmla="*/ 656379 h 1125221"/>
              <a:gd name="connsiteX8" fmla="*/ 2789382 w 2789382"/>
              <a:gd name="connsiteY8" fmla="*/ 656379 h 1125221"/>
              <a:gd name="connsiteX9" fmla="*/ 2789382 w 2789382"/>
              <a:gd name="connsiteY9" fmla="*/ 937684 h 1125221"/>
              <a:gd name="connsiteX10" fmla="*/ 2789382 w 2789382"/>
              <a:gd name="connsiteY10" fmla="*/ 937680 h 1125221"/>
              <a:gd name="connsiteX11" fmla="*/ 2601841 w 2789382"/>
              <a:gd name="connsiteY11" fmla="*/ 1125221 h 1125221"/>
              <a:gd name="connsiteX12" fmla="*/ 2324485 w 2789382"/>
              <a:gd name="connsiteY12" fmla="*/ 1125221 h 1125221"/>
              <a:gd name="connsiteX13" fmla="*/ 2328353 w 2789382"/>
              <a:gd name="connsiteY13" fmla="*/ 1321291 h 1125221"/>
              <a:gd name="connsiteX14" fmla="*/ 1627140 w 2789382"/>
              <a:gd name="connsiteY14" fmla="*/ 1125221 h 1125221"/>
              <a:gd name="connsiteX15" fmla="*/ 187541 w 2789382"/>
              <a:gd name="connsiteY15" fmla="*/ 1125221 h 1125221"/>
              <a:gd name="connsiteX16" fmla="*/ 0 w 2789382"/>
              <a:gd name="connsiteY16" fmla="*/ 937680 h 1125221"/>
              <a:gd name="connsiteX17" fmla="*/ 0 w 2789382"/>
              <a:gd name="connsiteY17" fmla="*/ 937684 h 1125221"/>
              <a:gd name="connsiteX18" fmla="*/ 0 w 2789382"/>
              <a:gd name="connsiteY18" fmla="*/ 656379 h 1125221"/>
              <a:gd name="connsiteX19" fmla="*/ 0 w 2789382"/>
              <a:gd name="connsiteY19" fmla="*/ 656379 h 1125221"/>
              <a:gd name="connsiteX20" fmla="*/ 0 w 2789382"/>
              <a:gd name="connsiteY20" fmla="*/ 187541 h 1125221"/>
              <a:gd name="connsiteX0" fmla="*/ 0 w 2789382"/>
              <a:gd name="connsiteY0" fmla="*/ 187541 h 1321291"/>
              <a:gd name="connsiteX1" fmla="*/ 187541 w 2789382"/>
              <a:gd name="connsiteY1" fmla="*/ 0 h 1321291"/>
              <a:gd name="connsiteX2" fmla="*/ 1627140 w 2789382"/>
              <a:gd name="connsiteY2" fmla="*/ 0 h 1321291"/>
              <a:gd name="connsiteX3" fmla="*/ 1627140 w 2789382"/>
              <a:gd name="connsiteY3" fmla="*/ 0 h 1321291"/>
              <a:gd name="connsiteX4" fmla="*/ 2324485 w 2789382"/>
              <a:gd name="connsiteY4" fmla="*/ 0 h 1321291"/>
              <a:gd name="connsiteX5" fmla="*/ 2601841 w 2789382"/>
              <a:gd name="connsiteY5" fmla="*/ 0 h 1321291"/>
              <a:gd name="connsiteX6" fmla="*/ 2789382 w 2789382"/>
              <a:gd name="connsiteY6" fmla="*/ 187541 h 1321291"/>
              <a:gd name="connsiteX7" fmla="*/ 2789382 w 2789382"/>
              <a:gd name="connsiteY7" fmla="*/ 656379 h 1321291"/>
              <a:gd name="connsiteX8" fmla="*/ 2789382 w 2789382"/>
              <a:gd name="connsiteY8" fmla="*/ 656379 h 1321291"/>
              <a:gd name="connsiteX9" fmla="*/ 2789382 w 2789382"/>
              <a:gd name="connsiteY9" fmla="*/ 937684 h 1321291"/>
              <a:gd name="connsiteX10" fmla="*/ 2789382 w 2789382"/>
              <a:gd name="connsiteY10" fmla="*/ 937680 h 1321291"/>
              <a:gd name="connsiteX11" fmla="*/ 2601841 w 2789382"/>
              <a:gd name="connsiteY11" fmla="*/ 1125221 h 1321291"/>
              <a:gd name="connsiteX12" fmla="*/ 2324485 w 2789382"/>
              <a:gd name="connsiteY12" fmla="*/ 1125221 h 1321291"/>
              <a:gd name="connsiteX13" fmla="*/ 2328353 w 2789382"/>
              <a:gd name="connsiteY13" fmla="*/ 1321291 h 1321291"/>
              <a:gd name="connsiteX14" fmla="*/ 2079722 w 2789382"/>
              <a:gd name="connsiteY14" fmla="*/ 1134458 h 1321291"/>
              <a:gd name="connsiteX15" fmla="*/ 187541 w 2789382"/>
              <a:gd name="connsiteY15" fmla="*/ 1125221 h 1321291"/>
              <a:gd name="connsiteX16" fmla="*/ 0 w 2789382"/>
              <a:gd name="connsiteY16" fmla="*/ 937680 h 1321291"/>
              <a:gd name="connsiteX17" fmla="*/ 0 w 2789382"/>
              <a:gd name="connsiteY17" fmla="*/ 937684 h 1321291"/>
              <a:gd name="connsiteX18" fmla="*/ 0 w 2789382"/>
              <a:gd name="connsiteY18" fmla="*/ 656379 h 1321291"/>
              <a:gd name="connsiteX19" fmla="*/ 0 w 2789382"/>
              <a:gd name="connsiteY19" fmla="*/ 656379 h 1321291"/>
              <a:gd name="connsiteX20" fmla="*/ 0 w 2789382"/>
              <a:gd name="connsiteY20" fmla="*/ 187541 h 1321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789382" h="1321291">
                <a:moveTo>
                  <a:pt x="0" y="187541"/>
                </a:moveTo>
                <a:cubicBezTo>
                  <a:pt x="0" y="83965"/>
                  <a:pt x="83965" y="0"/>
                  <a:pt x="187541" y="0"/>
                </a:cubicBezTo>
                <a:lnTo>
                  <a:pt x="1627140" y="0"/>
                </a:lnTo>
                <a:lnTo>
                  <a:pt x="1627140" y="0"/>
                </a:lnTo>
                <a:lnTo>
                  <a:pt x="2324485" y="0"/>
                </a:lnTo>
                <a:lnTo>
                  <a:pt x="2601841" y="0"/>
                </a:lnTo>
                <a:cubicBezTo>
                  <a:pt x="2705417" y="0"/>
                  <a:pt x="2789382" y="83965"/>
                  <a:pt x="2789382" y="187541"/>
                </a:cubicBezTo>
                <a:lnTo>
                  <a:pt x="2789382" y="656379"/>
                </a:lnTo>
                <a:lnTo>
                  <a:pt x="2789382" y="656379"/>
                </a:lnTo>
                <a:lnTo>
                  <a:pt x="2789382" y="937684"/>
                </a:lnTo>
                <a:lnTo>
                  <a:pt x="2789382" y="937680"/>
                </a:lnTo>
                <a:cubicBezTo>
                  <a:pt x="2789382" y="1041256"/>
                  <a:pt x="2705417" y="1125221"/>
                  <a:pt x="2601841" y="1125221"/>
                </a:cubicBezTo>
                <a:lnTo>
                  <a:pt x="2324485" y="1125221"/>
                </a:lnTo>
                <a:cubicBezTo>
                  <a:pt x="2325774" y="1190578"/>
                  <a:pt x="2327064" y="1255934"/>
                  <a:pt x="2328353" y="1321291"/>
                </a:cubicBezTo>
                <a:lnTo>
                  <a:pt x="2079722" y="1134458"/>
                </a:lnTo>
                <a:lnTo>
                  <a:pt x="187541" y="1125221"/>
                </a:lnTo>
                <a:cubicBezTo>
                  <a:pt x="83965" y="1125221"/>
                  <a:pt x="0" y="1041256"/>
                  <a:pt x="0" y="937680"/>
                </a:cubicBezTo>
                <a:lnTo>
                  <a:pt x="0" y="937684"/>
                </a:lnTo>
                <a:lnTo>
                  <a:pt x="0" y="656379"/>
                </a:lnTo>
                <a:lnTo>
                  <a:pt x="0" y="656379"/>
                </a:lnTo>
                <a:lnTo>
                  <a:pt x="0" y="187541"/>
                </a:lnTo>
                <a:close/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33AECD3-6814-4F0B-B770-03085CC717B0}"/>
              </a:ext>
            </a:extLst>
          </p:cNvPr>
          <p:cNvSpPr txBox="1"/>
          <p:nvPr/>
        </p:nvSpPr>
        <p:spPr>
          <a:xfrm>
            <a:off x="670139" y="2424727"/>
            <a:ext cx="4780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</a:t>
            </a:r>
            <a:endParaRPr lang="en-US" sz="36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94A2687-8EF1-4A55-B717-549A7506444C}"/>
              </a:ext>
            </a:extLst>
          </p:cNvPr>
          <p:cNvSpPr txBox="1"/>
          <p:nvPr/>
        </p:nvSpPr>
        <p:spPr>
          <a:xfrm>
            <a:off x="1807729" y="3190121"/>
            <a:ext cx="4780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</a:t>
            </a:r>
            <a:endParaRPr lang="en-US" sz="36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763AE9F-05FD-4A9E-B0DF-5479A4A37C1E}"/>
              </a:ext>
            </a:extLst>
          </p:cNvPr>
          <p:cNvSpPr txBox="1"/>
          <p:nvPr/>
        </p:nvSpPr>
        <p:spPr>
          <a:xfrm>
            <a:off x="7124544" y="4046837"/>
            <a:ext cx="4780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</a:t>
            </a:r>
            <a:endParaRPr lang="en-US" sz="36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12B34ED-84AA-45E4-9785-EE536D3C3018}"/>
              </a:ext>
            </a:extLst>
          </p:cNvPr>
          <p:cNvSpPr txBox="1"/>
          <p:nvPr/>
        </p:nvSpPr>
        <p:spPr>
          <a:xfrm>
            <a:off x="5865301" y="4762821"/>
            <a:ext cx="4780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</a:t>
            </a:r>
            <a:endParaRPr lang="en-US" sz="36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80F7EAA-A1C8-4749-9A67-37E8106B6179}"/>
              </a:ext>
            </a:extLst>
          </p:cNvPr>
          <p:cNvSpPr txBox="1"/>
          <p:nvPr/>
        </p:nvSpPr>
        <p:spPr>
          <a:xfrm>
            <a:off x="7405871" y="1593684"/>
            <a:ext cx="4780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</a:t>
            </a:r>
            <a:endParaRPr lang="en-US" sz="36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E84ADC5F-ABA6-4598-B41E-B2A72FB0CF3C}"/>
              </a:ext>
            </a:extLst>
          </p:cNvPr>
          <p:cNvSpPr/>
          <p:nvPr/>
        </p:nvSpPr>
        <p:spPr>
          <a:xfrm>
            <a:off x="6923319" y="1623382"/>
            <a:ext cx="1528873" cy="1261955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B1FCD2D-A129-4BF3-9AC7-D8A703B0B938}"/>
              </a:ext>
            </a:extLst>
          </p:cNvPr>
          <p:cNvSpPr txBox="1"/>
          <p:nvPr/>
        </p:nvSpPr>
        <p:spPr>
          <a:xfrm>
            <a:off x="5711146" y="1007901"/>
            <a:ext cx="15616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F79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– 3 = 7</a:t>
            </a:r>
          </a:p>
          <a:p>
            <a:pPr algn="ctr"/>
            <a:r>
              <a:rPr lang="en-US" sz="2400" dirty="0">
                <a:solidFill>
                  <a:srgbClr val="F79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&gt; 6</a:t>
            </a:r>
          </a:p>
        </p:txBody>
      </p:sp>
    </p:spTree>
    <p:extLst>
      <p:ext uri="{BB962C8B-B14F-4D97-AF65-F5344CB8AC3E}">
        <p14:creationId xmlns:p14="http://schemas.microsoft.com/office/powerpoint/2010/main" val="113040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0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9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/>
      <p:bldP spid="16" grpId="0" animBg="1"/>
      <p:bldP spid="17" grpId="0"/>
      <p:bldP spid="18" grpId="0"/>
      <p:bldP spid="19" grpId="0"/>
      <p:bldP spid="20" grpId="0"/>
      <p:bldP spid="21" grpId="0"/>
      <p:bldP spid="42" grpId="0" animBg="1"/>
      <p:bldP spid="42" grpId="1" animBg="1"/>
      <p:bldP spid="43" grpId="0" uiExpand="1" build="p"/>
      <p:bldP spid="43" grpId="1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DA42079-4C28-4DC3-898A-6BC77ABACC84}"/>
              </a:ext>
            </a:extLst>
          </p:cNvPr>
          <p:cNvSpPr txBox="1"/>
          <p:nvPr/>
        </p:nvSpPr>
        <p:spPr>
          <a:xfrm>
            <a:off x="911368" y="390426"/>
            <a:ext cx="7406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1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400" b="1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1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400" b="1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1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400" b="1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1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b="1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1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b="1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1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100" dirty="0" err="1">
                <a:latin typeface="Arial" panose="020B0604020202020204" pitchFamily="34" charset="0"/>
                <a:cs typeface="Arial" panose="020B0604020202020204" pitchFamily="34" charset="0"/>
              </a:rPr>
              <a:t>bông</a:t>
            </a:r>
            <a:r>
              <a:rPr lang="en-US" sz="2400" b="1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1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400" b="1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100" dirty="0" err="1"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vi-VN" sz="2400" b="1" spc="-100" dirty="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b="1" spc="-100" dirty="0">
                <a:latin typeface="Arial" panose="020B0604020202020204" pitchFamily="34" charset="0"/>
                <a:cs typeface="Arial" panose="020B0604020202020204" pitchFamily="34" charset="0"/>
              </a:rPr>
              <a:t>a đ</a:t>
            </a:r>
            <a:r>
              <a:rPr lang="vi-VN" sz="2400" b="1" spc="-100" dirty="0">
                <a:latin typeface="Arial" panose="020B0604020202020204" pitchFamily="34" charset="0"/>
                <a:cs typeface="Arial" panose="020B0604020202020204" pitchFamily="34" charset="0"/>
              </a:rPr>
              <a:t>ược tô màu.</a:t>
            </a:r>
            <a:endParaRPr lang="en-US" sz="2400" b="1" spc="-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D7BF79-EE12-482B-A4B8-D87210AE7B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719131-36FB-45E8-AF61-398935162D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48" y="1550540"/>
            <a:ext cx="4227974" cy="39485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757611-FE06-4C60-A52A-D6B962EDF8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80"/>
          <a:stretch/>
        </p:blipFill>
        <p:spPr>
          <a:xfrm>
            <a:off x="5754253" y="1119653"/>
            <a:ext cx="2330077" cy="21869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525451E-6710-4903-A303-921D9178C5A3}"/>
              </a:ext>
            </a:extLst>
          </p:cNvPr>
          <p:cNvSpPr txBox="1"/>
          <p:nvPr/>
        </p:nvSpPr>
        <p:spPr>
          <a:xfrm>
            <a:off x="344026" y="1119653"/>
            <a:ext cx="4203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200" b="1" dirty="0"/>
              <a:t>a.</a:t>
            </a:r>
            <a:endParaRPr lang="en-US" sz="22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E96686-5974-4A55-9C3C-B04FBA8DCF43}"/>
              </a:ext>
            </a:extLst>
          </p:cNvPr>
          <p:cNvSpPr txBox="1"/>
          <p:nvPr/>
        </p:nvSpPr>
        <p:spPr>
          <a:xfrm>
            <a:off x="4839853" y="1119653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200" b="1" dirty="0"/>
              <a:t>b.</a:t>
            </a:r>
            <a:endParaRPr lang="en-US" sz="2200" b="1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051072A-2110-4B57-83F1-E338895D15A8}"/>
              </a:ext>
            </a:extLst>
          </p:cNvPr>
          <p:cNvCxnSpPr/>
          <p:nvPr/>
        </p:nvCxnSpPr>
        <p:spPr>
          <a:xfrm>
            <a:off x="4692073" y="1119653"/>
            <a:ext cx="0" cy="4505292"/>
          </a:xfrm>
          <a:prstGeom prst="line">
            <a:avLst/>
          </a:prstGeom>
          <a:ln w="19050">
            <a:solidFill>
              <a:srgbClr val="1BAF4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433E9E8-BA68-4F2F-AFF5-DECBAE8AAF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80"/>
          <a:stretch/>
        </p:blipFill>
        <p:spPr>
          <a:xfrm>
            <a:off x="5607338" y="3551382"/>
            <a:ext cx="2391559" cy="224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9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2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262</TotalTime>
  <Words>988</Words>
  <Application>Microsoft Office PowerPoint</Application>
  <PresentationFormat>On-screen Show (4:3)</PresentationFormat>
  <Paragraphs>321</Paragraphs>
  <Slides>19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Anh Trần Thị</dc:creator>
  <cp:lastModifiedBy>Admin</cp:lastModifiedBy>
  <cp:revision>36</cp:revision>
  <dcterms:created xsi:type="dcterms:W3CDTF">2020-03-05T11:44:20Z</dcterms:created>
  <dcterms:modified xsi:type="dcterms:W3CDTF">2020-04-05T15:22:18Z</dcterms:modified>
</cp:coreProperties>
</file>