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0" r:id="rId2"/>
    <p:sldId id="257" r:id="rId3"/>
    <p:sldId id="286" r:id="rId4"/>
    <p:sldId id="317" r:id="rId5"/>
    <p:sldId id="256" r:id="rId6"/>
    <p:sldId id="319" r:id="rId7"/>
    <p:sldId id="259" r:id="rId8"/>
    <p:sldId id="314" r:id="rId9"/>
    <p:sldId id="315" r:id="rId10"/>
    <p:sldId id="316" r:id="rId11"/>
    <p:sldId id="309" r:id="rId12"/>
    <p:sldId id="311" r:id="rId13"/>
    <p:sldId id="318" r:id="rId14"/>
    <p:sldId id="312" r:id="rId15"/>
    <p:sldId id="313" r:id="rId16"/>
    <p:sldId id="30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A26"/>
    <a:srgbClr val="FFC32E"/>
    <a:srgbClr val="F79A33"/>
    <a:srgbClr val="BCBBDB"/>
    <a:srgbClr val="F9A4A2"/>
    <a:srgbClr val="FA9836"/>
    <a:srgbClr val="FFCD2C"/>
    <a:srgbClr val="CAD23E"/>
    <a:srgbClr val="F9A5A3"/>
    <a:srgbClr val="C9D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85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A18E6-80F2-493D-9F86-0B68A91372EE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37E20-69F7-49E2-A97C-D34FBFBD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4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5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0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8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7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6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9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7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7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3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4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11E4E-F2FD-4F21-B21D-02F29AAA2B50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426394-00E8-42D1-9572-4523E92718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89DD64-612D-4E51-83D0-1AD2BFEAA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2EAEF3D-8F9E-4DB6-8E01-1CCB2BDFA8AA}"/>
              </a:ext>
            </a:extLst>
          </p:cNvPr>
          <p:cNvSpPr txBox="1"/>
          <p:nvPr/>
        </p:nvSpPr>
        <p:spPr>
          <a:xfrm>
            <a:off x="1050428" y="407983"/>
            <a:ext cx="701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1327FA-D2F7-4EEE-B559-E439C6379392}"/>
              </a:ext>
            </a:extLst>
          </p:cNvPr>
          <p:cNvSpPr/>
          <p:nvPr/>
        </p:nvSpPr>
        <p:spPr>
          <a:xfrm>
            <a:off x="366421" y="1644072"/>
            <a:ext cx="2099687" cy="731520"/>
          </a:xfrm>
          <a:prstGeom prst="rect">
            <a:avLst/>
          </a:prstGeom>
          <a:solidFill>
            <a:srgbClr val="FCDA26"/>
          </a:solidFill>
          <a:ln w="19050">
            <a:solidFill>
              <a:srgbClr val="F79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– 1 =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E67A0B-A758-4529-AEC7-0DD734B2072A}"/>
              </a:ext>
            </a:extLst>
          </p:cNvPr>
          <p:cNvSpPr/>
          <p:nvPr/>
        </p:nvSpPr>
        <p:spPr>
          <a:xfrm>
            <a:off x="366422" y="2382980"/>
            <a:ext cx="2099687" cy="731520"/>
          </a:xfrm>
          <a:prstGeom prst="rect">
            <a:avLst/>
          </a:prstGeom>
          <a:solidFill>
            <a:srgbClr val="FFC32E"/>
          </a:solidFill>
          <a:ln w="19050">
            <a:solidFill>
              <a:srgbClr val="F79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– 1 =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FE5CED-DB10-4BCE-AB53-CEACF6E72305}"/>
              </a:ext>
            </a:extLst>
          </p:cNvPr>
          <p:cNvSpPr/>
          <p:nvPr/>
        </p:nvSpPr>
        <p:spPr>
          <a:xfrm>
            <a:off x="366422" y="3121893"/>
            <a:ext cx="2099687" cy="731520"/>
          </a:xfrm>
          <a:prstGeom prst="rect">
            <a:avLst/>
          </a:prstGeom>
          <a:solidFill>
            <a:srgbClr val="FCDA26"/>
          </a:solidFill>
          <a:ln w="19050">
            <a:solidFill>
              <a:srgbClr val="F79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– 1 =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7AB37F4-9A7C-41BE-8F80-0D2437F8F3CF}"/>
              </a:ext>
            </a:extLst>
          </p:cNvPr>
          <p:cNvSpPr/>
          <p:nvPr/>
        </p:nvSpPr>
        <p:spPr>
          <a:xfrm>
            <a:off x="366421" y="3860800"/>
            <a:ext cx="2099687" cy="731520"/>
          </a:xfrm>
          <a:prstGeom prst="rect">
            <a:avLst/>
          </a:prstGeom>
          <a:solidFill>
            <a:srgbClr val="FFC32E"/>
          </a:solidFill>
          <a:ln w="19050">
            <a:solidFill>
              <a:srgbClr val="F79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– 1 = 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821547-E895-4357-A70F-C806AE73CB4F}"/>
              </a:ext>
            </a:extLst>
          </p:cNvPr>
          <p:cNvSpPr/>
          <p:nvPr/>
        </p:nvSpPr>
        <p:spPr>
          <a:xfrm>
            <a:off x="2466107" y="1644072"/>
            <a:ext cx="2099687" cy="731520"/>
          </a:xfrm>
          <a:prstGeom prst="rect">
            <a:avLst/>
          </a:prstGeom>
          <a:solidFill>
            <a:srgbClr val="FFC32E"/>
          </a:solidFill>
          <a:ln w="19050">
            <a:solidFill>
              <a:srgbClr val="F79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– 2 = 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B46F42-09D6-4E86-BFF8-84A8B63056E6}"/>
              </a:ext>
            </a:extLst>
          </p:cNvPr>
          <p:cNvSpPr/>
          <p:nvPr/>
        </p:nvSpPr>
        <p:spPr>
          <a:xfrm>
            <a:off x="4565795" y="1644072"/>
            <a:ext cx="2099687" cy="731520"/>
          </a:xfrm>
          <a:prstGeom prst="rect">
            <a:avLst/>
          </a:prstGeom>
          <a:solidFill>
            <a:srgbClr val="FCDA26"/>
          </a:solidFill>
          <a:ln w="19050">
            <a:solidFill>
              <a:srgbClr val="F79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– 3 = 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6AC174-2D6B-452B-8B2A-8A71BEB728D7}"/>
              </a:ext>
            </a:extLst>
          </p:cNvPr>
          <p:cNvSpPr/>
          <p:nvPr/>
        </p:nvSpPr>
        <p:spPr>
          <a:xfrm>
            <a:off x="6665480" y="1644072"/>
            <a:ext cx="2099687" cy="731520"/>
          </a:xfrm>
          <a:prstGeom prst="rect">
            <a:avLst/>
          </a:prstGeom>
          <a:solidFill>
            <a:srgbClr val="FFC32E"/>
          </a:solidFill>
          <a:ln w="19050">
            <a:solidFill>
              <a:srgbClr val="F79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– 4 = 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C77DEC-2B45-467B-BB11-A6CBD4C6A8E4}"/>
              </a:ext>
            </a:extLst>
          </p:cNvPr>
          <p:cNvSpPr/>
          <p:nvPr/>
        </p:nvSpPr>
        <p:spPr>
          <a:xfrm>
            <a:off x="2460049" y="2382980"/>
            <a:ext cx="2099687" cy="731520"/>
          </a:xfrm>
          <a:prstGeom prst="rect">
            <a:avLst/>
          </a:prstGeom>
          <a:solidFill>
            <a:srgbClr val="FCDA26"/>
          </a:solidFill>
          <a:ln w="19050">
            <a:solidFill>
              <a:srgbClr val="F79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– 2 =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F491921-ED79-4E2F-B259-A71F664BE54D}"/>
              </a:ext>
            </a:extLst>
          </p:cNvPr>
          <p:cNvSpPr/>
          <p:nvPr/>
        </p:nvSpPr>
        <p:spPr>
          <a:xfrm>
            <a:off x="4559737" y="2382980"/>
            <a:ext cx="2099687" cy="731520"/>
          </a:xfrm>
          <a:prstGeom prst="rect">
            <a:avLst/>
          </a:prstGeom>
          <a:solidFill>
            <a:srgbClr val="FFC32E"/>
          </a:solidFill>
          <a:ln w="19050">
            <a:solidFill>
              <a:srgbClr val="F79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– 3 =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A3DA54-B0BE-4B59-8D7E-4D003BAB0AD6}"/>
              </a:ext>
            </a:extLst>
          </p:cNvPr>
          <p:cNvSpPr/>
          <p:nvPr/>
        </p:nvSpPr>
        <p:spPr>
          <a:xfrm>
            <a:off x="2459900" y="3121893"/>
            <a:ext cx="2099687" cy="731520"/>
          </a:xfrm>
          <a:prstGeom prst="rect">
            <a:avLst/>
          </a:prstGeom>
          <a:solidFill>
            <a:srgbClr val="FFC32E"/>
          </a:solidFill>
          <a:ln w="19050">
            <a:solidFill>
              <a:srgbClr val="F79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– 2 =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34363D-A048-454E-9F8E-3C9A3793BCFF}"/>
              </a:ext>
            </a:extLst>
          </p:cNvPr>
          <p:cNvSpPr txBox="1"/>
          <p:nvPr/>
        </p:nvSpPr>
        <p:spPr>
          <a:xfrm>
            <a:off x="1925160" y="171189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F08FE96-6D5F-4294-A6CA-CB9BA93E2F7B}"/>
              </a:ext>
            </a:extLst>
          </p:cNvPr>
          <p:cNvSpPr txBox="1"/>
          <p:nvPr/>
        </p:nvSpPr>
        <p:spPr>
          <a:xfrm>
            <a:off x="8200832" y="16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16E822-1C54-480C-AAB0-E1DCF3BC5ED8}"/>
              </a:ext>
            </a:extLst>
          </p:cNvPr>
          <p:cNvSpPr txBox="1"/>
          <p:nvPr/>
        </p:nvSpPr>
        <p:spPr>
          <a:xfrm>
            <a:off x="6112839" y="169660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1E68EF-9D76-479B-9CCB-9E0120E08A0F}"/>
              </a:ext>
            </a:extLst>
          </p:cNvPr>
          <p:cNvSpPr txBox="1"/>
          <p:nvPr/>
        </p:nvSpPr>
        <p:spPr>
          <a:xfrm>
            <a:off x="4024846" y="170872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D01814-0CD1-4863-8FEA-1A249DBE4264}"/>
              </a:ext>
            </a:extLst>
          </p:cNvPr>
          <p:cNvSpPr txBox="1"/>
          <p:nvPr/>
        </p:nvSpPr>
        <p:spPr>
          <a:xfrm>
            <a:off x="1937825" y="243551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EA8159-8FF2-4E91-952D-2340F39D6DF1}"/>
              </a:ext>
            </a:extLst>
          </p:cNvPr>
          <p:cNvSpPr txBox="1"/>
          <p:nvPr/>
        </p:nvSpPr>
        <p:spPr>
          <a:xfrm>
            <a:off x="4018638" y="243833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621D41-C332-4D11-B80B-FC829B97800C}"/>
              </a:ext>
            </a:extLst>
          </p:cNvPr>
          <p:cNvSpPr txBox="1"/>
          <p:nvPr/>
        </p:nvSpPr>
        <p:spPr>
          <a:xfrm>
            <a:off x="6118325" y="243262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2967B6-1956-4809-BC0A-17A8CB2236F4}"/>
              </a:ext>
            </a:extLst>
          </p:cNvPr>
          <p:cNvSpPr txBox="1"/>
          <p:nvPr/>
        </p:nvSpPr>
        <p:spPr>
          <a:xfrm>
            <a:off x="4040293" y="321101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80B0E9-8320-47F9-947D-76F72EA1EC33}"/>
              </a:ext>
            </a:extLst>
          </p:cNvPr>
          <p:cNvSpPr txBox="1"/>
          <p:nvPr/>
        </p:nvSpPr>
        <p:spPr>
          <a:xfrm>
            <a:off x="1925160" y="320501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2BC815-B080-454A-84BD-E9E9E0BD06E8}"/>
              </a:ext>
            </a:extLst>
          </p:cNvPr>
          <p:cNvSpPr txBox="1"/>
          <p:nvPr/>
        </p:nvSpPr>
        <p:spPr>
          <a:xfrm>
            <a:off x="1946815" y="391332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6313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6660A67-9CFD-4980-9EE7-CE1F0CD405A7}"/>
              </a:ext>
            </a:extLst>
          </p:cNvPr>
          <p:cNvCxnSpPr>
            <a:cxnSpLocks/>
          </p:cNvCxnSpPr>
          <p:nvPr/>
        </p:nvCxnSpPr>
        <p:spPr>
          <a:xfrm flipH="1">
            <a:off x="4488236" y="1967345"/>
            <a:ext cx="1062819" cy="114659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9CEABD7-7ED2-4F19-B617-3A1CB1B15643}"/>
              </a:ext>
            </a:extLst>
          </p:cNvPr>
          <p:cNvCxnSpPr>
            <a:cxnSpLocks/>
          </p:cNvCxnSpPr>
          <p:nvPr/>
        </p:nvCxnSpPr>
        <p:spPr>
          <a:xfrm>
            <a:off x="3602182" y="1967345"/>
            <a:ext cx="473762" cy="89592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D2E7340-19C4-4688-A15D-0D544EF8D5F9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1251528" y="3113940"/>
            <a:ext cx="2539087" cy="117173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1A1AAD91-8066-4220-ACD7-873694B6FBF5}"/>
              </a:ext>
            </a:extLst>
          </p:cNvPr>
          <p:cNvSpPr/>
          <p:nvPr/>
        </p:nvSpPr>
        <p:spPr>
          <a:xfrm>
            <a:off x="5139128" y="4414982"/>
            <a:ext cx="2065235" cy="1065053"/>
          </a:xfrm>
          <a:custGeom>
            <a:avLst/>
            <a:gdLst>
              <a:gd name="connsiteX0" fmla="*/ 2004291 w 2004291"/>
              <a:gd name="connsiteY0" fmla="*/ 0 h 1129402"/>
              <a:gd name="connsiteX1" fmla="*/ 1533236 w 2004291"/>
              <a:gd name="connsiteY1" fmla="*/ 738909 h 1129402"/>
              <a:gd name="connsiteX2" fmla="*/ 748145 w 2004291"/>
              <a:gd name="connsiteY2" fmla="*/ 1117600 h 1129402"/>
              <a:gd name="connsiteX3" fmla="*/ 0 w 2004291"/>
              <a:gd name="connsiteY3" fmla="*/ 314036 h 112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4291" h="1129402">
                <a:moveTo>
                  <a:pt x="2004291" y="0"/>
                </a:moveTo>
                <a:cubicBezTo>
                  <a:pt x="1873442" y="276321"/>
                  <a:pt x="1742594" y="552642"/>
                  <a:pt x="1533236" y="738909"/>
                </a:cubicBezTo>
                <a:cubicBezTo>
                  <a:pt x="1323878" y="925176"/>
                  <a:pt x="1003684" y="1188412"/>
                  <a:pt x="748145" y="1117600"/>
                </a:cubicBezTo>
                <a:cubicBezTo>
                  <a:pt x="492606" y="1046788"/>
                  <a:pt x="246303" y="680412"/>
                  <a:pt x="0" y="314036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7F9F1C1-7B44-4710-A0E4-9909465E820B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6371867" y="3880202"/>
            <a:ext cx="1131093" cy="143994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03807D0D-DD05-4224-98F0-2396D45F4FD3}"/>
              </a:ext>
            </a:extLst>
          </p:cNvPr>
          <p:cNvSpPr/>
          <p:nvPr/>
        </p:nvSpPr>
        <p:spPr>
          <a:xfrm>
            <a:off x="4867564" y="2822824"/>
            <a:ext cx="2225963" cy="964085"/>
          </a:xfrm>
          <a:custGeom>
            <a:avLst/>
            <a:gdLst>
              <a:gd name="connsiteX0" fmla="*/ 2225963 w 2225963"/>
              <a:gd name="connsiteY0" fmla="*/ 391431 h 964085"/>
              <a:gd name="connsiteX1" fmla="*/ 665018 w 2225963"/>
              <a:gd name="connsiteY1" fmla="*/ 21976 h 964085"/>
              <a:gd name="connsiteX2" fmla="*/ 0 w 2225963"/>
              <a:gd name="connsiteY2" fmla="*/ 964085 h 96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5963" h="964085">
                <a:moveTo>
                  <a:pt x="2225963" y="391431"/>
                </a:moveTo>
                <a:cubicBezTo>
                  <a:pt x="1630987" y="158982"/>
                  <a:pt x="1036012" y="-73466"/>
                  <a:pt x="665018" y="21976"/>
                </a:cubicBezTo>
                <a:cubicBezTo>
                  <a:pt x="294024" y="117418"/>
                  <a:pt x="90824" y="813224"/>
                  <a:pt x="0" y="964085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82490F5C-33FE-4EF9-AED9-E1D1044B2BCC}"/>
              </a:ext>
            </a:extLst>
          </p:cNvPr>
          <p:cNvSpPr/>
          <p:nvPr/>
        </p:nvSpPr>
        <p:spPr>
          <a:xfrm>
            <a:off x="3513792" y="2200109"/>
            <a:ext cx="3034790" cy="1479055"/>
          </a:xfrm>
          <a:custGeom>
            <a:avLst/>
            <a:gdLst>
              <a:gd name="connsiteX0" fmla="*/ 3001818 w 3001818"/>
              <a:gd name="connsiteY0" fmla="*/ 321418 h 1457491"/>
              <a:gd name="connsiteX1" fmla="*/ 683491 w 3001818"/>
              <a:gd name="connsiteY1" fmla="*/ 72036 h 1457491"/>
              <a:gd name="connsiteX2" fmla="*/ 0 w 3001818"/>
              <a:gd name="connsiteY2" fmla="*/ 1457491 h 145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1818" h="1457491">
                <a:moveTo>
                  <a:pt x="3001818" y="321418"/>
                </a:moveTo>
                <a:cubicBezTo>
                  <a:pt x="2092806" y="102054"/>
                  <a:pt x="1183794" y="-117310"/>
                  <a:pt x="683491" y="72036"/>
                </a:cubicBezTo>
                <a:cubicBezTo>
                  <a:pt x="183188" y="261381"/>
                  <a:pt x="166255" y="1221964"/>
                  <a:pt x="0" y="1457491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0488FE2-4D5A-4C4A-8DAA-7772D8623498}"/>
              </a:ext>
            </a:extLst>
          </p:cNvPr>
          <p:cNvCxnSpPr>
            <a:cxnSpLocks/>
          </p:cNvCxnSpPr>
          <p:nvPr/>
        </p:nvCxnSpPr>
        <p:spPr>
          <a:xfrm>
            <a:off x="2595591" y="2502328"/>
            <a:ext cx="897244" cy="12149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1839790-1DCF-4212-9B0F-07CB9B1D551B}"/>
              </a:ext>
            </a:extLst>
          </p:cNvPr>
          <p:cNvCxnSpPr>
            <a:cxnSpLocks/>
          </p:cNvCxnSpPr>
          <p:nvPr/>
        </p:nvCxnSpPr>
        <p:spPr>
          <a:xfrm>
            <a:off x="2081697" y="3628045"/>
            <a:ext cx="731520" cy="46121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D0D622E-CE19-4352-9C84-19B4A5CC5CED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641040" y="4405749"/>
            <a:ext cx="1340458" cy="91439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4A40C22-A7B6-4E16-A9DA-A913E153797E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B19967-54A0-4CAB-81B2-CE6E80FA7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D75BFD-1C6E-4548-BB4C-DF29F7CFA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9" y="2725944"/>
            <a:ext cx="4029966" cy="294510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4172966-7078-4FF4-B972-23E0813B773F}"/>
              </a:ext>
            </a:extLst>
          </p:cNvPr>
          <p:cNvGrpSpPr/>
          <p:nvPr/>
        </p:nvGrpSpPr>
        <p:grpSpPr>
          <a:xfrm>
            <a:off x="551782" y="4957690"/>
            <a:ext cx="1818930" cy="879689"/>
            <a:chOff x="551782" y="4957690"/>
            <a:chExt cx="1818930" cy="87968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4C230F1-A69C-41F0-80D0-489D7C55CA4A}"/>
                </a:ext>
              </a:extLst>
            </p:cNvPr>
            <p:cNvSpPr/>
            <p:nvPr/>
          </p:nvSpPr>
          <p:spPr>
            <a:xfrm>
              <a:off x="911367" y="5320143"/>
              <a:ext cx="1459345" cy="517236"/>
            </a:xfrm>
            <a:prstGeom prst="roundRect">
              <a:avLst/>
            </a:prstGeom>
            <a:solidFill>
              <a:srgbClr val="FFCD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– 3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0A2474A-2479-4935-B20F-0FAFA0DA4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782" y="4957690"/>
              <a:ext cx="699745" cy="82722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1E502D6-F70D-498B-B3A5-5CD7D5B87D47}"/>
              </a:ext>
            </a:extLst>
          </p:cNvPr>
          <p:cNvGrpSpPr/>
          <p:nvPr/>
        </p:nvGrpSpPr>
        <p:grpSpPr>
          <a:xfrm>
            <a:off x="293579" y="3813686"/>
            <a:ext cx="1687621" cy="989221"/>
            <a:chOff x="293579" y="3813686"/>
            <a:chExt cx="1687621" cy="9892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28695DB-BFD2-4802-B6B4-B076523DEB61}"/>
                </a:ext>
              </a:extLst>
            </p:cNvPr>
            <p:cNvSpPr/>
            <p:nvPr/>
          </p:nvSpPr>
          <p:spPr>
            <a:xfrm>
              <a:off x="521855" y="4285671"/>
              <a:ext cx="1459345" cy="517236"/>
            </a:xfrm>
            <a:prstGeom prst="roundRect">
              <a:avLst/>
            </a:prstGeom>
            <a:solidFill>
              <a:srgbClr val="F79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– 2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D2D0944-3BC2-41AA-A09A-F91DFD947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35578">
              <a:off x="357321" y="3749944"/>
              <a:ext cx="699745" cy="827229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D50AED-3BE0-4A0C-8C9C-5281B918B51F}"/>
              </a:ext>
            </a:extLst>
          </p:cNvPr>
          <p:cNvGrpSpPr/>
          <p:nvPr/>
        </p:nvGrpSpPr>
        <p:grpSpPr>
          <a:xfrm>
            <a:off x="631590" y="2716734"/>
            <a:ext cx="1809216" cy="1000539"/>
            <a:chOff x="631590" y="2716734"/>
            <a:chExt cx="1809216" cy="100053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3A660B5-649E-48BF-A23F-B8AE8E30B8D3}"/>
                </a:ext>
              </a:extLst>
            </p:cNvPr>
            <p:cNvSpPr/>
            <p:nvPr/>
          </p:nvSpPr>
          <p:spPr>
            <a:xfrm>
              <a:off x="631590" y="3200037"/>
              <a:ext cx="1459345" cy="517236"/>
            </a:xfrm>
            <a:prstGeom prst="roundRect">
              <a:avLst/>
            </a:prstGeom>
            <a:solidFill>
              <a:srgbClr val="C9D3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– 1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E58D3C2-3899-4B67-92E1-88D266BDF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7791">
              <a:off x="1741061" y="2716734"/>
              <a:ext cx="699745" cy="827229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2669C0-3EAB-443D-94F3-23C8E87F1DED}"/>
              </a:ext>
            </a:extLst>
          </p:cNvPr>
          <p:cNvGrpSpPr/>
          <p:nvPr/>
        </p:nvGrpSpPr>
        <p:grpSpPr>
          <a:xfrm>
            <a:off x="1145483" y="1654740"/>
            <a:ext cx="1750649" cy="1106207"/>
            <a:chOff x="1145483" y="1654740"/>
            <a:chExt cx="1750649" cy="11062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C196721-5B0F-4DDE-B702-C513C0E39AE2}"/>
                </a:ext>
              </a:extLst>
            </p:cNvPr>
            <p:cNvSpPr/>
            <p:nvPr/>
          </p:nvSpPr>
          <p:spPr>
            <a:xfrm>
              <a:off x="1145483" y="2243711"/>
              <a:ext cx="1459345" cy="517236"/>
            </a:xfrm>
            <a:prstGeom prst="roundRect">
              <a:avLst/>
            </a:prstGeom>
            <a:solidFill>
              <a:srgbClr val="F9A5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– 4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E496C7F-32FC-4513-A1DB-8DA4C123F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7791">
              <a:off x="2196387" y="1654740"/>
              <a:ext cx="699745" cy="827229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F8E934A-B5F7-4118-9DB6-E2456F4333B5}"/>
              </a:ext>
            </a:extLst>
          </p:cNvPr>
          <p:cNvGrpSpPr/>
          <p:nvPr/>
        </p:nvGrpSpPr>
        <p:grpSpPr>
          <a:xfrm>
            <a:off x="4722819" y="881192"/>
            <a:ext cx="1459345" cy="1159025"/>
            <a:chOff x="4722819" y="881192"/>
            <a:chExt cx="1459345" cy="115902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9042400-6177-4C18-BACB-7C39301EBA6A}"/>
                </a:ext>
              </a:extLst>
            </p:cNvPr>
            <p:cNvSpPr/>
            <p:nvPr/>
          </p:nvSpPr>
          <p:spPr>
            <a:xfrm>
              <a:off x="4722819" y="1522981"/>
              <a:ext cx="1459345" cy="517236"/>
            </a:xfrm>
            <a:prstGeom prst="roundRect">
              <a:avLst/>
            </a:prstGeom>
            <a:solidFill>
              <a:srgbClr val="CAD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– 3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5C1D01D-B4C7-4392-8ACA-160FAE6DB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4660">
              <a:off x="5194983" y="881192"/>
              <a:ext cx="699745" cy="82722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BE28BA3-3792-4994-8285-4A134A2C0A2A}"/>
              </a:ext>
            </a:extLst>
          </p:cNvPr>
          <p:cNvGrpSpPr/>
          <p:nvPr/>
        </p:nvGrpSpPr>
        <p:grpSpPr>
          <a:xfrm>
            <a:off x="2961838" y="907592"/>
            <a:ext cx="1672187" cy="1132625"/>
            <a:chOff x="2961838" y="907592"/>
            <a:chExt cx="1672187" cy="113262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3ACB895-078E-46B4-BBFA-5A6A6A9239F7}"/>
                </a:ext>
              </a:extLst>
            </p:cNvPr>
            <p:cNvSpPr/>
            <p:nvPr/>
          </p:nvSpPr>
          <p:spPr>
            <a:xfrm>
              <a:off x="2961838" y="1522981"/>
              <a:ext cx="1459345" cy="517236"/>
            </a:xfrm>
            <a:prstGeom prst="roundRect">
              <a:avLst/>
            </a:prstGeom>
            <a:solidFill>
              <a:srgbClr val="BCB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– 1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3B917B7-9508-4EC5-9B9E-1080A93C8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9184">
              <a:off x="3930156" y="907592"/>
              <a:ext cx="703869" cy="83210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AE80F2-E0B5-4867-A23F-A2FDDD3F08BB}"/>
              </a:ext>
            </a:extLst>
          </p:cNvPr>
          <p:cNvGrpSpPr/>
          <p:nvPr/>
        </p:nvGrpSpPr>
        <p:grpSpPr>
          <a:xfrm>
            <a:off x="6773287" y="4845164"/>
            <a:ext cx="1811280" cy="992215"/>
            <a:chOff x="6773287" y="4845164"/>
            <a:chExt cx="1811280" cy="99221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4F759D9-9754-4DB6-9EC9-3FBA378E9B02}"/>
                </a:ext>
              </a:extLst>
            </p:cNvPr>
            <p:cNvSpPr/>
            <p:nvPr/>
          </p:nvSpPr>
          <p:spPr>
            <a:xfrm>
              <a:off x="6773287" y="5320143"/>
              <a:ext cx="1459345" cy="517236"/>
            </a:xfrm>
            <a:prstGeom prst="roundRect">
              <a:avLst/>
            </a:prstGeom>
            <a:solidFill>
              <a:srgbClr val="BCB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– 1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75616D2-E952-4D3E-8717-42669DBA8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9184">
              <a:off x="7880698" y="4845164"/>
              <a:ext cx="703869" cy="832104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2E8BB10-905C-48E8-A38D-75CC5D8869F8}"/>
              </a:ext>
            </a:extLst>
          </p:cNvPr>
          <p:cNvGrpSpPr/>
          <p:nvPr/>
        </p:nvGrpSpPr>
        <p:grpSpPr>
          <a:xfrm>
            <a:off x="7162800" y="3745297"/>
            <a:ext cx="1752526" cy="1057610"/>
            <a:chOff x="7162800" y="3745297"/>
            <a:chExt cx="1752526" cy="105761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40A3F45-4212-4921-A55F-0F170F5DEB07}"/>
                </a:ext>
              </a:extLst>
            </p:cNvPr>
            <p:cNvSpPr/>
            <p:nvPr/>
          </p:nvSpPr>
          <p:spPr>
            <a:xfrm>
              <a:off x="7162800" y="4285671"/>
              <a:ext cx="1459345" cy="517236"/>
            </a:xfrm>
            <a:prstGeom prst="roundRect">
              <a:avLst/>
            </a:prstGeom>
            <a:solidFill>
              <a:srgbClr val="F9A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– 2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5824CBA-DDD4-418F-85EB-C95C2AFA6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9184">
              <a:off x="8211457" y="3745297"/>
              <a:ext cx="703869" cy="832104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BF8E3E2-D6FB-45A1-864F-C1D873A2646D}"/>
              </a:ext>
            </a:extLst>
          </p:cNvPr>
          <p:cNvGrpSpPr/>
          <p:nvPr/>
        </p:nvGrpSpPr>
        <p:grpSpPr>
          <a:xfrm>
            <a:off x="6681623" y="3170382"/>
            <a:ext cx="1830787" cy="883314"/>
            <a:chOff x="6681623" y="3170382"/>
            <a:chExt cx="1830787" cy="88331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7DD7739-9B45-42D8-8363-F0888CE39E50}"/>
                </a:ext>
              </a:extLst>
            </p:cNvPr>
            <p:cNvSpPr/>
            <p:nvPr/>
          </p:nvSpPr>
          <p:spPr>
            <a:xfrm>
              <a:off x="7053065" y="3170382"/>
              <a:ext cx="1459345" cy="517236"/>
            </a:xfrm>
            <a:prstGeom prst="roundRect">
              <a:avLst/>
            </a:prstGeom>
            <a:solidFill>
              <a:srgbClr val="FA9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– 1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1A97EB5-B765-4226-861D-4C6D8B1B3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9184">
              <a:off x="6681623" y="3221592"/>
              <a:ext cx="703869" cy="832104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2900D28-3D11-49FE-9E74-396C0A431814}"/>
              </a:ext>
            </a:extLst>
          </p:cNvPr>
          <p:cNvGrpSpPr/>
          <p:nvPr/>
        </p:nvGrpSpPr>
        <p:grpSpPr>
          <a:xfrm>
            <a:off x="6545548" y="1676842"/>
            <a:ext cx="1696888" cy="1084105"/>
            <a:chOff x="6545548" y="1676842"/>
            <a:chExt cx="1696888" cy="108410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BCB993B-681B-4859-A881-2C8B864EEA21}"/>
                </a:ext>
              </a:extLst>
            </p:cNvPr>
            <p:cNvSpPr/>
            <p:nvPr/>
          </p:nvSpPr>
          <p:spPr>
            <a:xfrm>
              <a:off x="6545548" y="2243711"/>
              <a:ext cx="1459345" cy="517236"/>
            </a:xfrm>
            <a:prstGeom prst="roundRect">
              <a:avLst/>
            </a:prstGeom>
            <a:solidFill>
              <a:srgbClr val="FFCD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– 2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EC30892-0AEA-45DF-B5BC-BE992604B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9184">
              <a:off x="7538567" y="1676842"/>
              <a:ext cx="703869" cy="832104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A8D3161-1358-474A-B7D6-55390134DB61}"/>
              </a:ext>
            </a:extLst>
          </p:cNvPr>
          <p:cNvSpPr txBox="1"/>
          <p:nvPr/>
        </p:nvSpPr>
        <p:spPr>
          <a:xfrm>
            <a:off x="3080543" y="380805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CDA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518939D-1BCE-4856-89D9-820F0EE66DCA}"/>
              </a:ext>
            </a:extLst>
          </p:cNvPr>
          <p:cNvSpPr txBox="1"/>
          <p:nvPr/>
        </p:nvSpPr>
        <p:spPr>
          <a:xfrm>
            <a:off x="4075944" y="304327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CDA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A7A4FD-3C38-42E7-95A6-036E086A0E6E}"/>
              </a:ext>
            </a:extLst>
          </p:cNvPr>
          <p:cNvSpPr txBox="1"/>
          <p:nvPr/>
        </p:nvSpPr>
        <p:spPr>
          <a:xfrm>
            <a:off x="4726836" y="399328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CDA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5C6A93-A32B-4EF9-88F5-789E369E001E}"/>
              </a:ext>
            </a:extLst>
          </p:cNvPr>
          <p:cNvSpPr txBox="1"/>
          <p:nvPr/>
        </p:nvSpPr>
        <p:spPr>
          <a:xfrm>
            <a:off x="5650203" y="343208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CDA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8877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6" grpId="0" animBg="1"/>
      <p:bldP spid="65" grpId="0" animBg="1"/>
      <p:bldP spid="2" grpId="0"/>
      <p:bldP spid="45" grpId="0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F67B66-97E0-449A-BAFF-092FDA93D8F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96" y="726895"/>
            <a:ext cx="5102924" cy="39959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8EFB24-2A02-445A-81E4-1F5D8E01C9F9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A79272-C8EA-4134-AF24-972504C81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D43E23-7E48-4EEE-8FEB-EA88D9797E1E}"/>
              </a:ext>
            </a:extLst>
          </p:cNvPr>
          <p:cNvSpPr txBox="1"/>
          <p:nvPr/>
        </p:nvSpPr>
        <p:spPr>
          <a:xfrm>
            <a:off x="3491340" y="500283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06FC24-EEC0-4F5E-AA82-C5C2A1F917D4}"/>
              </a:ext>
            </a:extLst>
          </p:cNvPr>
          <p:cNvSpPr/>
          <p:nvPr/>
        </p:nvSpPr>
        <p:spPr>
          <a:xfrm>
            <a:off x="4275529" y="4935225"/>
            <a:ext cx="548640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8AB659-6553-4A72-88D5-DE9E5549E4A4}"/>
              </a:ext>
            </a:extLst>
          </p:cNvPr>
          <p:cNvSpPr txBox="1"/>
          <p:nvPr/>
        </p:nvSpPr>
        <p:spPr>
          <a:xfrm>
            <a:off x="4921034" y="501205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830C0A-4259-42F3-B893-1EDCD45F2A37}"/>
              </a:ext>
            </a:extLst>
          </p:cNvPr>
          <p:cNvSpPr/>
          <p:nvPr/>
        </p:nvSpPr>
        <p:spPr>
          <a:xfrm>
            <a:off x="5415080" y="4935225"/>
            <a:ext cx="548640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78FD5B-EB70-428A-B2F5-4F4C95042D23}"/>
              </a:ext>
            </a:extLst>
          </p:cNvPr>
          <p:cNvSpPr txBox="1"/>
          <p:nvPr/>
        </p:nvSpPr>
        <p:spPr>
          <a:xfrm>
            <a:off x="5496879" y="49479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D8162E-F137-426B-A548-1942F6371344}"/>
              </a:ext>
            </a:extLst>
          </p:cNvPr>
          <p:cNvSpPr txBox="1"/>
          <p:nvPr/>
        </p:nvSpPr>
        <p:spPr>
          <a:xfrm>
            <a:off x="3024122" y="572617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CDC1C3-635A-431A-B67B-51341A6C61B4}"/>
              </a:ext>
            </a:extLst>
          </p:cNvPr>
          <p:cNvSpPr txBox="1"/>
          <p:nvPr/>
        </p:nvSpPr>
        <p:spPr>
          <a:xfrm>
            <a:off x="4357328" y="49606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33AB56-8959-48FB-BEFE-0FA8A43F2E7C}"/>
              </a:ext>
            </a:extLst>
          </p:cNvPr>
          <p:cNvSpPr/>
          <p:nvPr/>
        </p:nvSpPr>
        <p:spPr>
          <a:xfrm>
            <a:off x="3832096" y="499013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C873DB-8554-4EC7-8C12-107C0A70E078}"/>
              </a:ext>
            </a:extLst>
          </p:cNvPr>
          <p:cNvSpPr txBox="1"/>
          <p:nvPr/>
        </p:nvSpPr>
        <p:spPr>
          <a:xfrm>
            <a:off x="2133595" y="5800436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7D83ED-D3C2-4686-911A-C6F1693E1CCB}"/>
              </a:ext>
            </a:extLst>
          </p:cNvPr>
          <p:cNvSpPr/>
          <p:nvPr/>
        </p:nvSpPr>
        <p:spPr>
          <a:xfrm>
            <a:off x="2942700" y="5713461"/>
            <a:ext cx="548640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CE4095-F362-4EA7-8BF5-BD64A2110BCA}"/>
              </a:ext>
            </a:extLst>
          </p:cNvPr>
          <p:cNvSpPr txBox="1"/>
          <p:nvPr/>
        </p:nvSpPr>
        <p:spPr>
          <a:xfrm>
            <a:off x="3572762" y="5782674"/>
            <a:ext cx="350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0E28D-6952-4325-8FF2-DE659B8D0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19" y="3081331"/>
            <a:ext cx="235977" cy="9881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80A163-0AE0-471F-B712-BC3DF5DA2BF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72" y="2896400"/>
            <a:ext cx="2304827" cy="180225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898E0DD-6A39-410C-A5D2-8E958948EFF0}"/>
              </a:ext>
            </a:extLst>
          </p:cNvPr>
          <p:cNvSpPr txBox="1"/>
          <p:nvPr/>
        </p:nvSpPr>
        <p:spPr>
          <a:xfrm>
            <a:off x="1051886" y="923636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832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animBg="1"/>
      <p:bldP spid="14" grpId="0"/>
      <p:bldP spid="15" grpId="0" animBg="1"/>
      <p:bldP spid="16" grpId="0"/>
      <p:bldP spid="17" grpId="0"/>
      <p:bldP spid="18" grpId="0"/>
      <p:bldP spid="22" grpId="0"/>
      <p:bldP spid="23" grpId="0"/>
      <p:bldP spid="24" grpId="0" animBg="1"/>
      <p:bldP spid="25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F67B66-97E0-449A-BAFF-092FDA93D8F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96" y="726895"/>
            <a:ext cx="5102924" cy="39959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8EFB24-2A02-445A-81E4-1F5D8E01C9F9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A79272-C8EA-4134-AF24-972504C81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582AD9-067A-46A9-B01C-5469CDDAC85E}"/>
              </a:ext>
            </a:extLst>
          </p:cNvPr>
          <p:cNvSpPr txBox="1"/>
          <p:nvPr/>
        </p:nvSpPr>
        <p:spPr>
          <a:xfrm>
            <a:off x="1051886" y="923636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FF70F5-AB18-47A5-9A06-A167E9DF5EE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6710">
            <a:off x="2227102" y="1226880"/>
            <a:ext cx="1527374" cy="39959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D43E23-7E48-4EEE-8FEB-EA88D9797E1E}"/>
              </a:ext>
            </a:extLst>
          </p:cNvPr>
          <p:cNvSpPr txBox="1"/>
          <p:nvPr/>
        </p:nvSpPr>
        <p:spPr>
          <a:xfrm>
            <a:off x="3491340" y="500283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06FC24-EEC0-4F5E-AA82-C5C2A1F917D4}"/>
              </a:ext>
            </a:extLst>
          </p:cNvPr>
          <p:cNvSpPr/>
          <p:nvPr/>
        </p:nvSpPr>
        <p:spPr>
          <a:xfrm>
            <a:off x="4275529" y="4935225"/>
            <a:ext cx="548640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8AB659-6553-4A72-88D5-DE9E5549E4A4}"/>
              </a:ext>
            </a:extLst>
          </p:cNvPr>
          <p:cNvSpPr txBox="1"/>
          <p:nvPr/>
        </p:nvSpPr>
        <p:spPr>
          <a:xfrm>
            <a:off x="4921034" y="501205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830C0A-4259-42F3-B893-1EDCD45F2A37}"/>
              </a:ext>
            </a:extLst>
          </p:cNvPr>
          <p:cNvSpPr/>
          <p:nvPr/>
        </p:nvSpPr>
        <p:spPr>
          <a:xfrm>
            <a:off x="5415080" y="4935225"/>
            <a:ext cx="548640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78FD5B-EB70-428A-B2F5-4F4C95042D23}"/>
              </a:ext>
            </a:extLst>
          </p:cNvPr>
          <p:cNvSpPr txBox="1"/>
          <p:nvPr/>
        </p:nvSpPr>
        <p:spPr>
          <a:xfrm>
            <a:off x="5496879" y="49479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D8162E-F137-426B-A548-1942F6371344}"/>
              </a:ext>
            </a:extLst>
          </p:cNvPr>
          <p:cNvSpPr txBox="1"/>
          <p:nvPr/>
        </p:nvSpPr>
        <p:spPr>
          <a:xfrm>
            <a:off x="3024122" y="572617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CDC1C3-635A-431A-B67B-51341A6C61B4}"/>
              </a:ext>
            </a:extLst>
          </p:cNvPr>
          <p:cNvSpPr txBox="1"/>
          <p:nvPr/>
        </p:nvSpPr>
        <p:spPr>
          <a:xfrm>
            <a:off x="4357328" y="49606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D25604-9D05-486E-BB48-6702B8115951}"/>
              </a:ext>
            </a:extLst>
          </p:cNvPr>
          <p:cNvSpPr txBox="1"/>
          <p:nvPr/>
        </p:nvSpPr>
        <p:spPr>
          <a:xfrm>
            <a:off x="4357328" y="4960645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FEB102-10B3-4044-9D07-6C837E4E25FA}"/>
              </a:ext>
            </a:extLst>
          </p:cNvPr>
          <p:cNvSpPr txBox="1"/>
          <p:nvPr/>
        </p:nvSpPr>
        <p:spPr>
          <a:xfrm>
            <a:off x="5511945" y="4967000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33AB56-8959-48FB-BEFE-0FA8A43F2E7C}"/>
              </a:ext>
            </a:extLst>
          </p:cNvPr>
          <p:cNvSpPr/>
          <p:nvPr/>
        </p:nvSpPr>
        <p:spPr>
          <a:xfrm>
            <a:off x="3832096" y="499013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C873DB-8554-4EC7-8C12-107C0A70E078}"/>
              </a:ext>
            </a:extLst>
          </p:cNvPr>
          <p:cNvSpPr txBox="1"/>
          <p:nvPr/>
        </p:nvSpPr>
        <p:spPr>
          <a:xfrm>
            <a:off x="2133595" y="5800436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7D83ED-D3C2-4686-911A-C6F1693E1CCB}"/>
              </a:ext>
            </a:extLst>
          </p:cNvPr>
          <p:cNvSpPr/>
          <p:nvPr/>
        </p:nvSpPr>
        <p:spPr>
          <a:xfrm>
            <a:off x="2942700" y="5713461"/>
            <a:ext cx="548640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CE4095-F362-4EA7-8BF5-BD64A2110BCA}"/>
              </a:ext>
            </a:extLst>
          </p:cNvPr>
          <p:cNvSpPr txBox="1"/>
          <p:nvPr/>
        </p:nvSpPr>
        <p:spPr>
          <a:xfrm>
            <a:off x="3572762" y="5782674"/>
            <a:ext cx="350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0875D2-B0C9-41BF-874A-CCD8778AEF51}"/>
              </a:ext>
            </a:extLst>
          </p:cNvPr>
          <p:cNvSpPr txBox="1"/>
          <p:nvPr/>
        </p:nvSpPr>
        <p:spPr>
          <a:xfrm>
            <a:off x="3024122" y="5738881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0E28D-6952-4325-8FF2-DE659B8D01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19" y="3081331"/>
            <a:ext cx="235977" cy="9881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80A163-0AE0-471F-B712-BC3DF5DA2BF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72" y="2896400"/>
            <a:ext cx="2304827" cy="180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3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6" grpId="0"/>
      <p:bldP spid="16" grpId="1"/>
      <p:bldP spid="17" grpId="0"/>
      <p:bldP spid="18" grpId="0"/>
      <p:bldP spid="18" grpId="1"/>
      <p:bldP spid="19" grpId="0"/>
      <p:bldP spid="21" grpId="0"/>
      <p:bldP spid="22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21E5F2-1BF8-4879-B1A3-E4A157AEBEB9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6D9664-2B0C-4ABB-8F8F-ABD40C0E3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3B0405-9246-41EE-996B-5F452956A7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65" y="906746"/>
            <a:ext cx="5530321" cy="42394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14E1AC-634C-41F4-868A-096EA38F4EBC}"/>
              </a:ext>
            </a:extLst>
          </p:cNvPr>
          <p:cNvSpPr txBox="1"/>
          <p:nvPr/>
        </p:nvSpPr>
        <p:spPr>
          <a:xfrm>
            <a:off x="3423111" y="500283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41A70D-96E8-45D1-9F31-97C80C0F5115}"/>
              </a:ext>
            </a:extLst>
          </p:cNvPr>
          <p:cNvSpPr txBox="1"/>
          <p:nvPr/>
        </p:nvSpPr>
        <p:spPr>
          <a:xfrm>
            <a:off x="4690128" y="501205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5031A9-E89E-4179-A807-2A584D8A745D}"/>
              </a:ext>
            </a:extLst>
          </p:cNvPr>
          <p:cNvSpPr/>
          <p:nvPr/>
        </p:nvSpPr>
        <p:spPr>
          <a:xfrm>
            <a:off x="5184174" y="4935225"/>
            <a:ext cx="548640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D3587-BB09-4183-8F03-72B4364E2A02}"/>
              </a:ext>
            </a:extLst>
          </p:cNvPr>
          <p:cNvSpPr txBox="1"/>
          <p:nvPr/>
        </p:nvSpPr>
        <p:spPr>
          <a:xfrm>
            <a:off x="5265973" y="49479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8AB9CE-1F20-40A7-8C4B-B4B8EDE71BBE}"/>
              </a:ext>
            </a:extLst>
          </p:cNvPr>
          <p:cNvSpPr txBox="1"/>
          <p:nvPr/>
        </p:nvSpPr>
        <p:spPr>
          <a:xfrm>
            <a:off x="3273505" y="572617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9478DD-3EF7-466D-A2D1-FFDA7F4C7593}"/>
              </a:ext>
            </a:extLst>
          </p:cNvPr>
          <p:cNvSpPr txBox="1"/>
          <p:nvPr/>
        </p:nvSpPr>
        <p:spPr>
          <a:xfrm>
            <a:off x="5281039" y="4967000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810314-1545-4E6A-9A15-9D6ABE4524D6}"/>
              </a:ext>
            </a:extLst>
          </p:cNvPr>
          <p:cNvSpPr/>
          <p:nvPr/>
        </p:nvSpPr>
        <p:spPr>
          <a:xfrm>
            <a:off x="3841334" y="499013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BC49F5-C890-4126-915F-3966B29800C3}"/>
              </a:ext>
            </a:extLst>
          </p:cNvPr>
          <p:cNvSpPr txBox="1"/>
          <p:nvPr/>
        </p:nvSpPr>
        <p:spPr>
          <a:xfrm>
            <a:off x="2036429" y="5800436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C014C3-ACE4-4CA0-9221-011CFF3B11DC}"/>
              </a:ext>
            </a:extLst>
          </p:cNvPr>
          <p:cNvSpPr/>
          <p:nvPr/>
        </p:nvSpPr>
        <p:spPr>
          <a:xfrm>
            <a:off x="3192083" y="5713461"/>
            <a:ext cx="548640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3CFB48-004F-46F5-AD6E-9C9A80797756}"/>
              </a:ext>
            </a:extLst>
          </p:cNvPr>
          <p:cNvSpPr txBox="1"/>
          <p:nvPr/>
        </p:nvSpPr>
        <p:spPr>
          <a:xfrm>
            <a:off x="3794437" y="5782674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81A47D-A859-44E3-8A6E-7C0F98297E80}"/>
              </a:ext>
            </a:extLst>
          </p:cNvPr>
          <p:cNvSpPr txBox="1"/>
          <p:nvPr/>
        </p:nvSpPr>
        <p:spPr>
          <a:xfrm>
            <a:off x="3273505" y="5738881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C1C04A-53B9-4E2C-A482-64BBB5E2F024}"/>
              </a:ext>
            </a:extLst>
          </p:cNvPr>
          <p:cNvSpPr txBox="1"/>
          <p:nvPr/>
        </p:nvSpPr>
        <p:spPr>
          <a:xfrm>
            <a:off x="4311810" y="499387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F8B1F-F85B-434B-86A7-568CE77ABD1C}"/>
              </a:ext>
            </a:extLst>
          </p:cNvPr>
          <p:cNvSpPr txBox="1"/>
          <p:nvPr/>
        </p:nvSpPr>
        <p:spPr>
          <a:xfrm>
            <a:off x="1451358" y="1325501"/>
            <a:ext cx="1746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0C4F9F7-F44F-4278-910C-FC8EFD69FD73}"/>
              </a:ext>
            </a:extLst>
          </p:cNvPr>
          <p:cNvSpPr/>
          <p:nvPr/>
        </p:nvSpPr>
        <p:spPr>
          <a:xfrm>
            <a:off x="1376218" y="1333470"/>
            <a:ext cx="1936642" cy="1147582"/>
          </a:xfrm>
          <a:custGeom>
            <a:avLst/>
            <a:gdLst>
              <a:gd name="connsiteX0" fmla="*/ 0 w 1889757"/>
              <a:gd name="connsiteY0" fmla="*/ 137174 h 823029"/>
              <a:gd name="connsiteX1" fmla="*/ 137174 w 1889757"/>
              <a:gd name="connsiteY1" fmla="*/ 0 h 823029"/>
              <a:gd name="connsiteX2" fmla="*/ 1102358 w 1889757"/>
              <a:gd name="connsiteY2" fmla="*/ 0 h 823029"/>
              <a:gd name="connsiteX3" fmla="*/ 1102358 w 1889757"/>
              <a:gd name="connsiteY3" fmla="*/ 0 h 823029"/>
              <a:gd name="connsiteX4" fmla="*/ 1574798 w 1889757"/>
              <a:gd name="connsiteY4" fmla="*/ 0 h 823029"/>
              <a:gd name="connsiteX5" fmla="*/ 1752583 w 1889757"/>
              <a:gd name="connsiteY5" fmla="*/ 0 h 823029"/>
              <a:gd name="connsiteX6" fmla="*/ 1889757 w 1889757"/>
              <a:gd name="connsiteY6" fmla="*/ 137174 h 823029"/>
              <a:gd name="connsiteX7" fmla="*/ 1889757 w 1889757"/>
              <a:gd name="connsiteY7" fmla="*/ 480100 h 823029"/>
              <a:gd name="connsiteX8" fmla="*/ 1889757 w 1889757"/>
              <a:gd name="connsiteY8" fmla="*/ 480100 h 823029"/>
              <a:gd name="connsiteX9" fmla="*/ 1889757 w 1889757"/>
              <a:gd name="connsiteY9" fmla="*/ 685858 h 823029"/>
              <a:gd name="connsiteX10" fmla="*/ 1889757 w 1889757"/>
              <a:gd name="connsiteY10" fmla="*/ 685855 h 823029"/>
              <a:gd name="connsiteX11" fmla="*/ 1752583 w 1889757"/>
              <a:gd name="connsiteY11" fmla="*/ 823029 h 823029"/>
              <a:gd name="connsiteX12" fmla="*/ 1574798 w 1889757"/>
              <a:gd name="connsiteY12" fmla="*/ 823029 h 823029"/>
              <a:gd name="connsiteX13" fmla="*/ 1936642 w 1889757"/>
              <a:gd name="connsiteY13" fmla="*/ 1147582 h 823029"/>
              <a:gd name="connsiteX14" fmla="*/ 1102358 w 1889757"/>
              <a:gd name="connsiteY14" fmla="*/ 823029 h 823029"/>
              <a:gd name="connsiteX15" fmla="*/ 137174 w 1889757"/>
              <a:gd name="connsiteY15" fmla="*/ 823029 h 823029"/>
              <a:gd name="connsiteX16" fmla="*/ 0 w 1889757"/>
              <a:gd name="connsiteY16" fmla="*/ 685855 h 823029"/>
              <a:gd name="connsiteX17" fmla="*/ 0 w 1889757"/>
              <a:gd name="connsiteY17" fmla="*/ 685858 h 823029"/>
              <a:gd name="connsiteX18" fmla="*/ 0 w 1889757"/>
              <a:gd name="connsiteY18" fmla="*/ 480100 h 823029"/>
              <a:gd name="connsiteX19" fmla="*/ 0 w 1889757"/>
              <a:gd name="connsiteY19" fmla="*/ 480100 h 823029"/>
              <a:gd name="connsiteX20" fmla="*/ 0 w 1889757"/>
              <a:gd name="connsiteY20" fmla="*/ 137174 h 823029"/>
              <a:gd name="connsiteX0" fmla="*/ 0 w 1936642"/>
              <a:gd name="connsiteY0" fmla="*/ 137174 h 1147582"/>
              <a:gd name="connsiteX1" fmla="*/ 137174 w 1936642"/>
              <a:gd name="connsiteY1" fmla="*/ 0 h 1147582"/>
              <a:gd name="connsiteX2" fmla="*/ 1102358 w 1936642"/>
              <a:gd name="connsiteY2" fmla="*/ 0 h 1147582"/>
              <a:gd name="connsiteX3" fmla="*/ 1102358 w 1936642"/>
              <a:gd name="connsiteY3" fmla="*/ 0 h 1147582"/>
              <a:gd name="connsiteX4" fmla="*/ 1574798 w 1936642"/>
              <a:gd name="connsiteY4" fmla="*/ 0 h 1147582"/>
              <a:gd name="connsiteX5" fmla="*/ 1752583 w 1936642"/>
              <a:gd name="connsiteY5" fmla="*/ 0 h 1147582"/>
              <a:gd name="connsiteX6" fmla="*/ 1889757 w 1936642"/>
              <a:gd name="connsiteY6" fmla="*/ 137174 h 1147582"/>
              <a:gd name="connsiteX7" fmla="*/ 1889757 w 1936642"/>
              <a:gd name="connsiteY7" fmla="*/ 480100 h 1147582"/>
              <a:gd name="connsiteX8" fmla="*/ 1889757 w 1936642"/>
              <a:gd name="connsiteY8" fmla="*/ 480100 h 1147582"/>
              <a:gd name="connsiteX9" fmla="*/ 1889757 w 1936642"/>
              <a:gd name="connsiteY9" fmla="*/ 685858 h 1147582"/>
              <a:gd name="connsiteX10" fmla="*/ 1889757 w 1936642"/>
              <a:gd name="connsiteY10" fmla="*/ 685855 h 1147582"/>
              <a:gd name="connsiteX11" fmla="*/ 1752583 w 1936642"/>
              <a:gd name="connsiteY11" fmla="*/ 823029 h 1147582"/>
              <a:gd name="connsiteX12" fmla="*/ 1574798 w 1936642"/>
              <a:gd name="connsiteY12" fmla="*/ 823029 h 1147582"/>
              <a:gd name="connsiteX13" fmla="*/ 1936642 w 1936642"/>
              <a:gd name="connsiteY13" fmla="*/ 1147582 h 1147582"/>
              <a:gd name="connsiteX14" fmla="*/ 1324031 w 1936642"/>
              <a:gd name="connsiteY14" fmla="*/ 832266 h 1147582"/>
              <a:gd name="connsiteX15" fmla="*/ 137174 w 1936642"/>
              <a:gd name="connsiteY15" fmla="*/ 823029 h 1147582"/>
              <a:gd name="connsiteX16" fmla="*/ 0 w 1936642"/>
              <a:gd name="connsiteY16" fmla="*/ 685855 h 1147582"/>
              <a:gd name="connsiteX17" fmla="*/ 0 w 1936642"/>
              <a:gd name="connsiteY17" fmla="*/ 685858 h 1147582"/>
              <a:gd name="connsiteX18" fmla="*/ 0 w 1936642"/>
              <a:gd name="connsiteY18" fmla="*/ 480100 h 1147582"/>
              <a:gd name="connsiteX19" fmla="*/ 0 w 1936642"/>
              <a:gd name="connsiteY19" fmla="*/ 480100 h 1147582"/>
              <a:gd name="connsiteX20" fmla="*/ 0 w 1936642"/>
              <a:gd name="connsiteY20" fmla="*/ 137174 h 1147582"/>
              <a:gd name="connsiteX0" fmla="*/ 0 w 1936642"/>
              <a:gd name="connsiteY0" fmla="*/ 137174 h 1147582"/>
              <a:gd name="connsiteX1" fmla="*/ 137174 w 1936642"/>
              <a:gd name="connsiteY1" fmla="*/ 0 h 1147582"/>
              <a:gd name="connsiteX2" fmla="*/ 1102358 w 1936642"/>
              <a:gd name="connsiteY2" fmla="*/ 0 h 1147582"/>
              <a:gd name="connsiteX3" fmla="*/ 1102358 w 1936642"/>
              <a:gd name="connsiteY3" fmla="*/ 0 h 1147582"/>
              <a:gd name="connsiteX4" fmla="*/ 1574798 w 1936642"/>
              <a:gd name="connsiteY4" fmla="*/ 0 h 1147582"/>
              <a:gd name="connsiteX5" fmla="*/ 1752583 w 1936642"/>
              <a:gd name="connsiteY5" fmla="*/ 0 h 1147582"/>
              <a:gd name="connsiteX6" fmla="*/ 1889757 w 1936642"/>
              <a:gd name="connsiteY6" fmla="*/ 137174 h 1147582"/>
              <a:gd name="connsiteX7" fmla="*/ 1889757 w 1936642"/>
              <a:gd name="connsiteY7" fmla="*/ 480100 h 1147582"/>
              <a:gd name="connsiteX8" fmla="*/ 1889757 w 1936642"/>
              <a:gd name="connsiteY8" fmla="*/ 480100 h 1147582"/>
              <a:gd name="connsiteX9" fmla="*/ 1889757 w 1936642"/>
              <a:gd name="connsiteY9" fmla="*/ 685858 h 1147582"/>
              <a:gd name="connsiteX10" fmla="*/ 1889757 w 1936642"/>
              <a:gd name="connsiteY10" fmla="*/ 685855 h 1147582"/>
              <a:gd name="connsiteX11" fmla="*/ 1752583 w 1936642"/>
              <a:gd name="connsiteY11" fmla="*/ 823029 h 1147582"/>
              <a:gd name="connsiteX12" fmla="*/ 1574798 w 1936642"/>
              <a:gd name="connsiteY12" fmla="*/ 823029 h 1147582"/>
              <a:gd name="connsiteX13" fmla="*/ 1936642 w 1936642"/>
              <a:gd name="connsiteY13" fmla="*/ 1147582 h 1147582"/>
              <a:gd name="connsiteX14" fmla="*/ 1351740 w 1936642"/>
              <a:gd name="connsiteY14" fmla="*/ 823030 h 1147582"/>
              <a:gd name="connsiteX15" fmla="*/ 137174 w 1936642"/>
              <a:gd name="connsiteY15" fmla="*/ 823029 h 1147582"/>
              <a:gd name="connsiteX16" fmla="*/ 0 w 1936642"/>
              <a:gd name="connsiteY16" fmla="*/ 685855 h 1147582"/>
              <a:gd name="connsiteX17" fmla="*/ 0 w 1936642"/>
              <a:gd name="connsiteY17" fmla="*/ 685858 h 1147582"/>
              <a:gd name="connsiteX18" fmla="*/ 0 w 1936642"/>
              <a:gd name="connsiteY18" fmla="*/ 480100 h 1147582"/>
              <a:gd name="connsiteX19" fmla="*/ 0 w 1936642"/>
              <a:gd name="connsiteY19" fmla="*/ 480100 h 1147582"/>
              <a:gd name="connsiteX20" fmla="*/ 0 w 1936642"/>
              <a:gd name="connsiteY20" fmla="*/ 137174 h 114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6642" h="1147582">
                <a:moveTo>
                  <a:pt x="0" y="137174"/>
                </a:moveTo>
                <a:cubicBezTo>
                  <a:pt x="0" y="61415"/>
                  <a:pt x="61415" y="0"/>
                  <a:pt x="137174" y="0"/>
                </a:cubicBezTo>
                <a:lnTo>
                  <a:pt x="1102358" y="0"/>
                </a:lnTo>
                <a:lnTo>
                  <a:pt x="1102358" y="0"/>
                </a:lnTo>
                <a:lnTo>
                  <a:pt x="1574798" y="0"/>
                </a:lnTo>
                <a:lnTo>
                  <a:pt x="1752583" y="0"/>
                </a:lnTo>
                <a:cubicBezTo>
                  <a:pt x="1828342" y="0"/>
                  <a:pt x="1889757" y="61415"/>
                  <a:pt x="1889757" y="137174"/>
                </a:cubicBezTo>
                <a:lnTo>
                  <a:pt x="1889757" y="480100"/>
                </a:lnTo>
                <a:lnTo>
                  <a:pt x="1889757" y="480100"/>
                </a:lnTo>
                <a:lnTo>
                  <a:pt x="1889757" y="685858"/>
                </a:lnTo>
                <a:lnTo>
                  <a:pt x="1889757" y="685855"/>
                </a:lnTo>
                <a:cubicBezTo>
                  <a:pt x="1889757" y="761614"/>
                  <a:pt x="1828342" y="823029"/>
                  <a:pt x="1752583" y="823029"/>
                </a:cubicBezTo>
                <a:lnTo>
                  <a:pt x="1574798" y="823029"/>
                </a:lnTo>
                <a:lnTo>
                  <a:pt x="1936642" y="1147582"/>
                </a:lnTo>
                <a:lnTo>
                  <a:pt x="1351740" y="823030"/>
                </a:lnTo>
                <a:lnTo>
                  <a:pt x="137174" y="823029"/>
                </a:lnTo>
                <a:cubicBezTo>
                  <a:pt x="61415" y="823029"/>
                  <a:pt x="0" y="761614"/>
                  <a:pt x="0" y="685855"/>
                </a:cubicBezTo>
                <a:lnTo>
                  <a:pt x="0" y="685858"/>
                </a:lnTo>
                <a:lnTo>
                  <a:pt x="0" y="480100"/>
                </a:lnTo>
                <a:lnTo>
                  <a:pt x="0" y="480100"/>
                </a:lnTo>
                <a:lnTo>
                  <a:pt x="0" y="137174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81E423-EBE6-487E-A01F-8D49D0D98AE0}"/>
              </a:ext>
            </a:extLst>
          </p:cNvPr>
          <p:cNvSpPr txBox="1"/>
          <p:nvPr/>
        </p:nvSpPr>
        <p:spPr>
          <a:xfrm>
            <a:off x="1051886" y="923636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447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D59DE4-7FAC-421C-BA90-CD51643F4243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D97134-0871-4271-850B-B032ED6CE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B63140-87A6-4E6B-A12D-E88996102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90" y="821313"/>
            <a:ext cx="4801220" cy="42764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3D7271-4F35-4390-AF9A-6CC438CD835C}"/>
              </a:ext>
            </a:extLst>
          </p:cNvPr>
          <p:cNvSpPr txBox="1"/>
          <p:nvPr/>
        </p:nvSpPr>
        <p:spPr>
          <a:xfrm>
            <a:off x="3343562" y="500283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3BF2D-089C-42FE-94E9-F7B0982CFF24}"/>
              </a:ext>
            </a:extLst>
          </p:cNvPr>
          <p:cNvSpPr/>
          <p:nvPr/>
        </p:nvSpPr>
        <p:spPr>
          <a:xfrm>
            <a:off x="4127751" y="4935225"/>
            <a:ext cx="548640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422B26-BFA9-439E-BDF5-3D2480AD3155}"/>
              </a:ext>
            </a:extLst>
          </p:cNvPr>
          <p:cNvSpPr txBox="1"/>
          <p:nvPr/>
        </p:nvSpPr>
        <p:spPr>
          <a:xfrm>
            <a:off x="4773256" y="501205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2AA973-498E-4B84-8091-1422735C18F2}"/>
              </a:ext>
            </a:extLst>
          </p:cNvPr>
          <p:cNvSpPr/>
          <p:nvPr/>
        </p:nvSpPr>
        <p:spPr>
          <a:xfrm>
            <a:off x="5267302" y="4935225"/>
            <a:ext cx="548640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F7C808-E6A5-4FE9-980E-3668E640FB6D}"/>
              </a:ext>
            </a:extLst>
          </p:cNvPr>
          <p:cNvSpPr txBox="1"/>
          <p:nvPr/>
        </p:nvSpPr>
        <p:spPr>
          <a:xfrm>
            <a:off x="5349101" y="49479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65AF0-296A-4ACA-8AD4-7E29716C4E1F}"/>
              </a:ext>
            </a:extLst>
          </p:cNvPr>
          <p:cNvSpPr txBox="1"/>
          <p:nvPr/>
        </p:nvSpPr>
        <p:spPr>
          <a:xfrm>
            <a:off x="4141735" y="572617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FD959-64C1-488C-853D-6EA9C39609D7}"/>
              </a:ext>
            </a:extLst>
          </p:cNvPr>
          <p:cNvSpPr txBox="1"/>
          <p:nvPr/>
        </p:nvSpPr>
        <p:spPr>
          <a:xfrm>
            <a:off x="4209550" y="49606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57DEAC-B1E3-4D01-B71B-14AE8317A686}"/>
              </a:ext>
            </a:extLst>
          </p:cNvPr>
          <p:cNvSpPr txBox="1"/>
          <p:nvPr/>
        </p:nvSpPr>
        <p:spPr>
          <a:xfrm>
            <a:off x="4209550" y="4960645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966EE0-7885-4E09-A8FD-00163F41D67A}"/>
              </a:ext>
            </a:extLst>
          </p:cNvPr>
          <p:cNvSpPr txBox="1"/>
          <p:nvPr/>
        </p:nvSpPr>
        <p:spPr>
          <a:xfrm>
            <a:off x="5349101" y="4960645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8380C2-2B4B-4E31-B263-12636170945E}"/>
              </a:ext>
            </a:extLst>
          </p:cNvPr>
          <p:cNvSpPr/>
          <p:nvPr/>
        </p:nvSpPr>
        <p:spPr>
          <a:xfrm>
            <a:off x="3684318" y="499013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6AAB57-5504-470D-8ADD-6B86BC66791B}"/>
              </a:ext>
            </a:extLst>
          </p:cNvPr>
          <p:cNvSpPr txBox="1"/>
          <p:nvPr/>
        </p:nvSpPr>
        <p:spPr>
          <a:xfrm>
            <a:off x="2872519" y="5800436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5399AB-2BBA-426F-B837-FE5C3D194368}"/>
              </a:ext>
            </a:extLst>
          </p:cNvPr>
          <p:cNvSpPr/>
          <p:nvPr/>
        </p:nvSpPr>
        <p:spPr>
          <a:xfrm>
            <a:off x="4060313" y="5713461"/>
            <a:ext cx="548640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A7DA93-70F1-4820-B005-17E9ADF2B572}"/>
              </a:ext>
            </a:extLst>
          </p:cNvPr>
          <p:cNvSpPr txBox="1"/>
          <p:nvPr/>
        </p:nvSpPr>
        <p:spPr>
          <a:xfrm>
            <a:off x="4690375" y="5782674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D67A19-067B-426C-A296-DDE4FC03E218}"/>
              </a:ext>
            </a:extLst>
          </p:cNvPr>
          <p:cNvSpPr txBox="1"/>
          <p:nvPr/>
        </p:nvSpPr>
        <p:spPr>
          <a:xfrm>
            <a:off x="4141735" y="5738881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5C17F-AE26-4384-94DF-C813C3108A54}"/>
              </a:ext>
            </a:extLst>
          </p:cNvPr>
          <p:cNvSpPr txBox="1"/>
          <p:nvPr/>
        </p:nvSpPr>
        <p:spPr>
          <a:xfrm>
            <a:off x="4526777" y="786680"/>
            <a:ext cx="2375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D7E8DDF6-92DC-4EF4-904B-79EE6D5C6308}"/>
              </a:ext>
            </a:extLst>
          </p:cNvPr>
          <p:cNvSpPr/>
          <p:nvPr/>
        </p:nvSpPr>
        <p:spPr>
          <a:xfrm>
            <a:off x="3900180" y="559575"/>
            <a:ext cx="3072430" cy="166614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-202566 w 2967532"/>
              <a:gd name="connsiteY0" fmla="*/ 971151 h 1665410"/>
              <a:gd name="connsiteX1" fmla="*/ -248827 w 2967532"/>
              <a:gd name="connsiteY1" fmla="*/ 1017412 h 1665410"/>
              <a:gd name="connsiteX2" fmla="*/ -295088 w 2967532"/>
              <a:gd name="connsiteY2" fmla="*/ 971151 h 1665410"/>
              <a:gd name="connsiteX3" fmla="*/ -248827 w 2967532"/>
              <a:gd name="connsiteY3" fmla="*/ 924890 h 1665410"/>
              <a:gd name="connsiteX4" fmla="*/ -202566 w 2967532"/>
              <a:gd name="connsiteY4" fmla="*/ 971151 h 1665410"/>
              <a:gd name="connsiteX0" fmla="*/ -99167 w 2967532"/>
              <a:gd name="connsiteY0" fmla="*/ 966585 h 1665410"/>
              <a:gd name="connsiteX1" fmla="*/ -191690 w 2967532"/>
              <a:gd name="connsiteY1" fmla="*/ 1059108 h 1665410"/>
              <a:gd name="connsiteX2" fmla="*/ -284213 w 2967532"/>
              <a:gd name="connsiteY2" fmla="*/ 966585 h 1665410"/>
              <a:gd name="connsiteX3" fmla="*/ -191690 w 2967532"/>
              <a:gd name="connsiteY3" fmla="*/ 874062 h 1665410"/>
              <a:gd name="connsiteX4" fmla="*/ -99167 w 2967532"/>
              <a:gd name="connsiteY4" fmla="*/ 966585 h 1665410"/>
              <a:gd name="connsiteX0" fmla="*/ 96461 w 2967532"/>
              <a:gd name="connsiteY0" fmla="*/ 954649 h 1665410"/>
              <a:gd name="connsiteX1" fmla="*/ -42323 w 2967532"/>
              <a:gd name="connsiteY1" fmla="*/ 1093433 h 1665410"/>
              <a:gd name="connsiteX2" fmla="*/ -181107 w 2967532"/>
              <a:gd name="connsiteY2" fmla="*/ 954649 h 1665410"/>
              <a:gd name="connsiteX3" fmla="*/ -42323 w 2967532"/>
              <a:gd name="connsiteY3" fmla="*/ 815865 h 1665410"/>
              <a:gd name="connsiteX4" fmla="*/ 96461 w 2967532"/>
              <a:gd name="connsiteY4" fmla="*/ 954649 h 166541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8196 w 47516"/>
              <a:gd name="connsiteY0" fmla="*/ 14229 h 43219"/>
              <a:gd name="connsiteX1" fmla="*/ 9919 w 47516"/>
              <a:gd name="connsiteY1" fmla="*/ 6766 h 43219"/>
              <a:gd name="connsiteX2" fmla="*/ 18301 w 47516"/>
              <a:gd name="connsiteY2" fmla="*/ 5061 h 43219"/>
              <a:gd name="connsiteX3" fmla="*/ 26752 w 47516"/>
              <a:gd name="connsiteY3" fmla="*/ 3291 h 43219"/>
              <a:gd name="connsiteX4" fmla="*/ 30045 w 47516"/>
              <a:gd name="connsiteY4" fmla="*/ 59 h 43219"/>
              <a:gd name="connsiteX5" fmla="*/ 34129 w 47516"/>
              <a:gd name="connsiteY5" fmla="*/ 2340 h 43219"/>
              <a:gd name="connsiteX6" fmla="*/ 39759 w 47516"/>
              <a:gd name="connsiteY6" fmla="*/ 549 h 43219"/>
              <a:gd name="connsiteX7" fmla="*/ 42614 w 47516"/>
              <a:gd name="connsiteY7" fmla="*/ 5435 h 43219"/>
              <a:gd name="connsiteX8" fmla="*/ 46278 w 47516"/>
              <a:gd name="connsiteY8" fmla="*/ 10177 h 43219"/>
              <a:gd name="connsiteX9" fmla="*/ 46114 w 47516"/>
              <a:gd name="connsiteY9" fmla="*/ 15319 h 43219"/>
              <a:gd name="connsiteX10" fmla="*/ 47312 w 47516"/>
              <a:gd name="connsiteY10" fmla="*/ 23181 h 43219"/>
              <a:gd name="connsiteX11" fmla="*/ 41700 w 47516"/>
              <a:gd name="connsiteY11" fmla="*/ 30063 h 43219"/>
              <a:gd name="connsiteX12" fmla="*/ 39691 w 47516"/>
              <a:gd name="connsiteY12" fmla="*/ 35960 h 43219"/>
              <a:gd name="connsiteX13" fmla="*/ 32851 w 47516"/>
              <a:gd name="connsiteY13" fmla="*/ 36674 h 43219"/>
              <a:gd name="connsiteX14" fmla="*/ 27963 w 47516"/>
              <a:gd name="connsiteY14" fmla="*/ 42965 h 43219"/>
              <a:gd name="connsiteX15" fmla="*/ 20776 w 47516"/>
              <a:gd name="connsiteY15" fmla="*/ 39125 h 43219"/>
              <a:gd name="connsiteX16" fmla="*/ 10100 w 47516"/>
              <a:gd name="connsiteY16" fmla="*/ 35331 h 43219"/>
              <a:gd name="connsiteX17" fmla="*/ 5406 w 47516"/>
              <a:gd name="connsiteY17" fmla="*/ 31109 h 43219"/>
              <a:gd name="connsiteX18" fmla="*/ 6409 w 47516"/>
              <a:gd name="connsiteY18" fmla="*/ 25410 h 43219"/>
              <a:gd name="connsiteX19" fmla="*/ 4291 w 47516"/>
              <a:gd name="connsiteY19" fmla="*/ 19563 h 43219"/>
              <a:gd name="connsiteX20" fmla="*/ 8159 w 47516"/>
              <a:gd name="connsiteY20" fmla="*/ 14366 h 43219"/>
              <a:gd name="connsiteX21" fmla="*/ 8196 w 47516"/>
              <a:gd name="connsiteY21" fmla="*/ 14229 h 43219"/>
              <a:gd name="connsiteX0" fmla="*/ 92522 w 3263994"/>
              <a:gd name="connsiteY0" fmla="*/ 965715 h 1666142"/>
              <a:gd name="connsiteX1" fmla="*/ 46261 w 3263994"/>
              <a:gd name="connsiteY1" fmla="*/ 1011976 h 1666142"/>
              <a:gd name="connsiteX2" fmla="*/ 0 w 3263994"/>
              <a:gd name="connsiteY2" fmla="*/ 965715 h 1666142"/>
              <a:gd name="connsiteX3" fmla="*/ 46261 w 3263994"/>
              <a:gd name="connsiteY3" fmla="*/ 919454 h 1666142"/>
              <a:gd name="connsiteX4" fmla="*/ 92522 w 3263994"/>
              <a:gd name="connsiteY4" fmla="*/ 965715 h 1666142"/>
              <a:gd name="connsiteX0" fmla="*/ 195921 w 3263994"/>
              <a:gd name="connsiteY0" fmla="*/ 961149 h 1666142"/>
              <a:gd name="connsiteX1" fmla="*/ 103398 w 3263994"/>
              <a:gd name="connsiteY1" fmla="*/ 1053672 h 1666142"/>
              <a:gd name="connsiteX2" fmla="*/ 10875 w 3263994"/>
              <a:gd name="connsiteY2" fmla="*/ 961149 h 1666142"/>
              <a:gd name="connsiteX3" fmla="*/ 103398 w 3263994"/>
              <a:gd name="connsiteY3" fmla="*/ 868626 h 1666142"/>
              <a:gd name="connsiteX4" fmla="*/ 195921 w 3263994"/>
              <a:gd name="connsiteY4" fmla="*/ 961149 h 1666142"/>
              <a:gd name="connsiteX0" fmla="*/ 391549 w 3263994"/>
              <a:gd name="connsiteY0" fmla="*/ 949213 h 1666142"/>
              <a:gd name="connsiteX1" fmla="*/ 252765 w 3263994"/>
              <a:gd name="connsiteY1" fmla="*/ 1087997 h 1666142"/>
              <a:gd name="connsiteX2" fmla="*/ 113981 w 3263994"/>
              <a:gd name="connsiteY2" fmla="*/ 949213 h 1666142"/>
              <a:gd name="connsiteX3" fmla="*/ 252765 w 3263994"/>
              <a:gd name="connsiteY3" fmla="*/ 810429 h 1666142"/>
              <a:gd name="connsiteX4" fmla="*/ 391549 w 3263994"/>
              <a:gd name="connsiteY4" fmla="*/ 949213 h 1666142"/>
              <a:gd name="connsiteX0" fmla="*/ 8989 w 47516"/>
              <a:gd name="connsiteY0" fmla="*/ 26036 h 43219"/>
              <a:gd name="connsiteX1" fmla="*/ 6456 w 47516"/>
              <a:gd name="connsiteY1" fmla="*/ 25239 h 43219"/>
              <a:gd name="connsiteX2" fmla="*/ 11224 w 47516"/>
              <a:gd name="connsiteY2" fmla="*/ 34758 h 43219"/>
              <a:gd name="connsiteX3" fmla="*/ 10116 w 47516"/>
              <a:gd name="connsiteY3" fmla="*/ 35139 h 43219"/>
              <a:gd name="connsiteX4" fmla="*/ 20774 w 47516"/>
              <a:gd name="connsiteY4" fmla="*/ 38949 h 43219"/>
              <a:gd name="connsiteX5" fmla="*/ 20106 w 47516"/>
              <a:gd name="connsiteY5" fmla="*/ 37209 h 43219"/>
              <a:gd name="connsiteX6" fmla="*/ 33123 w 47516"/>
              <a:gd name="connsiteY6" fmla="*/ 34610 h 43219"/>
              <a:gd name="connsiteX7" fmla="*/ 32856 w 47516"/>
              <a:gd name="connsiteY7" fmla="*/ 36519 h 43219"/>
              <a:gd name="connsiteX8" fmla="*/ 40173 w 47516"/>
              <a:gd name="connsiteY8" fmla="*/ 25928 h 43219"/>
              <a:gd name="connsiteX9" fmla="*/ 41676 w 47516"/>
              <a:gd name="connsiteY9" fmla="*/ 29949 h 43219"/>
              <a:gd name="connsiteX10" fmla="*/ 46094 w 47516"/>
              <a:gd name="connsiteY10" fmla="*/ 15213 h 43219"/>
              <a:gd name="connsiteX11" fmla="*/ 44646 w 47516"/>
              <a:gd name="connsiteY11" fmla="*/ 17889 h 43219"/>
              <a:gd name="connsiteX12" fmla="*/ 42620 w 47516"/>
              <a:gd name="connsiteY12" fmla="*/ 5285 h 43219"/>
              <a:gd name="connsiteX13" fmla="*/ 42696 w 47516"/>
              <a:gd name="connsiteY13" fmla="*/ 6549 h 43219"/>
              <a:gd name="connsiteX14" fmla="*/ 33374 w 47516"/>
              <a:gd name="connsiteY14" fmla="*/ 3811 h 43219"/>
              <a:gd name="connsiteX15" fmla="*/ 34116 w 47516"/>
              <a:gd name="connsiteY15" fmla="*/ 2199 h 43219"/>
              <a:gd name="connsiteX16" fmla="*/ 26437 w 47516"/>
              <a:gd name="connsiteY16" fmla="*/ 4579 h 43219"/>
              <a:gd name="connsiteX17" fmla="*/ 26796 w 47516"/>
              <a:gd name="connsiteY17" fmla="*/ 3189 h 43219"/>
              <a:gd name="connsiteX18" fmla="*/ 18296 w 47516"/>
              <a:gd name="connsiteY18" fmla="*/ 5051 h 43219"/>
              <a:gd name="connsiteX19" fmla="*/ 19596 w 47516"/>
              <a:gd name="connsiteY19" fmla="*/ 6399 h 43219"/>
              <a:gd name="connsiteX20" fmla="*/ 8423 w 47516"/>
              <a:gd name="connsiteY20" fmla="*/ 15648 h 43219"/>
              <a:gd name="connsiteX21" fmla="*/ 8196 w 47516"/>
              <a:gd name="connsiteY21" fmla="*/ 14229 h 43219"/>
              <a:gd name="connsiteX0" fmla="*/ 8196 w 47516"/>
              <a:gd name="connsiteY0" fmla="*/ 14229 h 43219"/>
              <a:gd name="connsiteX1" fmla="*/ 9919 w 47516"/>
              <a:gd name="connsiteY1" fmla="*/ 6766 h 43219"/>
              <a:gd name="connsiteX2" fmla="*/ 18301 w 47516"/>
              <a:gd name="connsiteY2" fmla="*/ 5061 h 43219"/>
              <a:gd name="connsiteX3" fmla="*/ 26752 w 47516"/>
              <a:gd name="connsiteY3" fmla="*/ 3291 h 43219"/>
              <a:gd name="connsiteX4" fmla="*/ 30045 w 47516"/>
              <a:gd name="connsiteY4" fmla="*/ 59 h 43219"/>
              <a:gd name="connsiteX5" fmla="*/ 34129 w 47516"/>
              <a:gd name="connsiteY5" fmla="*/ 2340 h 43219"/>
              <a:gd name="connsiteX6" fmla="*/ 39759 w 47516"/>
              <a:gd name="connsiteY6" fmla="*/ 549 h 43219"/>
              <a:gd name="connsiteX7" fmla="*/ 42614 w 47516"/>
              <a:gd name="connsiteY7" fmla="*/ 5435 h 43219"/>
              <a:gd name="connsiteX8" fmla="*/ 46278 w 47516"/>
              <a:gd name="connsiteY8" fmla="*/ 10177 h 43219"/>
              <a:gd name="connsiteX9" fmla="*/ 46114 w 47516"/>
              <a:gd name="connsiteY9" fmla="*/ 15319 h 43219"/>
              <a:gd name="connsiteX10" fmla="*/ 47312 w 47516"/>
              <a:gd name="connsiteY10" fmla="*/ 23181 h 43219"/>
              <a:gd name="connsiteX11" fmla="*/ 41700 w 47516"/>
              <a:gd name="connsiteY11" fmla="*/ 30063 h 43219"/>
              <a:gd name="connsiteX12" fmla="*/ 39691 w 47516"/>
              <a:gd name="connsiteY12" fmla="*/ 35960 h 43219"/>
              <a:gd name="connsiteX13" fmla="*/ 32851 w 47516"/>
              <a:gd name="connsiteY13" fmla="*/ 36674 h 43219"/>
              <a:gd name="connsiteX14" fmla="*/ 27963 w 47516"/>
              <a:gd name="connsiteY14" fmla="*/ 42965 h 43219"/>
              <a:gd name="connsiteX15" fmla="*/ 20776 w 47516"/>
              <a:gd name="connsiteY15" fmla="*/ 39125 h 43219"/>
              <a:gd name="connsiteX16" fmla="*/ 10100 w 47516"/>
              <a:gd name="connsiteY16" fmla="*/ 35331 h 43219"/>
              <a:gd name="connsiteX17" fmla="*/ 5406 w 47516"/>
              <a:gd name="connsiteY17" fmla="*/ 31109 h 43219"/>
              <a:gd name="connsiteX18" fmla="*/ 6409 w 47516"/>
              <a:gd name="connsiteY18" fmla="*/ 25410 h 43219"/>
              <a:gd name="connsiteX19" fmla="*/ 4291 w 47516"/>
              <a:gd name="connsiteY19" fmla="*/ 19563 h 43219"/>
              <a:gd name="connsiteX20" fmla="*/ 8159 w 47516"/>
              <a:gd name="connsiteY20" fmla="*/ 14366 h 43219"/>
              <a:gd name="connsiteX21" fmla="*/ 8196 w 47516"/>
              <a:gd name="connsiteY21" fmla="*/ 14229 h 43219"/>
              <a:gd name="connsiteX0" fmla="*/ 92522 w 3263994"/>
              <a:gd name="connsiteY0" fmla="*/ 965715 h 1666142"/>
              <a:gd name="connsiteX1" fmla="*/ 46261 w 3263994"/>
              <a:gd name="connsiteY1" fmla="*/ 1011976 h 1666142"/>
              <a:gd name="connsiteX2" fmla="*/ 0 w 3263994"/>
              <a:gd name="connsiteY2" fmla="*/ 965715 h 1666142"/>
              <a:gd name="connsiteX3" fmla="*/ 46261 w 3263994"/>
              <a:gd name="connsiteY3" fmla="*/ 919454 h 1666142"/>
              <a:gd name="connsiteX4" fmla="*/ 92522 w 3263994"/>
              <a:gd name="connsiteY4" fmla="*/ 965715 h 1666142"/>
              <a:gd name="connsiteX0" fmla="*/ 195921 w 3263994"/>
              <a:gd name="connsiteY0" fmla="*/ 961149 h 1666142"/>
              <a:gd name="connsiteX1" fmla="*/ 103398 w 3263994"/>
              <a:gd name="connsiteY1" fmla="*/ 1053672 h 1666142"/>
              <a:gd name="connsiteX2" fmla="*/ 10875 w 3263994"/>
              <a:gd name="connsiteY2" fmla="*/ 961149 h 1666142"/>
              <a:gd name="connsiteX3" fmla="*/ 103398 w 3263994"/>
              <a:gd name="connsiteY3" fmla="*/ 868626 h 1666142"/>
              <a:gd name="connsiteX4" fmla="*/ 195921 w 3263994"/>
              <a:gd name="connsiteY4" fmla="*/ 961149 h 1666142"/>
              <a:gd name="connsiteX0" fmla="*/ 391549 w 3263994"/>
              <a:gd name="connsiteY0" fmla="*/ 949213 h 1666142"/>
              <a:gd name="connsiteX1" fmla="*/ 252765 w 3263994"/>
              <a:gd name="connsiteY1" fmla="*/ 1087997 h 1666142"/>
              <a:gd name="connsiteX2" fmla="*/ 113981 w 3263994"/>
              <a:gd name="connsiteY2" fmla="*/ 949213 h 1666142"/>
              <a:gd name="connsiteX3" fmla="*/ 252765 w 3263994"/>
              <a:gd name="connsiteY3" fmla="*/ 810429 h 1666142"/>
              <a:gd name="connsiteX4" fmla="*/ 391549 w 3263994"/>
              <a:gd name="connsiteY4" fmla="*/ 949213 h 1666142"/>
              <a:gd name="connsiteX0" fmla="*/ 8989 w 47516"/>
              <a:gd name="connsiteY0" fmla="*/ 26036 h 43219"/>
              <a:gd name="connsiteX1" fmla="*/ 6456 w 47516"/>
              <a:gd name="connsiteY1" fmla="*/ 25239 h 43219"/>
              <a:gd name="connsiteX2" fmla="*/ 11224 w 47516"/>
              <a:gd name="connsiteY2" fmla="*/ 34758 h 43219"/>
              <a:gd name="connsiteX3" fmla="*/ 10116 w 47516"/>
              <a:gd name="connsiteY3" fmla="*/ 35139 h 43219"/>
              <a:gd name="connsiteX4" fmla="*/ 20774 w 47516"/>
              <a:gd name="connsiteY4" fmla="*/ 38949 h 43219"/>
              <a:gd name="connsiteX5" fmla="*/ 20106 w 47516"/>
              <a:gd name="connsiteY5" fmla="*/ 37209 h 43219"/>
              <a:gd name="connsiteX6" fmla="*/ 33123 w 47516"/>
              <a:gd name="connsiteY6" fmla="*/ 34610 h 43219"/>
              <a:gd name="connsiteX7" fmla="*/ 32856 w 47516"/>
              <a:gd name="connsiteY7" fmla="*/ 36519 h 43219"/>
              <a:gd name="connsiteX8" fmla="*/ 41383 w 47516"/>
              <a:gd name="connsiteY8" fmla="*/ 29282 h 43219"/>
              <a:gd name="connsiteX9" fmla="*/ 41676 w 47516"/>
              <a:gd name="connsiteY9" fmla="*/ 29949 h 43219"/>
              <a:gd name="connsiteX10" fmla="*/ 46094 w 47516"/>
              <a:gd name="connsiteY10" fmla="*/ 15213 h 43219"/>
              <a:gd name="connsiteX11" fmla="*/ 44646 w 47516"/>
              <a:gd name="connsiteY11" fmla="*/ 17889 h 43219"/>
              <a:gd name="connsiteX12" fmla="*/ 42620 w 47516"/>
              <a:gd name="connsiteY12" fmla="*/ 5285 h 43219"/>
              <a:gd name="connsiteX13" fmla="*/ 42696 w 47516"/>
              <a:gd name="connsiteY13" fmla="*/ 6549 h 43219"/>
              <a:gd name="connsiteX14" fmla="*/ 33374 w 47516"/>
              <a:gd name="connsiteY14" fmla="*/ 3811 h 43219"/>
              <a:gd name="connsiteX15" fmla="*/ 34116 w 47516"/>
              <a:gd name="connsiteY15" fmla="*/ 2199 h 43219"/>
              <a:gd name="connsiteX16" fmla="*/ 26437 w 47516"/>
              <a:gd name="connsiteY16" fmla="*/ 4579 h 43219"/>
              <a:gd name="connsiteX17" fmla="*/ 26796 w 47516"/>
              <a:gd name="connsiteY17" fmla="*/ 3189 h 43219"/>
              <a:gd name="connsiteX18" fmla="*/ 18296 w 47516"/>
              <a:gd name="connsiteY18" fmla="*/ 5051 h 43219"/>
              <a:gd name="connsiteX19" fmla="*/ 19596 w 47516"/>
              <a:gd name="connsiteY19" fmla="*/ 6399 h 43219"/>
              <a:gd name="connsiteX20" fmla="*/ 8423 w 47516"/>
              <a:gd name="connsiteY20" fmla="*/ 15648 h 43219"/>
              <a:gd name="connsiteX21" fmla="*/ 8196 w 4751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516" h="43219">
                <a:moveTo>
                  <a:pt x="8196" y="14229"/>
                </a:moveTo>
                <a:cubicBezTo>
                  <a:pt x="7925" y="11516"/>
                  <a:pt x="8557" y="8780"/>
                  <a:pt x="9919" y="6766"/>
                </a:cubicBezTo>
                <a:cubicBezTo>
                  <a:pt x="12071" y="3585"/>
                  <a:pt x="15560" y="2876"/>
                  <a:pt x="18301" y="5061"/>
                </a:cubicBezTo>
                <a:cubicBezTo>
                  <a:pt x="19974" y="768"/>
                  <a:pt x="24210" y="-119"/>
                  <a:pt x="26752" y="3291"/>
                </a:cubicBezTo>
                <a:cubicBezTo>
                  <a:pt x="27393" y="1542"/>
                  <a:pt x="28624" y="333"/>
                  <a:pt x="30045" y="59"/>
                </a:cubicBezTo>
                <a:cubicBezTo>
                  <a:pt x="31609" y="-243"/>
                  <a:pt x="33171" y="629"/>
                  <a:pt x="34129" y="2340"/>
                </a:cubicBezTo>
                <a:cubicBezTo>
                  <a:pt x="35511" y="126"/>
                  <a:pt x="37797" y="-601"/>
                  <a:pt x="39759" y="549"/>
                </a:cubicBezTo>
                <a:cubicBezTo>
                  <a:pt x="41254" y="1425"/>
                  <a:pt x="42326" y="3259"/>
                  <a:pt x="42614" y="5435"/>
                </a:cubicBezTo>
                <a:cubicBezTo>
                  <a:pt x="44342" y="6077"/>
                  <a:pt x="45718" y="7857"/>
                  <a:pt x="46278" y="10177"/>
                </a:cubicBezTo>
                <a:cubicBezTo>
                  <a:pt x="46685" y="11861"/>
                  <a:pt x="46627" y="13690"/>
                  <a:pt x="46114" y="15319"/>
                </a:cubicBezTo>
                <a:cubicBezTo>
                  <a:pt x="47375" y="17553"/>
                  <a:pt x="47816" y="20449"/>
                  <a:pt x="47312" y="23181"/>
                </a:cubicBezTo>
                <a:cubicBezTo>
                  <a:pt x="46642" y="26813"/>
                  <a:pt x="44424" y="29533"/>
                  <a:pt x="41700" y="30063"/>
                </a:cubicBezTo>
                <a:cubicBezTo>
                  <a:pt x="41687" y="32330"/>
                  <a:pt x="40954" y="34480"/>
                  <a:pt x="39691" y="35960"/>
                </a:cubicBezTo>
                <a:cubicBezTo>
                  <a:pt x="37772" y="38209"/>
                  <a:pt x="35000" y="38498"/>
                  <a:pt x="32851" y="36674"/>
                </a:cubicBezTo>
                <a:cubicBezTo>
                  <a:pt x="32156" y="39807"/>
                  <a:pt x="30295" y="42202"/>
                  <a:pt x="27963" y="42965"/>
                </a:cubicBezTo>
                <a:cubicBezTo>
                  <a:pt x="25215" y="43864"/>
                  <a:pt x="22347" y="42332"/>
                  <a:pt x="20776" y="39125"/>
                </a:cubicBezTo>
                <a:cubicBezTo>
                  <a:pt x="17068" y="42169"/>
                  <a:pt x="12252" y="40458"/>
                  <a:pt x="10100" y="35331"/>
                </a:cubicBezTo>
                <a:cubicBezTo>
                  <a:pt x="7986" y="35668"/>
                  <a:pt x="6001" y="33883"/>
                  <a:pt x="5406" y="31109"/>
                </a:cubicBezTo>
                <a:cubicBezTo>
                  <a:pt x="4975" y="29102"/>
                  <a:pt x="5356" y="26936"/>
                  <a:pt x="6409" y="25410"/>
                </a:cubicBezTo>
                <a:cubicBezTo>
                  <a:pt x="4915" y="24213"/>
                  <a:pt x="4083" y="21916"/>
                  <a:pt x="4291" y="19563"/>
                </a:cubicBezTo>
                <a:cubicBezTo>
                  <a:pt x="4535" y="16808"/>
                  <a:pt x="6141" y="14650"/>
                  <a:pt x="8159" y="14366"/>
                </a:cubicBezTo>
                <a:cubicBezTo>
                  <a:pt x="8171" y="14320"/>
                  <a:pt x="8184" y="14275"/>
                  <a:pt x="8196" y="14229"/>
                </a:cubicBezTo>
                <a:close/>
              </a:path>
              <a:path w="3263994" h="1666142">
                <a:moveTo>
                  <a:pt x="92522" y="965715"/>
                </a:moveTo>
                <a:cubicBezTo>
                  <a:pt x="92522" y="991264"/>
                  <a:pt x="71810" y="1011976"/>
                  <a:pt x="46261" y="1011976"/>
                </a:cubicBezTo>
                <a:cubicBezTo>
                  <a:pt x="20712" y="1011976"/>
                  <a:pt x="0" y="991264"/>
                  <a:pt x="0" y="965715"/>
                </a:cubicBezTo>
                <a:cubicBezTo>
                  <a:pt x="0" y="940166"/>
                  <a:pt x="20712" y="919454"/>
                  <a:pt x="46261" y="919454"/>
                </a:cubicBezTo>
                <a:cubicBezTo>
                  <a:pt x="71810" y="919454"/>
                  <a:pt x="92522" y="940166"/>
                  <a:pt x="92522" y="965715"/>
                </a:cubicBezTo>
                <a:close/>
              </a:path>
              <a:path w="3263994" h="1666142">
                <a:moveTo>
                  <a:pt x="195921" y="961149"/>
                </a:moveTo>
                <a:cubicBezTo>
                  <a:pt x="195921" y="1012248"/>
                  <a:pt x="154497" y="1053672"/>
                  <a:pt x="103398" y="1053672"/>
                </a:cubicBezTo>
                <a:cubicBezTo>
                  <a:pt x="52299" y="1053672"/>
                  <a:pt x="10875" y="1012248"/>
                  <a:pt x="10875" y="961149"/>
                </a:cubicBezTo>
                <a:cubicBezTo>
                  <a:pt x="10875" y="910050"/>
                  <a:pt x="52299" y="868626"/>
                  <a:pt x="103398" y="868626"/>
                </a:cubicBezTo>
                <a:cubicBezTo>
                  <a:pt x="154497" y="868626"/>
                  <a:pt x="195921" y="910050"/>
                  <a:pt x="195921" y="961149"/>
                </a:cubicBezTo>
                <a:close/>
              </a:path>
              <a:path w="3263994" h="1666142">
                <a:moveTo>
                  <a:pt x="391549" y="949213"/>
                </a:moveTo>
                <a:cubicBezTo>
                  <a:pt x="391549" y="1025861"/>
                  <a:pt x="329413" y="1087997"/>
                  <a:pt x="252765" y="1087997"/>
                </a:cubicBezTo>
                <a:cubicBezTo>
                  <a:pt x="176117" y="1087997"/>
                  <a:pt x="113981" y="1025861"/>
                  <a:pt x="113981" y="949213"/>
                </a:cubicBezTo>
                <a:cubicBezTo>
                  <a:pt x="113981" y="872565"/>
                  <a:pt x="176117" y="810429"/>
                  <a:pt x="252765" y="810429"/>
                </a:cubicBezTo>
                <a:cubicBezTo>
                  <a:pt x="329413" y="810429"/>
                  <a:pt x="391549" y="872565"/>
                  <a:pt x="391549" y="949213"/>
                </a:cubicBezTo>
                <a:close/>
              </a:path>
              <a:path w="47516" h="43219" fill="none" extrusionOk="0">
                <a:moveTo>
                  <a:pt x="8989" y="26036"/>
                </a:moveTo>
                <a:cubicBezTo>
                  <a:pt x="8105" y="26130"/>
                  <a:pt x="7221" y="25852"/>
                  <a:pt x="6456" y="25239"/>
                </a:cubicBezTo>
                <a:moveTo>
                  <a:pt x="11224" y="34758"/>
                </a:moveTo>
                <a:cubicBezTo>
                  <a:pt x="10869" y="34951"/>
                  <a:pt x="10496" y="35079"/>
                  <a:pt x="10116" y="35139"/>
                </a:cubicBezTo>
                <a:moveTo>
                  <a:pt x="20774" y="38949"/>
                </a:moveTo>
                <a:cubicBezTo>
                  <a:pt x="20507" y="38403"/>
                  <a:pt x="20283" y="37820"/>
                  <a:pt x="20106" y="37209"/>
                </a:cubicBezTo>
                <a:moveTo>
                  <a:pt x="33123" y="34610"/>
                </a:moveTo>
                <a:cubicBezTo>
                  <a:pt x="33084" y="35257"/>
                  <a:pt x="32994" y="35897"/>
                  <a:pt x="32856" y="36519"/>
                </a:cubicBezTo>
                <a:moveTo>
                  <a:pt x="41383" y="29282"/>
                </a:moveTo>
                <a:cubicBezTo>
                  <a:pt x="43387" y="30610"/>
                  <a:pt x="41694" y="26917"/>
                  <a:pt x="41676" y="29949"/>
                </a:cubicBezTo>
                <a:moveTo>
                  <a:pt x="46094" y="15213"/>
                </a:moveTo>
                <a:cubicBezTo>
                  <a:pt x="45769" y="16245"/>
                  <a:pt x="45274" y="17161"/>
                  <a:pt x="44646" y="17889"/>
                </a:cubicBezTo>
                <a:moveTo>
                  <a:pt x="42620" y="5285"/>
                </a:moveTo>
                <a:cubicBezTo>
                  <a:pt x="42675" y="5702"/>
                  <a:pt x="42701" y="6125"/>
                  <a:pt x="42696" y="6549"/>
                </a:cubicBezTo>
                <a:moveTo>
                  <a:pt x="33374" y="3811"/>
                </a:moveTo>
                <a:cubicBezTo>
                  <a:pt x="33563" y="3228"/>
                  <a:pt x="33812" y="2685"/>
                  <a:pt x="34116" y="2199"/>
                </a:cubicBezTo>
                <a:moveTo>
                  <a:pt x="26437" y="4579"/>
                </a:moveTo>
                <a:cubicBezTo>
                  <a:pt x="26514" y="4097"/>
                  <a:pt x="26635" y="3630"/>
                  <a:pt x="26796" y="3189"/>
                </a:cubicBezTo>
                <a:moveTo>
                  <a:pt x="18296" y="5051"/>
                </a:moveTo>
                <a:cubicBezTo>
                  <a:pt x="18768" y="5427"/>
                  <a:pt x="19204" y="5880"/>
                  <a:pt x="19596" y="6399"/>
                </a:cubicBezTo>
                <a:moveTo>
                  <a:pt x="8423" y="15648"/>
                </a:moveTo>
                <a:cubicBezTo>
                  <a:pt x="8320" y="15184"/>
                  <a:pt x="8244" y="14710"/>
                  <a:pt x="8196" y="14229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D38750-150F-4361-94A5-AD0D30C64988}"/>
              </a:ext>
            </a:extLst>
          </p:cNvPr>
          <p:cNvSpPr txBox="1"/>
          <p:nvPr/>
        </p:nvSpPr>
        <p:spPr>
          <a:xfrm>
            <a:off x="1051886" y="923636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109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5"/>
            <a:ext cx="9144000" cy="6830310"/>
          </a:xfrm>
        </p:spPr>
      </p:pic>
    </p:spTree>
    <p:extLst>
      <p:ext uri="{BB962C8B-B14F-4D97-AF65-F5344CB8AC3E}">
        <p14:creationId xmlns:p14="http://schemas.microsoft.com/office/powerpoint/2010/main" val="2327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33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912" y="2565218"/>
            <a:ext cx="81401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6600" b="1" dirty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6600" b="1" dirty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6600" b="1" dirty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5</a:t>
            </a:r>
          </a:p>
        </p:txBody>
      </p:sp>
    </p:spTree>
    <p:extLst>
      <p:ext uri="{BB962C8B-B14F-4D97-AF65-F5344CB8AC3E}">
        <p14:creationId xmlns:p14="http://schemas.microsoft.com/office/powerpoint/2010/main" val="15955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1C407F-30A7-4F0E-B392-3BFB9F285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674" y="1533837"/>
            <a:ext cx="5911945" cy="37165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A0AEA7-7593-4922-A410-7227307A486C}"/>
              </a:ext>
            </a:extLst>
          </p:cNvPr>
          <p:cNvSpPr txBox="1"/>
          <p:nvPr/>
        </p:nvSpPr>
        <p:spPr>
          <a:xfrm>
            <a:off x="5560283" y="781232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A571CD4-50F3-4E77-8381-4B9CC447A1E5}"/>
              </a:ext>
            </a:extLst>
          </p:cNvPr>
          <p:cNvSpPr/>
          <p:nvPr/>
        </p:nvSpPr>
        <p:spPr>
          <a:xfrm>
            <a:off x="5449447" y="781233"/>
            <a:ext cx="1034473" cy="752604"/>
          </a:xfrm>
          <a:custGeom>
            <a:avLst/>
            <a:gdLst>
              <a:gd name="connsiteX0" fmla="*/ 0 w 1034473"/>
              <a:gd name="connsiteY0" fmla="*/ 71816 h 430887"/>
              <a:gd name="connsiteX1" fmla="*/ 71816 w 1034473"/>
              <a:gd name="connsiteY1" fmla="*/ 0 h 430887"/>
              <a:gd name="connsiteX2" fmla="*/ 172412 w 1034473"/>
              <a:gd name="connsiteY2" fmla="*/ 0 h 430887"/>
              <a:gd name="connsiteX3" fmla="*/ 172412 w 1034473"/>
              <a:gd name="connsiteY3" fmla="*/ 0 h 430887"/>
              <a:gd name="connsiteX4" fmla="*/ 431030 w 1034473"/>
              <a:gd name="connsiteY4" fmla="*/ 0 h 430887"/>
              <a:gd name="connsiteX5" fmla="*/ 962657 w 1034473"/>
              <a:gd name="connsiteY5" fmla="*/ 0 h 430887"/>
              <a:gd name="connsiteX6" fmla="*/ 1034473 w 1034473"/>
              <a:gd name="connsiteY6" fmla="*/ 71816 h 430887"/>
              <a:gd name="connsiteX7" fmla="*/ 1034473 w 1034473"/>
              <a:gd name="connsiteY7" fmla="*/ 251351 h 430887"/>
              <a:gd name="connsiteX8" fmla="*/ 1034473 w 1034473"/>
              <a:gd name="connsiteY8" fmla="*/ 251351 h 430887"/>
              <a:gd name="connsiteX9" fmla="*/ 1034473 w 1034473"/>
              <a:gd name="connsiteY9" fmla="*/ 359073 h 430887"/>
              <a:gd name="connsiteX10" fmla="*/ 1034473 w 1034473"/>
              <a:gd name="connsiteY10" fmla="*/ 359071 h 430887"/>
              <a:gd name="connsiteX11" fmla="*/ 962657 w 1034473"/>
              <a:gd name="connsiteY11" fmla="*/ 430887 h 430887"/>
              <a:gd name="connsiteX12" fmla="*/ 431030 w 1034473"/>
              <a:gd name="connsiteY12" fmla="*/ 430887 h 430887"/>
              <a:gd name="connsiteX13" fmla="*/ 135475 w 1034473"/>
              <a:gd name="connsiteY13" fmla="*/ 752604 h 430887"/>
              <a:gd name="connsiteX14" fmla="*/ 172412 w 1034473"/>
              <a:gd name="connsiteY14" fmla="*/ 430887 h 430887"/>
              <a:gd name="connsiteX15" fmla="*/ 71816 w 1034473"/>
              <a:gd name="connsiteY15" fmla="*/ 430887 h 430887"/>
              <a:gd name="connsiteX16" fmla="*/ 0 w 1034473"/>
              <a:gd name="connsiteY16" fmla="*/ 359071 h 430887"/>
              <a:gd name="connsiteX17" fmla="*/ 0 w 1034473"/>
              <a:gd name="connsiteY17" fmla="*/ 359073 h 430887"/>
              <a:gd name="connsiteX18" fmla="*/ 0 w 1034473"/>
              <a:gd name="connsiteY18" fmla="*/ 251351 h 430887"/>
              <a:gd name="connsiteX19" fmla="*/ 0 w 1034473"/>
              <a:gd name="connsiteY19" fmla="*/ 251351 h 430887"/>
              <a:gd name="connsiteX20" fmla="*/ 0 w 1034473"/>
              <a:gd name="connsiteY20" fmla="*/ 71816 h 430887"/>
              <a:gd name="connsiteX0" fmla="*/ 0 w 1034473"/>
              <a:gd name="connsiteY0" fmla="*/ 71816 h 752604"/>
              <a:gd name="connsiteX1" fmla="*/ 71816 w 1034473"/>
              <a:gd name="connsiteY1" fmla="*/ 0 h 752604"/>
              <a:gd name="connsiteX2" fmla="*/ 172412 w 1034473"/>
              <a:gd name="connsiteY2" fmla="*/ 0 h 752604"/>
              <a:gd name="connsiteX3" fmla="*/ 172412 w 1034473"/>
              <a:gd name="connsiteY3" fmla="*/ 0 h 752604"/>
              <a:gd name="connsiteX4" fmla="*/ 431030 w 1034473"/>
              <a:gd name="connsiteY4" fmla="*/ 0 h 752604"/>
              <a:gd name="connsiteX5" fmla="*/ 962657 w 1034473"/>
              <a:gd name="connsiteY5" fmla="*/ 0 h 752604"/>
              <a:gd name="connsiteX6" fmla="*/ 1034473 w 1034473"/>
              <a:gd name="connsiteY6" fmla="*/ 71816 h 752604"/>
              <a:gd name="connsiteX7" fmla="*/ 1034473 w 1034473"/>
              <a:gd name="connsiteY7" fmla="*/ 251351 h 752604"/>
              <a:gd name="connsiteX8" fmla="*/ 1034473 w 1034473"/>
              <a:gd name="connsiteY8" fmla="*/ 251351 h 752604"/>
              <a:gd name="connsiteX9" fmla="*/ 1034473 w 1034473"/>
              <a:gd name="connsiteY9" fmla="*/ 359073 h 752604"/>
              <a:gd name="connsiteX10" fmla="*/ 1034473 w 1034473"/>
              <a:gd name="connsiteY10" fmla="*/ 359071 h 752604"/>
              <a:gd name="connsiteX11" fmla="*/ 962657 w 1034473"/>
              <a:gd name="connsiteY11" fmla="*/ 430887 h 752604"/>
              <a:gd name="connsiteX12" fmla="*/ 292484 w 1034473"/>
              <a:gd name="connsiteY12" fmla="*/ 430887 h 752604"/>
              <a:gd name="connsiteX13" fmla="*/ 135475 w 1034473"/>
              <a:gd name="connsiteY13" fmla="*/ 752604 h 752604"/>
              <a:gd name="connsiteX14" fmla="*/ 172412 w 1034473"/>
              <a:gd name="connsiteY14" fmla="*/ 430887 h 752604"/>
              <a:gd name="connsiteX15" fmla="*/ 71816 w 1034473"/>
              <a:gd name="connsiteY15" fmla="*/ 430887 h 752604"/>
              <a:gd name="connsiteX16" fmla="*/ 0 w 1034473"/>
              <a:gd name="connsiteY16" fmla="*/ 359071 h 752604"/>
              <a:gd name="connsiteX17" fmla="*/ 0 w 1034473"/>
              <a:gd name="connsiteY17" fmla="*/ 359073 h 752604"/>
              <a:gd name="connsiteX18" fmla="*/ 0 w 1034473"/>
              <a:gd name="connsiteY18" fmla="*/ 251351 h 752604"/>
              <a:gd name="connsiteX19" fmla="*/ 0 w 1034473"/>
              <a:gd name="connsiteY19" fmla="*/ 251351 h 752604"/>
              <a:gd name="connsiteX20" fmla="*/ 0 w 1034473"/>
              <a:gd name="connsiteY20" fmla="*/ 71816 h 75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34473" h="752604">
                <a:moveTo>
                  <a:pt x="0" y="71816"/>
                </a:moveTo>
                <a:cubicBezTo>
                  <a:pt x="0" y="32153"/>
                  <a:pt x="32153" y="0"/>
                  <a:pt x="71816" y="0"/>
                </a:cubicBezTo>
                <a:lnTo>
                  <a:pt x="172412" y="0"/>
                </a:lnTo>
                <a:lnTo>
                  <a:pt x="172412" y="0"/>
                </a:lnTo>
                <a:lnTo>
                  <a:pt x="431030" y="0"/>
                </a:lnTo>
                <a:lnTo>
                  <a:pt x="962657" y="0"/>
                </a:lnTo>
                <a:cubicBezTo>
                  <a:pt x="1002320" y="0"/>
                  <a:pt x="1034473" y="32153"/>
                  <a:pt x="1034473" y="71816"/>
                </a:cubicBezTo>
                <a:lnTo>
                  <a:pt x="1034473" y="251351"/>
                </a:lnTo>
                <a:lnTo>
                  <a:pt x="1034473" y="251351"/>
                </a:lnTo>
                <a:lnTo>
                  <a:pt x="1034473" y="359073"/>
                </a:lnTo>
                <a:lnTo>
                  <a:pt x="1034473" y="359071"/>
                </a:lnTo>
                <a:cubicBezTo>
                  <a:pt x="1034473" y="398734"/>
                  <a:pt x="1002320" y="430887"/>
                  <a:pt x="962657" y="430887"/>
                </a:cubicBezTo>
                <a:lnTo>
                  <a:pt x="292484" y="430887"/>
                </a:lnTo>
                <a:lnTo>
                  <a:pt x="135475" y="752604"/>
                </a:lnTo>
                <a:lnTo>
                  <a:pt x="172412" y="430887"/>
                </a:lnTo>
                <a:lnTo>
                  <a:pt x="71816" y="430887"/>
                </a:lnTo>
                <a:cubicBezTo>
                  <a:pt x="32153" y="430887"/>
                  <a:pt x="0" y="398734"/>
                  <a:pt x="0" y="359071"/>
                </a:cubicBezTo>
                <a:lnTo>
                  <a:pt x="0" y="359073"/>
                </a:lnTo>
                <a:lnTo>
                  <a:pt x="0" y="251351"/>
                </a:lnTo>
                <a:lnTo>
                  <a:pt x="0" y="251351"/>
                </a:lnTo>
                <a:lnTo>
                  <a:pt x="0" y="71816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EE4DBB-C341-496D-A0EF-83815F25D5A9}"/>
              </a:ext>
            </a:extLst>
          </p:cNvPr>
          <p:cNvSpPr txBox="1"/>
          <p:nvPr/>
        </p:nvSpPr>
        <p:spPr>
          <a:xfrm>
            <a:off x="4627786" y="3130519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– 2</a:t>
            </a:r>
          </a:p>
        </p:txBody>
      </p:sp>
      <p:sp>
        <p:nvSpPr>
          <p:cNvPr id="8" name="Speech Bubble: Rectangle with Corners Rounded 8">
            <a:extLst>
              <a:ext uri="{FF2B5EF4-FFF2-40B4-BE49-F238E27FC236}">
                <a16:creationId xmlns:a16="http://schemas.microsoft.com/office/drawing/2014/main" id="{ECE054DB-D5BC-4B4A-809F-91BB632B2744}"/>
              </a:ext>
            </a:extLst>
          </p:cNvPr>
          <p:cNvSpPr/>
          <p:nvPr/>
        </p:nvSpPr>
        <p:spPr>
          <a:xfrm>
            <a:off x="314036" y="2115127"/>
            <a:ext cx="2221734" cy="1126836"/>
          </a:xfrm>
          <a:custGeom>
            <a:avLst/>
            <a:gdLst>
              <a:gd name="connsiteX0" fmla="*/ 0 w 1948872"/>
              <a:gd name="connsiteY0" fmla="*/ 187810 h 1126836"/>
              <a:gd name="connsiteX1" fmla="*/ 187810 w 1948872"/>
              <a:gd name="connsiteY1" fmla="*/ 0 h 1126836"/>
              <a:gd name="connsiteX2" fmla="*/ 1136842 w 1948872"/>
              <a:gd name="connsiteY2" fmla="*/ 0 h 1126836"/>
              <a:gd name="connsiteX3" fmla="*/ 1136842 w 1948872"/>
              <a:gd name="connsiteY3" fmla="*/ 0 h 1126836"/>
              <a:gd name="connsiteX4" fmla="*/ 1624060 w 1948872"/>
              <a:gd name="connsiteY4" fmla="*/ 0 h 1126836"/>
              <a:gd name="connsiteX5" fmla="*/ 1761062 w 1948872"/>
              <a:gd name="connsiteY5" fmla="*/ 0 h 1126836"/>
              <a:gd name="connsiteX6" fmla="*/ 1948872 w 1948872"/>
              <a:gd name="connsiteY6" fmla="*/ 187810 h 1126836"/>
              <a:gd name="connsiteX7" fmla="*/ 1948872 w 1948872"/>
              <a:gd name="connsiteY7" fmla="*/ 657321 h 1126836"/>
              <a:gd name="connsiteX8" fmla="*/ 2221734 w 1948872"/>
              <a:gd name="connsiteY8" fmla="*/ 713513 h 1126836"/>
              <a:gd name="connsiteX9" fmla="*/ 1948872 w 1948872"/>
              <a:gd name="connsiteY9" fmla="*/ 939030 h 1126836"/>
              <a:gd name="connsiteX10" fmla="*/ 1948872 w 1948872"/>
              <a:gd name="connsiteY10" fmla="*/ 939026 h 1126836"/>
              <a:gd name="connsiteX11" fmla="*/ 1761062 w 1948872"/>
              <a:gd name="connsiteY11" fmla="*/ 1126836 h 1126836"/>
              <a:gd name="connsiteX12" fmla="*/ 1624060 w 1948872"/>
              <a:gd name="connsiteY12" fmla="*/ 1126836 h 1126836"/>
              <a:gd name="connsiteX13" fmla="*/ 1136842 w 1948872"/>
              <a:gd name="connsiteY13" fmla="*/ 1126836 h 1126836"/>
              <a:gd name="connsiteX14" fmla="*/ 1136842 w 1948872"/>
              <a:gd name="connsiteY14" fmla="*/ 1126836 h 1126836"/>
              <a:gd name="connsiteX15" fmla="*/ 187810 w 1948872"/>
              <a:gd name="connsiteY15" fmla="*/ 1126836 h 1126836"/>
              <a:gd name="connsiteX16" fmla="*/ 0 w 1948872"/>
              <a:gd name="connsiteY16" fmla="*/ 939026 h 1126836"/>
              <a:gd name="connsiteX17" fmla="*/ 0 w 1948872"/>
              <a:gd name="connsiteY17" fmla="*/ 939030 h 1126836"/>
              <a:gd name="connsiteX18" fmla="*/ 0 w 1948872"/>
              <a:gd name="connsiteY18" fmla="*/ 657321 h 1126836"/>
              <a:gd name="connsiteX19" fmla="*/ 0 w 1948872"/>
              <a:gd name="connsiteY19" fmla="*/ 657321 h 1126836"/>
              <a:gd name="connsiteX20" fmla="*/ 0 w 1948872"/>
              <a:gd name="connsiteY20" fmla="*/ 187810 h 1126836"/>
              <a:gd name="connsiteX0" fmla="*/ 0 w 2221734"/>
              <a:gd name="connsiteY0" fmla="*/ 187810 h 1126836"/>
              <a:gd name="connsiteX1" fmla="*/ 187810 w 2221734"/>
              <a:gd name="connsiteY1" fmla="*/ 0 h 1126836"/>
              <a:gd name="connsiteX2" fmla="*/ 1136842 w 2221734"/>
              <a:gd name="connsiteY2" fmla="*/ 0 h 1126836"/>
              <a:gd name="connsiteX3" fmla="*/ 1136842 w 2221734"/>
              <a:gd name="connsiteY3" fmla="*/ 0 h 1126836"/>
              <a:gd name="connsiteX4" fmla="*/ 1624060 w 2221734"/>
              <a:gd name="connsiteY4" fmla="*/ 0 h 1126836"/>
              <a:gd name="connsiteX5" fmla="*/ 1761062 w 2221734"/>
              <a:gd name="connsiteY5" fmla="*/ 0 h 1126836"/>
              <a:gd name="connsiteX6" fmla="*/ 1948872 w 2221734"/>
              <a:gd name="connsiteY6" fmla="*/ 187810 h 1126836"/>
              <a:gd name="connsiteX7" fmla="*/ 1948872 w 2221734"/>
              <a:gd name="connsiteY7" fmla="*/ 814340 h 1126836"/>
              <a:gd name="connsiteX8" fmla="*/ 2221734 w 2221734"/>
              <a:gd name="connsiteY8" fmla="*/ 713513 h 1126836"/>
              <a:gd name="connsiteX9" fmla="*/ 1948872 w 2221734"/>
              <a:gd name="connsiteY9" fmla="*/ 939030 h 1126836"/>
              <a:gd name="connsiteX10" fmla="*/ 1948872 w 2221734"/>
              <a:gd name="connsiteY10" fmla="*/ 939026 h 1126836"/>
              <a:gd name="connsiteX11" fmla="*/ 1761062 w 2221734"/>
              <a:gd name="connsiteY11" fmla="*/ 1126836 h 1126836"/>
              <a:gd name="connsiteX12" fmla="*/ 1624060 w 2221734"/>
              <a:gd name="connsiteY12" fmla="*/ 1126836 h 1126836"/>
              <a:gd name="connsiteX13" fmla="*/ 1136842 w 2221734"/>
              <a:gd name="connsiteY13" fmla="*/ 1126836 h 1126836"/>
              <a:gd name="connsiteX14" fmla="*/ 1136842 w 2221734"/>
              <a:gd name="connsiteY14" fmla="*/ 1126836 h 1126836"/>
              <a:gd name="connsiteX15" fmla="*/ 187810 w 2221734"/>
              <a:gd name="connsiteY15" fmla="*/ 1126836 h 1126836"/>
              <a:gd name="connsiteX16" fmla="*/ 0 w 2221734"/>
              <a:gd name="connsiteY16" fmla="*/ 939026 h 1126836"/>
              <a:gd name="connsiteX17" fmla="*/ 0 w 2221734"/>
              <a:gd name="connsiteY17" fmla="*/ 939030 h 1126836"/>
              <a:gd name="connsiteX18" fmla="*/ 0 w 2221734"/>
              <a:gd name="connsiteY18" fmla="*/ 657321 h 1126836"/>
              <a:gd name="connsiteX19" fmla="*/ 0 w 2221734"/>
              <a:gd name="connsiteY19" fmla="*/ 657321 h 1126836"/>
              <a:gd name="connsiteX20" fmla="*/ 0 w 2221734"/>
              <a:gd name="connsiteY20" fmla="*/ 187810 h 112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21734" h="1126836">
                <a:moveTo>
                  <a:pt x="0" y="187810"/>
                </a:moveTo>
                <a:cubicBezTo>
                  <a:pt x="0" y="84085"/>
                  <a:pt x="84085" y="0"/>
                  <a:pt x="187810" y="0"/>
                </a:cubicBezTo>
                <a:lnTo>
                  <a:pt x="1136842" y="0"/>
                </a:lnTo>
                <a:lnTo>
                  <a:pt x="1136842" y="0"/>
                </a:lnTo>
                <a:lnTo>
                  <a:pt x="1624060" y="0"/>
                </a:lnTo>
                <a:lnTo>
                  <a:pt x="1761062" y="0"/>
                </a:lnTo>
                <a:cubicBezTo>
                  <a:pt x="1864787" y="0"/>
                  <a:pt x="1948872" y="84085"/>
                  <a:pt x="1948872" y="187810"/>
                </a:cubicBezTo>
                <a:lnTo>
                  <a:pt x="1948872" y="814340"/>
                </a:lnTo>
                <a:lnTo>
                  <a:pt x="2221734" y="713513"/>
                </a:lnTo>
                <a:lnTo>
                  <a:pt x="1948872" y="939030"/>
                </a:lnTo>
                <a:lnTo>
                  <a:pt x="1948872" y="939026"/>
                </a:lnTo>
                <a:cubicBezTo>
                  <a:pt x="1948872" y="1042751"/>
                  <a:pt x="1864787" y="1126836"/>
                  <a:pt x="1761062" y="1126836"/>
                </a:cubicBezTo>
                <a:lnTo>
                  <a:pt x="1624060" y="1126836"/>
                </a:lnTo>
                <a:lnTo>
                  <a:pt x="1136842" y="1126836"/>
                </a:lnTo>
                <a:lnTo>
                  <a:pt x="1136842" y="1126836"/>
                </a:lnTo>
                <a:lnTo>
                  <a:pt x="187810" y="1126836"/>
                </a:lnTo>
                <a:cubicBezTo>
                  <a:pt x="84085" y="1126836"/>
                  <a:pt x="0" y="1042751"/>
                  <a:pt x="0" y="939026"/>
                </a:cubicBezTo>
                <a:lnTo>
                  <a:pt x="0" y="939030"/>
                </a:lnTo>
                <a:lnTo>
                  <a:pt x="0" y="657321"/>
                </a:lnTo>
                <a:lnTo>
                  <a:pt x="0" y="657321"/>
                </a:lnTo>
                <a:lnTo>
                  <a:pt x="0" y="18781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AD1FC-EE7C-40A4-89DC-CC3976562906}"/>
              </a:ext>
            </a:extLst>
          </p:cNvPr>
          <p:cNvSpPr txBox="1"/>
          <p:nvPr/>
        </p:nvSpPr>
        <p:spPr>
          <a:xfrm>
            <a:off x="454502" y="2201491"/>
            <a:ext cx="15937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5, 4, 3.</a:t>
            </a:r>
          </a:p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5 – 2 =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9ED27B-EA56-4D31-970A-1315D97DA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3D486D-8DD6-43D9-BC4C-BF0B64FA9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CCE3E4-EE2C-4E91-9660-D2AE626F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674" y="1533837"/>
            <a:ext cx="5911945" cy="37165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426B6-E5C6-46AF-B944-1D0AF19104A3}"/>
              </a:ext>
            </a:extLst>
          </p:cNvPr>
          <p:cNvSpPr txBox="1"/>
          <p:nvPr/>
        </p:nvSpPr>
        <p:spPr>
          <a:xfrm>
            <a:off x="5560283" y="781232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0052178-97EC-4585-B460-D36EA7F1E400}"/>
              </a:ext>
            </a:extLst>
          </p:cNvPr>
          <p:cNvSpPr/>
          <p:nvPr/>
        </p:nvSpPr>
        <p:spPr>
          <a:xfrm>
            <a:off x="5449447" y="781233"/>
            <a:ext cx="1034473" cy="752604"/>
          </a:xfrm>
          <a:custGeom>
            <a:avLst/>
            <a:gdLst>
              <a:gd name="connsiteX0" fmla="*/ 0 w 1034473"/>
              <a:gd name="connsiteY0" fmla="*/ 71816 h 430887"/>
              <a:gd name="connsiteX1" fmla="*/ 71816 w 1034473"/>
              <a:gd name="connsiteY1" fmla="*/ 0 h 430887"/>
              <a:gd name="connsiteX2" fmla="*/ 172412 w 1034473"/>
              <a:gd name="connsiteY2" fmla="*/ 0 h 430887"/>
              <a:gd name="connsiteX3" fmla="*/ 172412 w 1034473"/>
              <a:gd name="connsiteY3" fmla="*/ 0 h 430887"/>
              <a:gd name="connsiteX4" fmla="*/ 431030 w 1034473"/>
              <a:gd name="connsiteY4" fmla="*/ 0 h 430887"/>
              <a:gd name="connsiteX5" fmla="*/ 962657 w 1034473"/>
              <a:gd name="connsiteY5" fmla="*/ 0 h 430887"/>
              <a:gd name="connsiteX6" fmla="*/ 1034473 w 1034473"/>
              <a:gd name="connsiteY6" fmla="*/ 71816 h 430887"/>
              <a:gd name="connsiteX7" fmla="*/ 1034473 w 1034473"/>
              <a:gd name="connsiteY7" fmla="*/ 251351 h 430887"/>
              <a:gd name="connsiteX8" fmla="*/ 1034473 w 1034473"/>
              <a:gd name="connsiteY8" fmla="*/ 251351 h 430887"/>
              <a:gd name="connsiteX9" fmla="*/ 1034473 w 1034473"/>
              <a:gd name="connsiteY9" fmla="*/ 359073 h 430887"/>
              <a:gd name="connsiteX10" fmla="*/ 1034473 w 1034473"/>
              <a:gd name="connsiteY10" fmla="*/ 359071 h 430887"/>
              <a:gd name="connsiteX11" fmla="*/ 962657 w 1034473"/>
              <a:gd name="connsiteY11" fmla="*/ 430887 h 430887"/>
              <a:gd name="connsiteX12" fmla="*/ 431030 w 1034473"/>
              <a:gd name="connsiteY12" fmla="*/ 430887 h 430887"/>
              <a:gd name="connsiteX13" fmla="*/ 135475 w 1034473"/>
              <a:gd name="connsiteY13" fmla="*/ 752604 h 430887"/>
              <a:gd name="connsiteX14" fmla="*/ 172412 w 1034473"/>
              <a:gd name="connsiteY14" fmla="*/ 430887 h 430887"/>
              <a:gd name="connsiteX15" fmla="*/ 71816 w 1034473"/>
              <a:gd name="connsiteY15" fmla="*/ 430887 h 430887"/>
              <a:gd name="connsiteX16" fmla="*/ 0 w 1034473"/>
              <a:gd name="connsiteY16" fmla="*/ 359071 h 430887"/>
              <a:gd name="connsiteX17" fmla="*/ 0 w 1034473"/>
              <a:gd name="connsiteY17" fmla="*/ 359073 h 430887"/>
              <a:gd name="connsiteX18" fmla="*/ 0 w 1034473"/>
              <a:gd name="connsiteY18" fmla="*/ 251351 h 430887"/>
              <a:gd name="connsiteX19" fmla="*/ 0 w 1034473"/>
              <a:gd name="connsiteY19" fmla="*/ 251351 h 430887"/>
              <a:gd name="connsiteX20" fmla="*/ 0 w 1034473"/>
              <a:gd name="connsiteY20" fmla="*/ 71816 h 430887"/>
              <a:gd name="connsiteX0" fmla="*/ 0 w 1034473"/>
              <a:gd name="connsiteY0" fmla="*/ 71816 h 752604"/>
              <a:gd name="connsiteX1" fmla="*/ 71816 w 1034473"/>
              <a:gd name="connsiteY1" fmla="*/ 0 h 752604"/>
              <a:gd name="connsiteX2" fmla="*/ 172412 w 1034473"/>
              <a:gd name="connsiteY2" fmla="*/ 0 h 752604"/>
              <a:gd name="connsiteX3" fmla="*/ 172412 w 1034473"/>
              <a:gd name="connsiteY3" fmla="*/ 0 h 752604"/>
              <a:gd name="connsiteX4" fmla="*/ 431030 w 1034473"/>
              <a:gd name="connsiteY4" fmla="*/ 0 h 752604"/>
              <a:gd name="connsiteX5" fmla="*/ 962657 w 1034473"/>
              <a:gd name="connsiteY5" fmla="*/ 0 h 752604"/>
              <a:gd name="connsiteX6" fmla="*/ 1034473 w 1034473"/>
              <a:gd name="connsiteY6" fmla="*/ 71816 h 752604"/>
              <a:gd name="connsiteX7" fmla="*/ 1034473 w 1034473"/>
              <a:gd name="connsiteY7" fmla="*/ 251351 h 752604"/>
              <a:gd name="connsiteX8" fmla="*/ 1034473 w 1034473"/>
              <a:gd name="connsiteY8" fmla="*/ 251351 h 752604"/>
              <a:gd name="connsiteX9" fmla="*/ 1034473 w 1034473"/>
              <a:gd name="connsiteY9" fmla="*/ 359073 h 752604"/>
              <a:gd name="connsiteX10" fmla="*/ 1034473 w 1034473"/>
              <a:gd name="connsiteY10" fmla="*/ 359071 h 752604"/>
              <a:gd name="connsiteX11" fmla="*/ 962657 w 1034473"/>
              <a:gd name="connsiteY11" fmla="*/ 430887 h 752604"/>
              <a:gd name="connsiteX12" fmla="*/ 292484 w 1034473"/>
              <a:gd name="connsiteY12" fmla="*/ 430887 h 752604"/>
              <a:gd name="connsiteX13" fmla="*/ 135475 w 1034473"/>
              <a:gd name="connsiteY13" fmla="*/ 752604 h 752604"/>
              <a:gd name="connsiteX14" fmla="*/ 172412 w 1034473"/>
              <a:gd name="connsiteY14" fmla="*/ 430887 h 752604"/>
              <a:gd name="connsiteX15" fmla="*/ 71816 w 1034473"/>
              <a:gd name="connsiteY15" fmla="*/ 430887 h 752604"/>
              <a:gd name="connsiteX16" fmla="*/ 0 w 1034473"/>
              <a:gd name="connsiteY16" fmla="*/ 359071 h 752604"/>
              <a:gd name="connsiteX17" fmla="*/ 0 w 1034473"/>
              <a:gd name="connsiteY17" fmla="*/ 359073 h 752604"/>
              <a:gd name="connsiteX18" fmla="*/ 0 w 1034473"/>
              <a:gd name="connsiteY18" fmla="*/ 251351 h 752604"/>
              <a:gd name="connsiteX19" fmla="*/ 0 w 1034473"/>
              <a:gd name="connsiteY19" fmla="*/ 251351 h 752604"/>
              <a:gd name="connsiteX20" fmla="*/ 0 w 1034473"/>
              <a:gd name="connsiteY20" fmla="*/ 71816 h 75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34473" h="752604">
                <a:moveTo>
                  <a:pt x="0" y="71816"/>
                </a:moveTo>
                <a:cubicBezTo>
                  <a:pt x="0" y="32153"/>
                  <a:pt x="32153" y="0"/>
                  <a:pt x="71816" y="0"/>
                </a:cubicBezTo>
                <a:lnTo>
                  <a:pt x="172412" y="0"/>
                </a:lnTo>
                <a:lnTo>
                  <a:pt x="172412" y="0"/>
                </a:lnTo>
                <a:lnTo>
                  <a:pt x="431030" y="0"/>
                </a:lnTo>
                <a:lnTo>
                  <a:pt x="962657" y="0"/>
                </a:lnTo>
                <a:cubicBezTo>
                  <a:pt x="1002320" y="0"/>
                  <a:pt x="1034473" y="32153"/>
                  <a:pt x="1034473" y="71816"/>
                </a:cubicBezTo>
                <a:lnTo>
                  <a:pt x="1034473" y="251351"/>
                </a:lnTo>
                <a:lnTo>
                  <a:pt x="1034473" y="251351"/>
                </a:lnTo>
                <a:lnTo>
                  <a:pt x="1034473" y="359073"/>
                </a:lnTo>
                <a:lnTo>
                  <a:pt x="1034473" y="359071"/>
                </a:lnTo>
                <a:cubicBezTo>
                  <a:pt x="1034473" y="398734"/>
                  <a:pt x="1002320" y="430887"/>
                  <a:pt x="962657" y="430887"/>
                </a:cubicBezTo>
                <a:lnTo>
                  <a:pt x="292484" y="430887"/>
                </a:lnTo>
                <a:lnTo>
                  <a:pt x="135475" y="752604"/>
                </a:lnTo>
                <a:lnTo>
                  <a:pt x="172412" y="430887"/>
                </a:lnTo>
                <a:lnTo>
                  <a:pt x="71816" y="430887"/>
                </a:lnTo>
                <a:cubicBezTo>
                  <a:pt x="32153" y="430887"/>
                  <a:pt x="0" y="398734"/>
                  <a:pt x="0" y="359071"/>
                </a:cubicBezTo>
                <a:lnTo>
                  <a:pt x="0" y="359073"/>
                </a:lnTo>
                <a:lnTo>
                  <a:pt x="0" y="251351"/>
                </a:lnTo>
                <a:lnTo>
                  <a:pt x="0" y="251351"/>
                </a:lnTo>
                <a:lnTo>
                  <a:pt x="0" y="71816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355B9-6E60-47C2-9075-7196514A863A}"/>
              </a:ext>
            </a:extLst>
          </p:cNvPr>
          <p:cNvSpPr txBox="1"/>
          <p:nvPr/>
        </p:nvSpPr>
        <p:spPr>
          <a:xfrm>
            <a:off x="4627786" y="3130519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– 2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D00DA74-F289-4693-962F-CF091A4F2815}"/>
              </a:ext>
            </a:extLst>
          </p:cNvPr>
          <p:cNvSpPr/>
          <p:nvPr/>
        </p:nvSpPr>
        <p:spPr>
          <a:xfrm>
            <a:off x="314036" y="2115127"/>
            <a:ext cx="2221734" cy="1126836"/>
          </a:xfrm>
          <a:custGeom>
            <a:avLst/>
            <a:gdLst>
              <a:gd name="connsiteX0" fmla="*/ 0 w 1948872"/>
              <a:gd name="connsiteY0" fmla="*/ 187810 h 1126836"/>
              <a:gd name="connsiteX1" fmla="*/ 187810 w 1948872"/>
              <a:gd name="connsiteY1" fmla="*/ 0 h 1126836"/>
              <a:gd name="connsiteX2" fmla="*/ 1136842 w 1948872"/>
              <a:gd name="connsiteY2" fmla="*/ 0 h 1126836"/>
              <a:gd name="connsiteX3" fmla="*/ 1136842 w 1948872"/>
              <a:gd name="connsiteY3" fmla="*/ 0 h 1126836"/>
              <a:gd name="connsiteX4" fmla="*/ 1624060 w 1948872"/>
              <a:gd name="connsiteY4" fmla="*/ 0 h 1126836"/>
              <a:gd name="connsiteX5" fmla="*/ 1761062 w 1948872"/>
              <a:gd name="connsiteY5" fmla="*/ 0 h 1126836"/>
              <a:gd name="connsiteX6" fmla="*/ 1948872 w 1948872"/>
              <a:gd name="connsiteY6" fmla="*/ 187810 h 1126836"/>
              <a:gd name="connsiteX7" fmla="*/ 1948872 w 1948872"/>
              <a:gd name="connsiteY7" fmla="*/ 657321 h 1126836"/>
              <a:gd name="connsiteX8" fmla="*/ 2221734 w 1948872"/>
              <a:gd name="connsiteY8" fmla="*/ 713513 h 1126836"/>
              <a:gd name="connsiteX9" fmla="*/ 1948872 w 1948872"/>
              <a:gd name="connsiteY9" fmla="*/ 939030 h 1126836"/>
              <a:gd name="connsiteX10" fmla="*/ 1948872 w 1948872"/>
              <a:gd name="connsiteY10" fmla="*/ 939026 h 1126836"/>
              <a:gd name="connsiteX11" fmla="*/ 1761062 w 1948872"/>
              <a:gd name="connsiteY11" fmla="*/ 1126836 h 1126836"/>
              <a:gd name="connsiteX12" fmla="*/ 1624060 w 1948872"/>
              <a:gd name="connsiteY12" fmla="*/ 1126836 h 1126836"/>
              <a:gd name="connsiteX13" fmla="*/ 1136842 w 1948872"/>
              <a:gd name="connsiteY13" fmla="*/ 1126836 h 1126836"/>
              <a:gd name="connsiteX14" fmla="*/ 1136842 w 1948872"/>
              <a:gd name="connsiteY14" fmla="*/ 1126836 h 1126836"/>
              <a:gd name="connsiteX15" fmla="*/ 187810 w 1948872"/>
              <a:gd name="connsiteY15" fmla="*/ 1126836 h 1126836"/>
              <a:gd name="connsiteX16" fmla="*/ 0 w 1948872"/>
              <a:gd name="connsiteY16" fmla="*/ 939026 h 1126836"/>
              <a:gd name="connsiteX17" fmla="*/ 0 w 1948872"/>
              <a:gd name="connsiteY17" fmla="*/ 939030 h 1126836"/>
              <a:gd name="connsiteX18" fmla="*/ 0 w 1948872"/>
              <a:gd name="connsiteY18" fmla="*/ 657321 h 1126836"/>
              <a:gd name="connsiteX19" fmla="*/ 0 w 1948872"/>
              <a:gd name="connsiteY19" fmla="*/ 657321 h 1126836"/>
              <a:gd name="connsiteX20" fmla="*/ 0 w 1948872"/>
              <a:gd name="connsiteY20" fmla="*/ 187810 h 1126836"/>
              <a:gd name="connsiteX0" fmla="*/ 0 w 2221734"/>
              <a:gd name="connsiteY0" fmla="*/ 187810 h 1126836"/>
              <a:gd name="connsiteX1" fmla="*/ 187810 w 2221734"/>
              <a:gd name="connsiteY1" fmla="*/ 0 h 1126836"/>
              <a:gd name="connsiteX2" fmla="*/ 1136842 w 2221734"/>
              <a:gd name="connsiteY2" fmla="*/ 0 h 1126836"/>
              <a:gd name="connsiteX3" fmla="*/ 1136842 w 2221734"/>
              <a:gd name="connsiteY3" fmla="*/ 0 h 1126836"/>
              <a:gd name="connsiteX4" fmla="*/ 1624060 w 2221734"/>
              <a:gd name="connsiteY4" fmla="*/ 0 h 1126836"/>
              <a:gd name="connsiteX5" fmla="*/ 1761062 w 2221734"/>
              <a:gd name="connsiteY5" fmla="*/ 0 h 1126836"/>
              <a:gd name="connsiteX6" fmla="*/ 1948872 w 2221734"/>
              <a:gd name="connsiteY6" fmla="*/ 187810 h 1126836"/>
              <a:gd name="connsiteX7" fmla="*/ 1948872 w 2221734"/>
              <a:gd name="connsiteY7" fmla="*/ 814340 h 1126836"/>
              <a:gd name="connsiteX8" fmla="*/ 2221734 w 2221734"/>
              <a:gd name="connsiteY8" fmla="*/ 713513 h 1126836"/>
              <a:gd name="connsiteX9" fmla="*/ 1948872 w 2221734"/>
              <a:gd name="connsiteY9" fmla="*/ 939030 h 1126836"/>
              <a:gd name="connsiteX10" fmla="*/ 1948872 w 2221734"/>
              <a:gd name="connsiteY10" fmla="*/ 939026 h 1126836"/>
              <a:gd name="connsiteX11" fmla="*/ 1761062 w 2221734"/>
              <a:gd name="connsiteY11" fmla="*/ 1126836 h 1126836"/>
              <a:gd name="connsiteX12" fmla="*/ 1624060 w 2221734"/>
              <a:gd name="connsiteY12" fmla="*/ 1126836 h 1126836"/>
              <a:gd name="connsiteX13" fmla="*/ 1136842 w 2221734"/>
              <a:gd name="connsiteY13" fmla="*/ 1126836 h 1126836"/>
              <a:gd name="connsiteX14" fmla="*/ 1136842 w 2221734"/>
              <a:gd name="connsiteY14" fmla="*/ 1126836 h 1126836"/>
              <a:gd name="connsiteX15" fmla="*/ 187810 w 2221734"/>
              <a:gd name="connsiteY15" fmla="*/ 1126836 h 1126836"/>
              <a:gd name="connsiteX16" fmla="*/ 0 w 2221734"/>
              <a:gd name="connsiteY16" fmla="*/ 939026 h 1126836"/>
              <a:gd name="connsiteX17" fmla="*/ 0 w 2221734"/>
              <a:gd name="connsiteY17" fmla="*/ 939030 h 1126836"/>
              <a:gd name="connsiteX18" fmla="*/ 0 w 2221734"/>
              <a:gd name="connsiteY18" fmla="*/ 657321 h 1126836"/>
              <a:gd name="connsiteX19" fmla="*/ 0 w 2221734"/>
              <a:gd name="connsiteY19" fmla="*/ 657321 h 1126836"/>
              <a:gd name="connsiteX20" fmla="*/ 0 w 2221734"/>
              <a:gd name="connsiteY20" fmla="*/ 187810 h 112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21734" h="1126836">
                <a:moveTo>
                  <a:pt x="0" y="187810"/>
                </a:moveTo>
                <a:cubicBezTo>
                  <a:pt x="0" y="84085"/>
                  <a:pt x="84085" y="0"/>
                  <a:pt x="187810" y="0"/>
                </a:cubicBezTo>
                <a:lnTo>
                  <a:pt x="1136842" y="0"/>
                </a:lnTo>
                <a:lnTo>
                  <a:pt x="1136842" y="0"/>
                </a:lnTo>
                <a:lnTo>
                  <a:pt x="1624060" y="0"/>
                </a:lnTo>
                <a:lnTo>
                  <a:pt x="1761062" y="0"/>
                </a:lnTo>
                <a:cubicBezTo>
                  <a:pt x="1864787" y="0"/>
                  <a:pt x="1948872" y="84085"/>
                  <a:pt x="1948872" y="187810"/>
                </a:cubicBezTo>
                <a:lnTo>
                  <a:pt x="1948872" y="814340"/>
                </a:lnTo>
                <a:lnTo>
                  <a:pt x="2221734" y="713513"/>
                </a:lnTo>
                <a:lnTo>
                  <a:pt x="1948872" y="939030"/>
                </a:lnTo>
                <a:lnTo>
                  <a:pt x="1948872" y="939026"/>
                </a:lnTo>
                <a:cubicBezTo>
                  <a:pt x="1948872" y="1042751"/>
                  <a:pt x="1864787" y="1126836"/>
                  <a:pt x="1761062" y="1126836"/>
                </a:cubicBezTo>
                <a:lnTo>
                  <a:pt x="1624060" y="1126836"/>
                </a:lnTo>
                <a:lnTo>
                  <a:pt x="1136842" y="1126836"/>
                </a:lnTo>
                <a:lnTo>
                  <a:pt x="1136842" y="1126836"/>
                </a:lnTo>
                <a:lnTo>
                  <a:pt x="187810" y="1126836"/>
                </a:lnTo>
                <a:cubicBezTo>
                  <a:pt x="84085" y="1126836"/>
                  <a:pt x="0" y="1042751"/>
                  <a:pt x="0" y="939026"/>
                </a:cubicBezTo>
                <a:lnTo>
                  <a:pt x="0" y="939030"/>
                </a:lnTo>
                <a:lnTo>
                  <a:pt x="0" y="657321"/>
                </a:lnTo>
                <a:lnTo>
                  <a:pt x="0" y="657321"/>
                </a:lnTo>
                <a:lnTo>
                  <a:pt x="0" y="18781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EFE69C-AAF8-4A86-9755-46B04090F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76" y="1697519"/>
            <a:ext cx="1757373" cy="33892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A0E382-7D10-4336-B5CF-6A078CE9ADBA}"/>
              </a:ext>
            </a:extLst>
          </p:cNvPr>
          <p:cNvSpPr txBox="1"/>
          <p:nvPr/>
        </p:nvSpPr>
        <p:spPr>
          <a:xfrm>
            <a:off x="357729" y="2155325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5,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2E71A0-18C0-4342-B850-19681F72B2C8}"/>
              </a:ext>
            </a:extLst>
          </p:cNvPr>
          <p:cNvSpPr txBox="1"/>
          <p:nvPr/>
        </p:nvSpPr>
        <p:spPr>
          <a:xfrm>
            <a:off x="3682013" y="398751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2A762B-7CF6-4102-9D6D-C96D4D3580B0}"/>
              </a:ext>
            </a:extLst>
          </p:cNvPr>
          <p:cNvSpPr txBox="1"/>
          <p:nvPr/>
        </p:nvSpPr>
        <p:spPr>
          <a:xfrm>
            <a:off x="3682013" y="398751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1193E2-1E3C-4181-9438-4BF653B07C63}"/>
              </a:ext>
            </a:extLst>
          </p:cNvPr>
          <p:cNvSpPr txBox="1"/>
          <p:nvPr/>
        </p:nvSpPr>
        <p:spPr>
          <a:xfrm>
            <a:off x="978729" y="2155325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54F9C1-6A16-4839-BE53-4321466EB91D}"/>
              </a:ext>
            </a:extLst>
          </p:cNvPr>
          <p:cNvSpPr txBox="1"/>
          <p:nvPr/>
        </p:nvSpPr>
        <p:spPr>
          <a:xfrm>
            <a:off x="3498682" y="36537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CBDECB-7ECA-4FA7-8026-9148C3DBBFB6}"/>
              </a:ext>
            </a:extLst>
          </p:cNvPr>
          <p:cNvSpPr txBox="1"/>
          <p:nvPr/>
        </p:nvSpPr>
        <p:spPr>
          <a:xfrm>
            <a:off x="3506791" y="366245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A4B51E-1A48-4191-996A-55EA8B939B77}"/>
              </a:ext>
            </a:extLst>
          </p:cNvPr>
          <p:cNvSpPr txBox="1"/>
          <p:nvPr/>
        </p:nvSpPr>
        <p:spPr>
          <a:xfrm>
            <a:off x="1375539" y="2161307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366891-BA7F-48CA-B8CB-A0B0E38F296F}"/>
              </a:ext>
            </a:extLst>
          </p:cNvPr>
          <p:cNvSpPr txBox="1"/>
          <p:nvPr/>
        </p:nvSpPr>
        <p:spPr>
          <a:xfrm>
            <a:off x="392331" y="2656819"/>
            <a:ext cx="1593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5 – 2 =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8CED4B-F3F6-4F77-9F41-003B8006FB45}"/>
              </a:ext>
            </a:extLst>
          </p:cNvPr>
          <p:cNvSpPr txBox="1"/>
          <p:nvPr/>
        </p:nvSpPr>
        <p:spPr>
          <a:xfrm>
            <a:off x="3966903" y="427816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B2E7E49-5263-4DB3-9FF3-F9CAECD392E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99462" flipH="1">
            <a:off x="3748816" y="3854397"/>
            <a:ext cx="365760" cy="1011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4A43BD-301C-461C-8FDB-F007CC58C70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4364" flipH="1">
            <a:off x="3978971" y="4149732"/>
            <a:ext cx="365760" cy="11780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4A49705-52A7-4023-A50F-CC3927712AE0}"/>
              </a:ext>
            </a:extLst>
          </p:cNvPr>
          <p:cNvSpPr txBox="1"/>
          <p:nvPr/>
        </p:nvSpPr>
        <p:spPr>
          <a:xfrm>
            <a:off x="733967" y="215532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B90E10-6462-4193-A910-FF338DAC8910}"/>
              </a:ext>
            </a:extLst>
          </p:cNvPr>
          <p:cNvSpPr txBox="1"/>
          <p:nvPr/>
        </p:nvSpPr>
        <p:spPr>
          <a:xfrm>
            <a:off x="1118075" y="21587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7077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0.32292 -0.2666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139 L -0.2625 -0.2180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8" grpId="0"/>
      <p:bldP spid="9" grpId="0" animBg="1"/>
      <p:bldP spid="14" grpId="0"/>
      <p:bldP spid="15" grpId="0"/>
      <p:bldP spid="17" grpId="0"/>
      <p:bldP spid="17" grpId="1"/>
      <p:bldP spid="17" grpId="2"/>
      <p:bldP spid="18" grpId="0"/>
      <p:bldP spid="19" grpId="0"/>
      <p:bldP spid="19" grpId="1"/>
      <p:bldP spid="19" grpId="2"/>
      <p:bldP spid="20" grpId="0"/>
      <p:bldP spid="21" grpId="0"/>
      <p:bldP spid="22" grpId="0"/>
      <p:bldP spid="3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E193A1-C79B-42F3-82BB-715904722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674" y="1533837"/>
            <a:ext cx="5911945" cy="37165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16A501-4A63-44ED-B21C-2682DA404BFA}"/>
              </a:ext>
            </a:extLst>
          </p:cNvPr>
          <p:cNvSpPr txBox="1"/>
          <p:nvPr/>
        </p:nvSpPr>
        <p:spPr>
          <a:xfrm>
            <a:off x="5560283" y="781232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6F61598-6B57-4D90-B4F1-20769F947175}"/>
              </a:ext>
            </a:extLst>
          </p:cNvPr>
          <p:cNvSpPr/>
          <p:nvPr/>
        </p:nvSpPr>
        <p:spPr>
          <a:xfrm>
            <a:off x="5449447" y="781233"/>
            <a:ext cx="1034473" cy="752604"/>
          </a:xfrm>
          <a:custGeom>
            <a:avLst/>
            <a:gdLst>
              <a:gd name="connsiteX0" fmla="*/ 0 w 1034473"/>
              <a:gd name="connsiteY0" fmla="*/ 71816 h 430887"/>
              <a:gd name="connsiteX1" fmla="*/ 71816 w 1034473"/>
              <a:gd name="connsiteY1" fmla="*/ 0 h 430887"/>
              <a:gd name="connsiteX2" fmla="*/ 172412 w 1034473"/>
              <a:gd name="connsiteY2" fmla="*/ 0 h 430887"/>
              <a:gd name="connsiteX3" fmla="*/ 172412 w 1034473"/>
              <a:gd name="connsiteY3" fmla="*/ 0 h 430887"/>
              <a:gd name="connsiteX4" fmla="*/ 431030 w 1034473"/>
              <a:gd name="connsiteY4" fmla="*/ 0 h 430887"/>
              <a:gd name="connsiteX5" fmla="*/ 962657 w 1034473"/>
              <a:gd name="connsiteY5" fmla="*/ 0 h 430887"/>
              <a:gd name="connsiteX6" fmla="*/ 1034473 w 1034473"/>
              <a:gd name="connsiteY6" fmla="*/ 71816 h 430887"/>
              <a:gd name="connsiteX7" fmla="*/ 1034473 w 1034473"/>
              <a:gd name="connsiteY7" fmla="*/ 251351 h 430887"/>
              <a:gd name="connsiteX8" fmla="*/ 1034473 w 1034473"/>
              <a:gd name="connsiteY8" fmla="*/ 251351 h 430887"/>
              <a:gd name="connsiteX9" fmla="*/ 1034473 w 1034473"/>
              <a:gd name="connsiteY9" fmla="*/ 359073 h 430887"/>
              <a:gd name="connsiteX10" fmla="*/ 1034473 w 1034473"/>
              <a:gd name="connsiteY10" fmla="*/ 359071 h 430887"/>
              <a:gd name="connsiteX11" fmla="*/ 962657 w 1034473"/>
              <a:gd name="connsiteY11" fmla="*/ 430887 h 430887"/>
              <a:gd name="connsiteX12" fmla="*/ 431030 w 1034473"/>
              <a:gd name="connsiteY12" fmla="*/ 430887 h 430887"/>
              <a:gd name="connsiteX13" fmla="*/ 135475 w 1034473"/>
              <a:gd name="connsiteY13" fmla="*/ 752604 h 430887"/>
              <a:gd name="connsiteX14" fmla="*/ 172412 w 1034473"/>
              <a:gd name="connsiteY14" fmla="*/ 430887 h 430887"/>
              <a:gd name="connsiteX15" fmla="*/ 71816 w 1034473"/>
              <a:gd name="connsiteY15" fmla="*/ 430887 h 430887"/>
              <a:gd name="connsiteX16" fmla="*/ 0 w 1034473"/>
              <a:gd name="connsiteY16" fmla="*/ 359071 h 430887"/>
              <a:gd name="connsiteX17" fmla="*/ 0 w 1034473"/>
              <a:gd name="connsiteY17" fmla="*/ 359073 h 430887"/>
              <a:gd name="connsiteX18" fmla="*/ 0 w 1034473"/>
              <a:gd name="connsiteY18" fmla="*/ 251351 h 430887"/>
              <a:gd name="connsiteX19" fmla="*/ 0 w 1034473"/>
              <a:gd name="connsiteY19" fmla="*/ 251351 h 430887"/>
              <a:gd name="connsiteX20" fmla="*/ 0 w 1034473"/>
              <a:gd name="connsiteY20" fmla="*/ 71816 h 430887"/>
              <a:gd name="connsiteX0" fmla="*/ 0 w 1034473"/>
              <a:gd name="connsiteY0" fmla="*/ 71816 h 752604"/>
              <a:gd name="connsiteX1" fmla="*/ 71816 w 1034473"/>
              <a:gd name="connsiteY1" fmla="*/ 0 h 752604"/>
              <a:gd name="connsiteX2" fmla="*/ 172412 w 1034473"/>
              <a:gd name="connsiteY2" fmla="*/ 0 h 752604"/>
              <a:gd name="connsiteX3" fmla="*/ 172412 w 1034473"/>
              <a:gd name="connsiteY3" fmla="*/ 0 h 752604"/>
              <a:gd name="connsiteX4" fmla="*/ 431030 w 1034473"/>
              <a:gd name="connsiteY4" fmla="*/ 0 h 752604"/>
              <a:gd name="connsiteX5" fmla="*/ 962657 w 1034473"/>
              <a:gd name="connsiteY5" fmla="*/ 0 h 752604"/>
              <a:gd name="connsiteX6" fmla="*/ 1034473 w 1034473"/>
              <a:gd name="connsiteY6" fmla="*/ 71816 h 752604"/>
              <a:gd name="connsiteX7" fmla="*/ 1034473 w 1034473"/>
              <a:gd name="connsiteY7" fmla="*/ 251351 h 752604"/>
              <a:gd name="connsiteX8" fmla="*/ 1034473 w 1034473"/>
              <a:gd name="connsiteY8" fmla="*/ 251351 h 752604"/>
              <a:gd name="connsiteX9" fmla="*/ 1034473 w 1034473"/>
              <a:gd name="connsiteY9" fmla="*/ 359073 h 752604"/>
              <a:gd name="connsiteX10" fmla="*/ 1034473 w 1034473"/>
              <a:gd name="connsiteY10" fmla="*/ 359071 h 752604"/>
              <a:gd name="connsiteX11" fmla="*/ 962657 w 1034473"/>
              <a:gd name="connsiteY11" fmla="*/ 430887 h 752604"/>
              <a:gd name="connsiteX12" fmla="*/ 292484 w 1034473"/>
              <a:gd name="connsiteY12" fmla="*/ 430887 h 752604"/>
              <a:gd name="connsiteX13" fmla="*/ 135475 w 1034473"/>
              <a:gd name="connsiteY13" fmla="*/ 752604 h 752604"/>
              <a:gd name="connsiteX14" fmla="*/ 172412 w 1034473"/>
              <a:gd name="connsiteY14" fmla="*/ 430887 h 752604"/>
              <a:gd name="connsiteX15" fmla="*/ 71816 w 1034473"/>
              <a:gd name="connsiteY15" fmla="*/ 430887 h 752604"/>
              <a:gd name="connsiteX16" fmla="*/ 0 w 1034473"/>
              <a:gd name="connsiteY16" fmla="*/ 359071 h 752604"/>
              <a:gd name="connsiteX17" fmla="*/ 0 w 1034473"/>
              <a:gd name="connsiteY17" fmla="*/ 359073 h 752604"/>
              <a:gd name="connsiteX18" fmla="*/ 0 w 1034473"/>
              <a:gd name="connsiteY18" fmla="*/ 251351 h 752604"/>
              <a:gd name="connsiteX19" fmla="*/ 0 w 1034473"/>
              <a:gd name="connsiteY19" fmla="*/ 251351 h 752604"/>
              <a:gd name="connsiteX20" fmla="*/ 0 w 1034473"/>
              <a:gd name="connsiteY20" fmla="*/ 71816 h 75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34473" h="752604">
                <a:moveTo>
                  <a:pt x="0" y="71816"/>
                </a:moveTo>
                <a:cubicBezTo>
                  <a:pt x="0" y="32153"/>
                  <a:pt x="32153" y="0"/>
                  <a:pt x="71816" y="0"/>
                </a:cubicBezTo>
                <a:lnTo>
                  <a:pt x="172412" y="0"/>
                </a:lnTo>
                <a:lnTo>
                  <a:pt x="172412" y="0"/>
                </a:lnTo>
                <a:lnTo>
                  <a:pt x="431030" y="0"/>
                </a:lnTo>
                <a:lnTo>
                  <a:pt x="962657" y="0"/>
                </a:lnTo>
                <a:cubicBezTo>
                  <a:pt x="1002320" y="0"/>
                  <a:pt x="1034473" y="32153"/>
                  <a:pt x="1034473" y="71816"/>
                </a:cubicBezTo>
                <a:lnTo>
                  <a:pt x="1034473" y="251351"/>
                </a:lnTo>
                <a:lnTo>
                  <a:pt x="1034473" y="251351"/>
                </a:lnTo>
                <a:lnTo>
                  <a:pt x="1034473" y="359073"/>
                </a:lnTo>
                <a:lnTo>
                  <a:pt x="1034473" y="359071"/>
                </a:lnTo>
                <a:cubicBezTo>
                  <a:pt x="1034473" y="398734"/>
                  <a:pt x="1002320" y="430887"/>
                  <a:pt x="962657" y="430887"/>
                </a:cubicBezTo>
                <a:lnTo>
                  <a:pt x="292484" y="430887"/>
                </a:lnTo>
                <a:lnTo>
                  <a:pt x="135475" y="752604"/>
                </a:lnTo>
                <a:lnTo>
                  <a:pt x="172412" y="430887"/>
                </a:lnTo>
                <a:lnTo>
                  <a:pt x="71816" y="430887"/>
                </a:lnTo>
                <a:cubicBezTo>
                  <a:pt x="32153" y="430887"/>
                  <a:pt x="0" y="398734"/>
                  <a:pt x="0" y="359071"/>
                </a:cubicBezTo>
                <a:lnTo>
                  <a:pt x="0" y="359073"/>
                </a:lnTo>
                <a:lnTo>
                  <a:pt x="0" y="251351"/>
                </a:lnTo>
                <a:lnTo>
                  <a:pt x="0" y="251351"/>
                </a:lnTo>
                <a:lnTo>
                  <a:pt x="0" y="71816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1EE43C-462F-4389-B0D1-4AB7F81E9298}"/>
              </a:ext>
            </a:extLst>
          </p:cNvPr>
          <p:cNvSpPr txBox="1"/>
          <p:nvPr/>
        </p:nvSpPr>
        <p:spPr>
          <a:xfrm>
            <a:off x="4627786" y="3130519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– 2</a:t>
            </a:r>
          </a:p>
        </p:txBody>
      </p:sp>
      <p:sp>
        <p:nvSpPr>
          <p:cNvPr id="8" name="Speech Bubble: Rectangle with Corners Rounded 8">
            <a:extLst>
              <a:ext uri="{FF2B5EF4-FFF2-40B4-BE49-F238E27FC236}">
                <a16:creationId xmlns:a16="http://schemas.microsoft.com/office/drawing/2014/main" id="{040130C5-883A-4BC5-A2EB-3192CB5346C4}"/>
              </a:ext>
            </a:extLst>
          </p:cNvPr>
          <p:cNvSpPr/>
          <p:nvPr/>
        </p:nvSpPr>
        <p:spPr>
          <a:xfrm>
            <a:off x="314036" y="2115127"/>
            <a:ext cx="2221734" cy="1126836"/>
          </a:xfrm>
          <a:custGeom>
            <a:avLst/>
            <a:gdLst>
              <a:gd name="connsiteX0" fmla="*/ 0 w 1948872"/>
              <a:gd name="connsiteY0" fmla="*/ 187810 h 1126836"/>
              <a:gd name="connsiteX1" fmla="*/ 187810 w 1948872"/>
              <a:gd name="connsiteY1" fmla="*/ 0 h 1126836"/>
              <a:gd name="connsiteX2" fmla="*/ 1136842 w 1948872"/>
              <a:gd name="connsiteY2" fmla="*/ 0 h 1126836"/>
              <a:gd name="connsiteX3" fmla="*/ 1136842 w 1948872"/>
              <a:gd name="connsiteY3" fmla="*/ 0 h 1126836"/>
              <a:gd name="connsiteX4" fmla="*/ 1624060 w 1948872"/>
              <a:gd name="connsiteY4" fmla="*/ 0 h 1126836"/>
              <a:gd name="connsiteX5" fmla="*/ 1761062 w 1948872"/>
              <a:gd name="connsiteY5" fmla="*/ 0 h 1126836"/>
              <a:gd name="connsiteX6" fmla="*/ 1948872 w 1948872"/>
              <a:gd name="connsiteY6" fmla="*/ 187810 h 1126836"/>
              <a:gd name="connsiteX7" fmla="*/ 1948872 w 1948872"/>
              <a:gd name="connsiteY7" fmla="*/ 657321 h 1126836"/>
              <a:gd name="connsiteX8" fmla="*/ 2221734 w 1948872"/>
              <a:gd name="connsiteY8" fmla="*/ 713513 h 1126836"/>
              <a:gd name="connsiteX9" fmla="*/ 1948872 w 1948872"/>
              <a:gd name="connsiteY9" fmla="*/ 939030 h 1126836"/>
              <a:gd name="connsiteX10" fmla="*/ 1948872 w 1948872"/>
              <a:gd name="connsiteY10" fmla="*/ 939026 h 1126836"/>
              <a:gd name="connsiteX11" fmla="*/ 1761062 w 1948872"/>
              <a:gd name="connsiteY11" fmla="*/ 1126836 h 1126836"/>
              <a:gd name="connsiteX12" fmla="*/ 1624060 w 1948872"/>
              <a:gd name="connsiteY12" fmla="*/ 1126836 h 1126836"/>
              <a:gd name="connsiteX13" fmla="*/ 1136842 w 1948872"/>
              <a:gd name="connsiteY13" fmla="*/ 1126836 h 1126836"/>
              <a:gd name="connsiteX14" fmla="*/ 1136842 w 1948872"/>
              <a:gd name="connsiteY14" fmla="*/ 1126836 h 1126836"/>
              <a:gd name="connsiteX15" fmla="*/ 187810 w 1948872"/>
              <a:gd name="connsiteY15" fmla="*/ 1126836 h 1126836"/>
              <a:gd name="connsiteX16" fmla="*/ 0 w 1948872"/>
              <a:gd name="connsiteY16" fmla="*/ 939026 h 1126836"/>
              <a:gd name="connsiteX17" fmla="*/ 0 w 1948872"/>
              <a:gd name="connsiteY17" fmla="*/ 939030 h 1126836"/>
              <a:gd name="connsiteX18" fmla="*/ 0 w 1948872"/>
              <a:gd name="connsiteY18" fmla="*/ 657321 h 1126836"/>
              <a:gd name="connsiteX19" fmla="*/ 0 w 1948872"/>
              <a:gd name="connsiteY19" fmla="*/ 657321 h 1126836"/>
              <a:gd name="connsiteX20" fmla="*/ 0 w 1948872"/>
              <a:gd name="connsiteY20" fmla="*/ 187810 h 1126836"/>
              <a:gd name="connsiteX0" fmla="*/ 0 w 2221734"/>
              <a:gd name="connsiteY0" fmla="*/ 187810 h 1126836"/>
              <a:gd name="connsiteX1" fmla="*/ 187810 w 2221734"/>
              <a:gd name="connsiteY1" fmla="*/ 0 h 1126836"/>
              <a:gd name="connsiteX2" fmla="*/ 1136842 w 2221734"/>
              <a:gd name="connsiteY2" fmla="*/ 0 h 1126836"/>
              <a:gd name="connsiteX3" fmla="*/ 1136842 w 2221734"/>
              <a:gd name="connsiteY3" fmla="*/ 0 h 1126836"/>
              <a:gd name="connsiteX4" fmla="*/ 1624060 w 2221734"/>
              <a:gd name="connsiteY4" fmla="*/ 0 h 1126836"/>
              <a:gd name="connsiteX5" fmla="*/ 1761062 w 2221734"/>
              <a:gd name="connsiteY5" fmla="*/ 0 h 1126836"/>
              <a:gd name="connsiteX6" fmla="*/ 1948872 w 2221734"/>
              <a:gd name="connsiteY6" fmla="*/ 187810 h 1126836"/>
              <a:gd name="connsiteX7" fmla="*/ 1948872 w 2221734"/>
              <a:gd name="connsiteY7" fmla="*/ 814340 h 1126836"/>
              <a:gd name="connsiteX8" fmla="*/ 2221734 w 2221734"/>
              <a:gd name="connsiteY8" fmla="*/ 713513 h 1126836"/>
              <a:gd name="connsiteX9" fmla="*/ 1948872 w 2221734"/>
              <a:gd name="connsiteY9" fmla="*/ 939030 h 1126836"/>
              <a:gd name="connsiteX10" fmla="*/ 1948872 w 2221734"/>
              <a:gd name="connsiteY10" fmla="*/ 939026 h 1126836"/>
              <a:gd name="connsiteX11" fmla="*/ 1761062 w 2221734"/>
              <a:gd name="connsiteY11" fmla="*/ 1126836 h 1126836"/>
              <a:gd name="connsiteX12" fmla="*/ 1624060 w 2221734"/>
              <a:gd name="connsiteY12" fmla="*/ 1126836 h 1126836"/>
              <a:gd name="connsiteX13" fmla="*/ 1136842 w 2221734"/>
              <a:gd name="connsiteY13" fmla="*/ 1126836 h 1126836"/>
              <a:gd name="connsiteX14" fmla="*/ 1136842 w 2221734"/>
              <a:gd name="connsiteY14" fmla="*/ 1126836 h 1126836"/>
              <a:gd name="connsiteX15" fmla="*/ 187810 w 2221734"/>
              <a:gd name="connsiteY15" fmla="*/ 1126836 h 1126836"/>
              <a:gd name="connsiteX16" fmla="*/ 0 w 2221734"/>
              <a:gd name="connsiteY16" fmla="*/ 939026 h 1126836"/>
              <a:gd name="connsiteX17" fmla="*/ 0 w 2221734"/>
              <a:gd name="connsiteY17" fmla="*/ 939030 h 1126836"/>
              <a:gd name="connsiteX18" fmla="*/ 0 w 2221734"/>
              <a:gd name="connsiteY18" fmla="*/ 657321 h 1126836"/>
              <a:gd name="connsiteX19" fmla="*/ 0 w 2221734"/>
              <a:gd name="connsiteY19" fmla="*/ 657321 h 1126836"/>
              <a:gd name="connsiteX20" fmla="*/ 0 w 2221734"/>
              <a:gd name="connsiteY20" fmla="*/ 187810 h 112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21734" h="1126836">
                <a:moveTo>
                  <a:pt x="0" y="187810"/>
                </a:moveTo>
                <a:cubicBezTo>
                  <a:pt x="0" y="84085"/>
                  <a:pt x="84085" y="0"/>
                  <a:pt x="187810" y="0"/>
                </a:cubicBezTo>
                <a:lnTo>
                  <a:pt x="1136842" y="0"/>
                </a:lnTo>
                <a:lnTo>
                  <a:pt x="1136842" y="0"/>
                </a:lnTo>
                <a:lnTo>
                  <a:pt x="1624060" y="0"/>
                </a:lnTo>
                <a:lnTo>
                  <a:pt x="1761062" y="0"/>
                </a:lnTo>
                <a:cubicBezTo>
                  <a:pt x="1864787" y="0"/>
                  <a:pt x="1948872" y="84085"/>
                  <a:pt x="1948872" y="187810"/>
                </a:cubicBezTo>
                <a:lnTo>
                  <a:pt x="1948872" y="814340"/>
                </a:lnTo>
                <a:lnTo>
                  <a:pt x="2221734" y="713513"/>
                </a:lnTo>
                <a:lnTo>
                  <a:pt x="1948872" y="939030"/>
                </a:lnTo>
                <a:lnTo>
                  <a:pt x="1948872" y="939026"/>
                </a:lnTo>
                <a:cubicBezTo>
                  <a:pt x="1948872" y="1042751"/>
                  <a:pt x="1864787" y="1126836"/>
                  <a:pt x="1761062" y="1126836"/>
                </a:cubicBezTo>
                <a:lnTo>
                  <a:pt x="1624060" y="1126836"/>
                </a:lnTo>
                <a:lnTo>
                  <a:pt x="1136842" y="1126836"/>
                </a:lnTo>
                <a:lnTo>
                  <a:pt x="1136842" y="1126836"/>
                </a:lnTo>
                <a:lnTo>
                  <a:pt x="187810" y="1126836"/>
                </a:lnTo>
                <a:cubicBezTo>
                  <a:pt x="84085" y="1126836"/>
                  <a:pt x="0" y="1042751"/>
                  <a:pt x="0" y="939026"/>
                </a:cubicBezTo>
                <a:lnTo>
                  <a:pt x="0" y="939030"/>
                </a:lnTo>
                <a:lnTo>
                  <a:pt x="0" y="657321"/>
                </a:lnTo>
                <a:lnTo>
                  <a:pt x="0" y="657321"/>
                </a:lnTo>
                <a:lnTo>
                  <a:pt x="0" y="18781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D5690-F195-4B40-8798-0A03DD47C508}"/>
              </a:ext>
            </a:extLst>
          </p:cNvPr>
          <p:cNvSpPr txBox="1"/>
          <p:nvPr/>
        </p:nvSpPr>
        <p:spPr>
          <a:xfrm>
            <a:off x="357729" y="2155325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5,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5DD558-50EE-4EC6-ABD8-2F5E77B2E396}"/>
              </a:ext>
            </a:extLst>
          </p:cNvPr>
          <p:cNvSpPr txBox="1"/>
          <p:nvPr/>
        </p:nvSpPr>
        <p:spPr>
          <a:xfrm>
            <a:off x="978729" y="2155325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6EE478-44C8-4940-A67E-0C5937067ECA}"/>
              </a:ext>
            </a:extLst>
          </p:cNvPr>
          <p:cNvSpPr txBox="1"/>
          <p:nvPr/>
        </p:nvSpPr>
        <p:spPr>
          <a:xfrm>
            <a:off x="1375539" y="2161307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4ECD80-32E5-440F-AE94-F592EAA593CB}"/>
              </a:ext>
            </a:extLst>
          </p:cNvPr>
          <p:cNvSpPr txBox="1"/>
          <p:nvPr/>
        </p:nvSpPr>
        <p:spPr>
          <a:xfrm>
            <a:off x="392331" y="2656819"/>
            <a:ext cx="1593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5 – 2 =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5436C5-2BD5-4788-8FB3-3B3B3CDF641C}"/>
              </a:ext>
            </a:extLst>
          </p:cNvPr>
          <p:cNvSpPr txBox="1"/>
          <p:nvPr/>
        </p:nvSpPr>
        <p:spPr>
          <a:xfrm>
            <a:off x="733967" y="215532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B5D50D-67A9-4186-963A-6C6792A400A6}"/>
              </a:ext>
            </a:extLst>
          </p:cNvPr>
          <p:cNvSpPr txBox="1"/>
          <p:nvPr/>
        </p:nvSpPr>
        <p:spPr>
          <a:xfrm>
            <a:off x="1118075" y="21587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A299E61-E024-446E-BA2F-F6CCA60C8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23745E-8A6B-435C-8012-9B0AC7D4326E}"/>
              </a:ext>
            </a:extLst>
          </p:cNvPr>
          <p:cNvSpPr txBox="1"/>
          <p:nvPr/>
        </p:nvSpPr>
        <p:spPr>
          <a:xfrm>
            <a:off x="1050428" y="407983"/>
            <a:ext cx="701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89DD64-612D-4E51-83D0-1AD2BFEAA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0A6460-CA33-4AD8-A6B3-DFCDEF280E83}"/>
              </a:ext>
            </a:extLst>
          </p:cNvPr>
          <p:cNvSpPr/>
          <p:nvPr/>
        </p:nvSpPr>
        <p:spPr>
          <a:xfrm>
            <a:off x="366421" y="1644072"/>
            <a:ext cx="2099687" cy="731520"/>
          </a:xfrm>
          <a:prstGeom prst="rect">
            <a:avLst/>
          </a:prstGeom>
          <a:solidFill>
            <a:srgbClr val="FCDA26"/>
          </a:solidFill>
          <a:ln w="19050">
            <a:solidFill>
              <a:srgbClr val="F79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– 1 =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0269B6-549F-499F-95DD-44A649275178}"/>
              </a:ext>
            </a:extLst>
          </p:cNvPr>
          <p:cNvSpPr/>
          <p:nvPr/>
        </p:nvSpPr>
        <p:spPr>
          <a:xfrm>
            <a:off x="366422" y="2382980"/>
            <a:ext cx="2099687" cy="731520"/>
          </a:xfrm>
          <a:prstGeom prst="rect">
            <a:avLst/>
          </a:prstGeom>
          <a:solidFill>
            <a:srgbClr val="FFC32E"/>
          </a:solidFill>
          <a:ln w="19050">
            <a:solidFill>
              <a:srgbClr val="F79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– 1 =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577537-7CFC-45D7-9759-16FB16B26515}"/>
              </a:ext>
            </a:extLst>
          </p:cNvPr>
          <p:cNvSpPr/>
          <p:nvPr/>
        </p:nvSpPr>
        <p:spPr>
          <a:xfrm>
            <a:off x="366422" y="3121893"/>
            <a:ext cx="2099687" cy="731520"/>
          </a:xfrm>
          <a:prstGeom prst="rect">
            <a:avLst/>
          </a:prstGeom>
          <a:solidFill>
            <a:srgbClr val="FCDA26"/>
          </a:solidFill>
          <a:ln w="19050">
            <a:solidFill>
              <a:srgbClr val="F79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– 1 =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681B01-8402-4C2E-9FC0-B08D51BAD4E5}"/>
              </a:ext>
            </a:extLst>
          </p:cNvPr>
          <p:cNvSpPr/>
          <p:nvPr/>
        </p:nvSpPr>
        <p:spPr>
          <a:xfrm>
            <a:off x="366421" y="3860800"/>
            <a:ext cx="2099687" cy="731520"/>
          </a:xfrm>
          <a:prstGeom prst="rect">
            <a:avLst/>
          </a:prstGeom>
          <a:solidFill>
            <a:srgbClr val="FFC32E"/>
          </a:solidFill>
          <a:ln w="19050">
            <a:solidFill>
              <a:srgbClr val="F79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– 1 =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B8B929-D21E-4F21-925F-32E4FB1BBFA4}"/>
              </a:ext>
            </a:extLst>
          </p:cNvPr>
          <p:cNvSpPr/>
          <p:nvPr/>
        </p:nvSpPr>
        <p:spPr>
          <a:xfrm>
            <a:off x="2466107" y="1644072"/>
            <a:ext cx="2099687" cy="731520"/>
          </a:xfrm>
          <a:prstGeom prst="rect">
            <a:avLst/>
          </a:prstGeom>
          <a:solidFill>
            <a:srgbClr val="FFC32E"/>
          </a:solidFill>
          <a:ln w="19050">
            <a:solidFill>
              <a:srgbClr val="F79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– 2 =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DB0B12-67F3-4CF2-BED8-D6E96449C41F}"/>
              </a:ext>
            </a:extLst>
          </p:cNvPr>
          <p:cNvSpPr/>
          <p:nvPr/>
        </p:nvSpPr>
        <p:spPr>
          <a:xfrm>
            <a:off x="4565795" y="1644072"/>
            <a:ext cx="2099687" cy="731520"/>
          </a:xfrm>
          <a:prstGeom prst="rect">
            <a:avLst/>
          </a:prstGeom>
          <a:solidFill>
            <a:srgbClr val="FCDA26"/>
          </a:solidFill>
          <a:ln w="19050">
            <a:solidFill>
              <a:srgbClr val="F79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– 3 =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D3289-884F-4250-B6C3-ED60B560E19A}"/>
              </a:ext>
            </a:extLst>
          </p:cNvPr>
          <p:cNvSpPr/>
          <p:nvPr/>
        </p:nvSpPr>
        <p:spPr>
          <a:xfrm>
            <a:off x="6665480" y="1644072"/>
            <a:ext cx="2099687" cy="731520"/>
          </a:xfrm>
          <a:prstGeom prst="rect">
            <a:avLst/>
          </a:prstGeom>
          <a:solidFill>
            <a:srgbClr val="FFC32E"/>
          </a:solidFill>
          <a:ln w="19050">
            <a:solidFill>
              <a:srgbClr val="F79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– 4 =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CA97D1-143A-46DE-8226-2C263E8EB0DA}"/>
              </a:ext>
            </a:extLst>
          </p:cNvPr>
          <p:cNvSpPr/>
          <p:nvPr/>
        </p:nvSpPr>
        <p:spPr>
          <a:xfrm>
            <a:off x="2460049" y="2382980"/>
            <a:ext cx="2099687" cy="731520"/>
          </a:xfrm>
          <a:prstGeom prst="rect">
            <a:avLst/>
          </a:prstGeom>
          <a:solidFill>
            <a:srgbClr val="FCDA26"/>
          </a:solidFill>
          <a:ln w="19050">
            <a:solidFill>
              <a:srgbClr val="F79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– 2 =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F3FCC6-79CA-4E12-A4BF-ED6B1765F506}"/>
              </a:ext>
            </a:extLst>
          </p:cNvPr>
          <p:cNvSpPr/>
          <p:nvPr/>
        </p:nvSpPr>
        <p:spPr>
          <a:xfrm>
            <a:off x="4559737" y="2382980"/>
            <a:ext cx="2099687" cy="731520"/>
          </a:xfrm>
          <a:prstGeom prst="rect">
            <a:avLst/>
          </a:prstGeom>
          <a:solidFill>
            <a:srgbClr val="FFC32E"/>
          </a:solidFill>
          <a:ln w="19050">
            <a:solidFill>
              <a:srgbClr val="F79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– 3 =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EC8996-A658-4B69-9918-AD9EB8EF75B4}"/>
              </a:ext>
            </a:extLst>
          </p:cNvPr>
          <p:cNvSpPr/>
          <p:nvPr/>
        </p:nvSpPr>
        <p:spPr>
          <a:xfrm>
            <a:off x="2459900" y="3121893"/>
            <a:ext cx="2099687" cy="731520"/>
          </a:xfrm>
          <a:prstGeom prst="rect">
            <a:avLst/>
          </a:prstGeom>
          <a:solidFill>
            <a:srgbClr val="FFC32E"/>
          </a:solidFill>
          <a:ln w="19050">
            <a:solidFill>
              <a:srgbClr val="F79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– 2 =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D72528-3DDD-4669-BA0A-54348B3F3771}"/>
              </a:ext>
            </a:extLst>
          </p:cNvPr>
          <p:cNvSpPr txBox="1"/>
          <p:nvPr/>
        </p:nvSpPr>
        <p:spPr>
          <a:xfrm>
            <a:off x="1925160" y="171189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36D0FA-1C45-44E5-8D05-34469EAD8931}"/>
              </a:ext>
            </a:extLst>
          </p:cNvPr>
          <p:cNvSpPr txBox="1"/>
          <p:nvPr/>
        </p:nvSpPr>
        <p:spPr>
          <a:xfrm>
            <a:off x="8200832" y="16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575376-221B-413C-81B2-169D9C9E82C1}"/>
              </a:ext>
            </a:extLst>
          </p:cNvPr>
          <p:cNvSpPr txBox="1"/>
          <p:nvPr/>
        </p:nvSpPr>
        <p:spPr>
          <a:xfrm>
            <a:off x="6112839" y="169660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202ED5-739C-4DCB-981C-A8150A3BE570}"/>
              </a:ext>
            </a:extLst>
          </p:cNvPr>
          <p:cNvSpPr txBox="1"/>
          <p:nvPr/>
        </p:nvSpPr>
        <p:spPr>
          <a:xfrm>
            <a:off x="4024846" y="170872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F4741F-3A00-4C92-86FD-08B87B8F9359}"/>
              </a:ext>
            </a:extLst>
          </p:cNvPr>
          <p:cNvSpPr txBox="1"/>
          <p:nvPr/>
        </p:nvSpPr>
        <p:spPr>
          <a:xfrm>
            <a:off x="1937825" y="243551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C14E52-39A7-4A2E-9241-DE0A953B7C4E}"/>
              </a:ext>
            </a:extLst>
          </p:cNvPr>
          <p:cNvSpPr txBox="1"/>
          <p:nvPr/>
        </p:nvSpPr>
        <p:spPr>
          <a:xfrm>
            <a:off x="4018638" y="243833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B5F8C3-8A20-4A01-8BEA-0927FF4FB52C}"/>
              </a:ext>
            </a:extLst>
          </p:cNvPr>
          <p:cNvSpPr txBox="1"/>
          <p:nvPr/>
        </p:nvSpPr>
        <p:spPr>
          <a:xfrm>
            <a:off x="6118325" y="243262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FE7D05-2C6A-441F-B393-1E711745F799}"/>
              </a:ext>
            </a:extLst>
          </p:cNvPr>
          <p:cNvSpPr txBox="1"/>
          <p:nvPr/>
        </p:nvSpPr>
        <p:spPr>
          <a:xfrm>
            <a:off x="4040293" y="321101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64725D-C102-4C48-8D1B-778679266D34}"/>
              </a:ext>
            </a:extLst>
          </p:cNvPr>
          <p:cNvSpPr txBox="1"/>
          <p:nvPr/>
        </p:nvSpPr>
        <p:spPr>
          <a:xfrm>
            <a:off x="1925160" y="320501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5169C7-FB8D-4A9F-800B-FD93517A02EE}"/>
              </a:ext>
            </a:extLst>
          </p:cNvPr>
          <p:cNvSpPr txBox="1"/>
          <p:nvPr/>
        </p:nvSpPr>
        <p:spPr>
          <a:xfrm>
            <a:off x="1946815" y="391332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8025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89DD64-612D-4E51-83D0-1AD2BFEAA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ABFEB0-A4B1-44B5-8C80-84025D579ABD}"/>
              </a:ext>
            </a:extLst>
          </p:cNvPr>
          <p:cNvSpPr txBox="1"/>
          <p:nvPr/>
        </p:nvSpPr>
        <p:spPr>
          <a:xfrm>
            <a:off x="1050428" y="407983"/>
            <a:ext cx="701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9F38C-2EE8-46A9-8E7C-613C1BE6A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6" y="1615948"/>
            <a:ext cx="8565622" cy="8839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24C1C9-078B-47D8-BE93-DD3171859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6" y="2353012"/>
            <a:ext cx="6468417" cy="883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B955D8-6072-4CFA-96CD-1908C9B2E8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5" y="3107718"/>
            <a:ext cx="4279763" cy="877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B09270-A295-4DC6-AE20-D07459C313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5" y="3835546"/>
            <a:ext cx="2188654" cy="88399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A43239F-6751-4778-A1F7-E03CFAA81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5" y="2357632"/>
            <a:ext cx="6468417" cy="88399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9155A7B-9C9E-4E64-9F1A-0AAB687B23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64" y="3112338"/>
            <a:ext cx="4279763" cy="8779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F4A7084-E2B3-49F0-A2C6-3E2A255078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64" y="3840166"/>
            <a:ext cx="2188654" cy="88399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FE3653E-69EA-4377-9758-5EFF0CF9C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1" y="1620569"/>
            <a:ext cx="8565622" cy="88399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B29C3DC-E021-4D66-B0A1-E23474DAC9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9" y="3116959"/>
            <a:ext cx="4279763" cy="8779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47A26C6-EBDB-4791-990D-14B943DCC6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9" y="3844787"/>
            <a:ext cx="2188654" cy="88399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2D9216E-546C-4D1C-B585-0FBC11804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6" y="2353019"/>
            <a:ext cx="6468417" cy="88399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D510844-B106-4303-9B88-91FFE6F95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2" y="1615956"/>
            <a:ext cx="8565622" cy="88399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AEF775D-1C62-4AA9-B5F1-3170F1E3A8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0" y="3840174"/>
            <a:ext cx="2188654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8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1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4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8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9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2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5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CB5386-1957-4277-AD72-4A0B47523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5089A6A-58DF-4D24-BE6F-AE80F83846C7}"/>
              </a:ext>
            </a:extLst>
          </p:cNvPr>
          <p:cNvSpPr txBox="1"/>
          <p:nvPr/>
        </p:nvSpPr>
        <p:spPr>
          <a:xfrm>
            <a:off x="1050428" y="407983"/>
            <a:ext cx="701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B44096-7A58-4E29-9591-B299512F7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2" y="1634836"/>
            <a:ext cx="2298391" cy="3084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ADB59F-025E-4A01-A256-3557D68D2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613" y="1627755"/>
            <a:ext cx="2298391" cy="236545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CFB73EB-BDC0-482E-A87A-CD22C671E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25" y="1610945"/>
            <a:ext cx="2164268" cy="162167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6BC56AA-0AC6-459A-B1E0-5A7C90CB46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22" y="1610945"/>
            <a:ext cx="2158171" cy="8779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87085EF-5C79-4D85-BD10-DCD7AAB4D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32" y="1623139"/>
            <a:ext cx="2298391" cy="236545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0BF35D9-D731-4A2A-97CE-6E8C320744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44" y="1606329"/>
            <a:ext cx="2164268" cy="162167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C711135-EC00-4768-95B5-9D36FCC98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41" y="1606329"/>
            <a:ext cx="2158171" cy="8779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8CD3B7D-1590-4EC9-853D-73DC42FE9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6" y="1639459"/>
            <a:ext cx="2298391" cy="308484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347FA30-6B53-40FF-A4D0-9F30B2E34E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468" y="1610952"/>
            <a:ext cx="2164268" cy="162167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E9EF4B8-DC17-40F4-974B-853FF71C64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665" y="1610952"/>
            <a:ext cx="2158171" cy="8779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858C696-8064-49C2-A632-3C920E6C5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620" y="1618527"/>
            <a:ext cx="2298391" cy="236545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7421888-811C-445C-B4BD-077FB2321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4" y="1634847"/>
            <a:ext cx="2298391" cy="308484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4D0E968-329E-4364-9762-62F7AD2132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53" y="1606340"/>
            <a:ext cx="2158171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9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0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3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3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9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6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9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2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1874</TotalTime>
  <Words>378</Words>
  <Application>Microsoft Office PowerPoint</Application>
  <PresentationFormat>On-screen Show (4:3)</PresentationFormat>
  <Paragraphs>136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Trần Thị</dc:creator>
  <cp:lastModifiedBy>Admin</cp:lastModifiedBy>
  <cp:revision>38</cp:revision>
  <dcterms:created xsi:type="dcterms:W3CDTF">2020-03-05T11:44:20Z</dcterms:created>
  <dcterms:modified xsi:type="dcterms:W3CDTF">2020-03-21T01:19:39Z</dcterms:modified>
</cp:coreProperties>
</file>