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86" r:id="rId4"/>
    <p:sldId id="258" r:id="rId5"/>
    <p:sldId id="295" r:id="rId6"/>
    <p:sldId id="296" r:id="rId7"/>
    <p:sldId id="303" r:id="rId8"/>
    <p:sldId id="292" r:id="rId9"/>
    <p:sldId id="293" r:id="rId10"/>
    <p:sldId id="261" r:id="rId11"/>
    <p:sldId id="273" r:id="rId12"/>
    <p:sldId id="299" r:id="rId13"/>
    <p:sldId id="300" r:id="rId14"/>
    <p:sldId id="302" r:id="rId15"/>
    <p:sldId id="297" r:id="rId16"/>
    <p:sldId id="304" r:id="rId17"/>
    <p:sldId id="301" r:id="rId18"/>
    <p:sldId id="290" r:id="rId19"/>
    <p:sldId id="284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170B"/>
    <a:srgbClr val="FAC5CD"/>
    <a:srgbClr val="E64536"/>
    <a:srgbClr val="74CEE2"/>
    <a:srgbClr val="72CEE2"/>
    <a:srgbClr val="3F0904"/>
    <a:srgbClr val="B86228"/>
    <a:srgbClr val="4F1F0D"/>
    <a:srgbClr val="CA7814"/>
    <a:srgbClr val="D68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6" autoAdjust="0"/>
    <p:restoredTop sz="94343" autoAdjust="0"/>
  </p:normalViewPr>
  <p:slideViewPr>
    <p:cSldViewPr snapToGrid="0">
      <p:cViewPr varScale="1">
        <p:scale>
          <a:sx n="91" d="100"/>
          <a:sy n="91" d="100"/>
        </p:scale>
        <p:origin x="9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E94C-14DC-4493-BE4A-0FCD7AB6755B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9B49-F03B-47F2-9936-FEB2E879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C168-90C5-4899-A3DC-7E478327B66F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C8A8A-6F8B-4AF7-A924-9DFE5A33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5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7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9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5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4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4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" y="58056"/>
            <a:ext cx="9021314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ular Callout 39"/>
          <p:cNvSpPr/>
          <p:nvPr/>
        </p:nvSpPr>
        <p:spPr>
          <a:xfrm>
            <a:off x="7295148" y="4602089"/>
            <a:ext cx="445275" cy="445275"/>
          </a:xfrm>
          <a:prstGeom prst="wedgeRoundRect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ular Callout 40"/>
          <p:cNvSpPr/>
          <p:nvPr/>
        </p:nvSpPr>
        <p:spPr>
          <a:xfrm>
            <a:off x="5863445" y="5278044"/>
            <a:ext cx="445275" cy="445275"/>
          </a:xfrm>
          <a:prstGeom prst="wedgeRoundRectCallout">
            <a:avLst>
              <a:gd name="adj1" fmla="val -40085"/>
              <a:gd name="adj2" fmla="val 62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3" y="1167955"/>
            <a:ext cx="4181345" cy="2643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374" y="394386"/>
            <a:ext cx="70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Bớt đi thì còn lại bao nhiêu?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492232" y="879337"/>
            <a:ext cx="2497514" cy="24975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63" y="1253851"/>
            <a:ext cx="3717547" cy="2448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374" y="4706305"/>
            <a:ext cx="3705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6 tờ giấy, bớt đi         tờ,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374" y="5308822"/>
            <a:ext cx="17075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còn lại        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837772"/>
            <a:ext cx="0" cy="5576881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4415" y="4706305"/>
            <a:ext cx="42162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5 bút chì, bớt đi         bút chì,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3342" y="5292432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òn lại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611673" y="4602089"/>
            <a:ext cx="445275" cy="445275"/>
          </a:xfrm>
          <a:prstGeom prst="wedgeRoundRectCallout">
            <a:avLst>
              <a:gd name="adj1" fmla="val -40085"/>
              <a:gd name="adj2" fmla="val 62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2011780" y="5241408"/>
            <a:ext cx="445275" cy="445275"/>
          </a:xfrm>
          <a:prstGeom prst="wedgeRoundRectCallout">
            <a:avLst>
              <a:gd name="adj1" fmla="val -36876"/>
              <a:gd name="adj2" fmla="val 62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320548" y="460208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5279" y="527804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48201" y="460208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28684" y="52332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" grpId="0"/>
      <p:bldP spid="67" grpId="0" animBg="1"/>
      <p:bldP spid="5" grpId="0"/>
      <p:bldP spid="9" grpId="0"/>
      <p:bldP spid="19" grpId="0"/>
      <p:bldP spid="20" grpId="0"/>
      <p:bldP spid="33" grpId="0" animBg="1"/>
      <p:bldP spid="37" grpId="0" animBg="1"/>
      <p:bldP spid="34" grpId="0"/>
      <p:bldP spid="39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07044" y="5649209"/>
            <a:ext cx="203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òn lại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02403" y="4824122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bớt đi        ,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9" y="578480"/>
            <a:ext cx="6201533" cy="3921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374" y="394386"/>
            <a:ext cx="70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Bớt đi thì còn lại bao nhiêu?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7044" y="4824122"/>
            <a:ext cx="290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Có 6 tờ giấy,      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97935" y="4796607"/>
            <a:ext cx="332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0371" y="5619162"/>
            <a:ext cx="40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solidFill>
                <a:srgbClr val="1BA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966889" y="5592973"/>
            <a:ext cx="493906" cy="519362"/>
          </a:xfrm>
          <a:prstGeom prst="wedgeRoundRectCallout">
            <a:avLst>
              <a:gd name="adj1" fmla="val -43975"/>
              <a:gd name="adj2" fmla="val 6250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97935" y="48103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5943343" y="4772949"/>
            <a:ext cx="493906" cy="519362"/>
          </a:xfrm>
          <a:prstGeom prst="wedgeRoundRectCallout">
            <a:avLst>
              <a:gd name="adj1" fmla="val -43975"/>
              <a:gd name="adj2" fmla="val 6616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022294" y="563418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84" y="1012224"/>
            <a:ext cx="3813454" cy="340668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071672" y="1514679"/>
            <a:ext cx="1871671" cy="2136674"/>
          </a:xfrm>
          <a:prstGeom prst="rect">
            <a:avLst/>
          </a:prstGeom>
          <a:solidFill>
            <a:srgbClr val="E64536"/>
          </a:solidFill>
          <a:ln w="28575">
            <a:solidFill>
              <a:srgbClr val="5A1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877142">
            <a:off x="4627217" y="1902483"/>
            <a:ext cx="1762524" cy="2188652"/>
          </a:xfrm>
          <a:prstGeom prst="rect">
            <a:avLst/>
          </a:prstGeom>
          <a:solidFill>
            <a:srgbClr val="FAC5CD"/>
          </a:solidFill>
          <a:ln w="28575">
            <a:solidFill>
              <a:srgbClr val="5A1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64" y="1053405"/>
            <a:ext cx="1214369" cy="1272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52" y="2311492"/>
            <a:ext cx="1231119" cy="12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5" grpId="0"/>
      <p:bldP spid="27" grpId="0"/>
      <p:bldP spid="28" grpId="0"/>
      <p:bldP spid="18" grpId="0" animBg="1"/>
      <p:bldP spid="24" grpId="0"/>
      <p:bldP spid="24" grpId="1"/>
      <p:bldP spid="36" grpId="0" animBg="1"/>
      <p:bldP spid="39" grpId="0"/>
      <p:bldP spid="39" grpId="1"/>
      <p:bldP spid="42" grpId="0" animBg="1"/>
      <p:bldP spid="42" grpId="1" animBg="1"/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ular Callout 39"/>
          <p:cNvSpPr/>
          <p:nvPr/>
        </p:nvSpPr>
        <p:spPr>
          <a:xfrm>
            <a:off x="7536448" y="4665589"/>
            <a:ext cx="445275" cy="445275"/>
          </a:xfrm>
          <a:prstGeom prst="wedgeRoundRectCallout">
            <a:avLst>
              <a:gd name="adj1" fmla="val -42224"/>
              <a:gd name="adj2" fmla="val 6463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ular Callout 40"/>
          <p:cNvSpPr/>
          <p:nvPr/>
        </p:nvSpPr>
        <p:spPr>
          <a:xfrm>
            <a:off x="5915375" y="5286238"/>
            <a:ext cx="445275" cy="445275"/>
          </a:xfrm>
          <a:prstGeom prst="wedgeRoundRectCallout">
            <a:avLst>
              <a:gd name="adj1" fmla="val -37946"/>
              <a:gd name="adj2" fmla="val 6677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3" y="1167955"/>
            <a:ext cx="4181345" cy="2643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374" y="394386"/>
            <a:ext cx="70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Bớt đi thì còn lại bao nhiêu? 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492232" y="879337"/>
            <a:ext cx="2497514" cy="24975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63" y="1253851"/>
            <a:ext cx="3717547" cy="2448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374" y="4706305"/>
            <a:ext cx="3705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6 tờ giấy, bớt đi         ,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374" y="5308822"/>
            <a:ext cx="2048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còn lại         tờ.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837772"/>
            <a:ext cx="0" cy="5576881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82215" y="4706305"/>
            <a:ext cx="3446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5 bút chì, bớt đi         ,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2215" y="5308822"/>
            <a:ext cx="27126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òn lại         bút chì.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611673" y="4697339"/>
            <a:ext cx="445275" cy="445275"/>
          </a:xfrm>
          <a:prstGeom prst="wedgeRoundRectCallout">
            <a:avLst>
              <a:gd name="adj1" fmla="val -42224"/>
              <a:gd name="adj2" fmla="val 6463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2011780" y="5279508"/>
            <a:ext cx="445275" cy="445275"/>
          </a:xfrm>
          <a:prstGeom prst="wedgeRoundRectCallout">
            <a:avLst>
              <a:gd name="adj1" fmla="val -42224"/>
              <a:gd name="adj2" fmla="val 62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572976" y="466558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0220" y="527804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48201" y="469733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8684" y="52713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9006" y="4657393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53550" y="52798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3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35" y="821313"/>
            <a:ext cx="6775331" cy="5356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6374" y="394386"/>
            <a:ext cx="133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22" y="2944434"/>
            <a:ext cx="2422979" cy="1464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2692">
            <a:off x="3766875" y="3228481"/>
            <a:ext cx="898020" cy="4535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17" y="776890"/>
            <a:ext cx="6335367" cy="2963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374" y="394386"/>
            <a:ext cx="706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2729" y="793603"/>
            <a:ext cx="5331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440">
            <a:off x="3489199" y="3067202"/>
            <a:ext cx="905255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27" y="3061046"/>
            <a:ext cx="905255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624">
            <a:off x="4119373" y="3384925"/>
            <a:ext cx="905255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440">
            <a:off x="3696334" y="2132780"/>
            <a:ext cx="905255" cy="457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0" y="1780052"/>
            <a:ext cx="905255" cy="4572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29118" y="4675890"/>
            <a:ext cx="10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Có 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7655" y="4604696"/>
            <a:ext cx="582484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08837" y="5587528"/>
            <a:ext cx="582484" cy="5852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53311" y="5587528"/>
            <a:ext cx="582484" cy="5852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85800" y="5587528"/>
            <a:ext cx="582484" cy="5852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08730" y="5473778"/>
            <a:ext cx="30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52183" y="5614357"/>
            <a:ext cx="30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4348">
            <a:off x="2899665" y="4692053"/>
            <a:ext cx="587747" cy="3375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4348">
            <a:off x="4723164" y="4692052"/>
            <a:ext cx="587747" cy="3375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4348">
            <a:off x="6835953" y="4701548"/>
            <a:ext cx="587747" cy="3375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372095" y="4675890"/>
            <a:ext cx="150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bớt đi 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61247" y="4675890"/>
            <a:ext cx="78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4346" y="459085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82728" y="459921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07711" y="56159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84521" y="56102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27153" y="55984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4521" y="56102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0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093 L 0.01961 -0.135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-67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0452 -0.1847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923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6" grpId="0"/>
      <p:bldP spid="47" grpId="0"/>
      <p:bldP spid="2" grpId="0"/>
      <p:bldP spid="2" grpId="1"/>
      <p:bldP spid="48" grpId="0"/>
      <p:bldP spid="49" grpId="0"/>
      <p:bldP spid="50" grpId="1"/>
      <p:bldP spid="50" grpId="2"/>
      <p:bldP spid="50" grpId="3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775932" y="4110037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4593" y="418049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7379" y="417246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820" y="4200649"/>
            <a:ext cx="377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8      bớt đi 3      còn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05188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149662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182151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89321" y="511100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33340" y="5085706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24248" y="509642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9" y="4200649"/>
            <a:ext cx="377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4      bớt đi 2      còn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77122" y="4084756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45783" y="415521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6374" y="394386"/>
            <a:ext cx="133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7" y="1612213"/>
            <a:ext cx="4130152" cy="193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6" y="1492046"/>
            <a:ext cx="3238992" cy="193873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572000" y="837772"/>
            <a:ext cx="0" cy="5576881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359200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03674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36163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39165" y="4957377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68970" y="5097956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772" y="1030381"/>
            <a:ext cx="5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51987" y="1030381"/>
            <a:ext cx="5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425">
            <a:off x="1019578" y="4208114"/>
            <a:ext cx="543156" cy="2743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8280" flipH="1">
            <a:off x="2433675" y="4169080"/>
            <a:ext cx="543153" cy="2743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425">
            <a:off x="3971118" y="4245984"/>
            <a:ext cx="543156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35" y="4183759"/>
            <a:ext cx="361869" cy="3657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53" y="4186615"/>
            <a:ext cx="361869" cy="3657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50" y="4183759"/>
            <a:ext cx="361869" cy="3657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462455" y="5142715"/>
            <a:ext cx="513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78260" y="5107138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67771" y="5126132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99247" y="5126132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87352" y="509642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43333" y="5121718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85153" y="4946661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14958" y="5087240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37" grpId="0"/>
      <p:bldP spid="38" grpId="0"/>
      <p:bldP spid="42" grpId="0"/>
      <p:bldP spid="47" grpId="0"/>
      <p:bldP spid="4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3377122" y="4084756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45783" y="4155212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38569" y="41471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75932" y="4110037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4593" y="4180493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7379" y="417246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820" y="4200649"/>
            <a:ext cx="377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9      bớt đi 1      còn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6374" y="394386"/>
            <a:ext cx="133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Nêu số.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7" y="1577530"/>
            <a:ext cx="4130152" cy="200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63" y="1492046"/>
            <a:ext cx="4118558" cy="193873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572000" y="837772"/>
            <a:ext cx="0" cy="5576881"/>
          </a:xfrm>
          <a:prstGeom prst="line">
            <a:avLst/>
          </a:prstGeom>
          <a:ln w="28575">
            <a:solidFill>
              <a:srgbClr val="1BAF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4939" y="4200649"/>
            <a:ext cx="377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Có 7      bớt đi 3      còn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59200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03674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36163" y="5071128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39165" y="4957377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68970" y="5097956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772" y="1030381"/>
            <a:ext cx="5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51987" y="1030381"/>
            <a:ext cx="5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8" y="4009321"/>
            <a:ext cx="366456" cy="5826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3676" y="3973508"/>
            <a:ext cx="384263" cy="5852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18" y="4046320"/>
            <a:ext cx="368060" cy="5852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35" y="3907001"/>
            <a:ext cx="419161" cy="7315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53" y="3909857"/>
            <a:ext cx="419161" cy="7315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50" y="3907001"/>
            <a:ext cx="419161" cy="7315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462455" y="5142715"/>
            <a:ext cx="513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78260" y="5107138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67771" y="5126132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99247" y="5126132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87352" y="509642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43333" y="5121718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05188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149662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182151" y="5060412"/>
            <a:ext cx="512255" cy="512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85153" y="4946661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14958" y="5087240"/>
            <a:ext cx="267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08443" y="5131999"/>
            <a:ext cx="513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24248" y="509642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13759" y="5115416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45235" y="5115416"/>
            <a:ext cx="5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33340" y="5085706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89321" y="5111002"/>
            <a:ext cx="50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46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35" grpId="0"/>
      <p:bldP spid="2" grpId="0"/>
      <p:bldP spid="37" grpId="0"/>
      <p:bldP spid="38" grpId="0"/>
      <p:bldP spid="42" grpId="0"/>
      <p:bldP spid="47" grpId="0"/>
      <p:bldP spid="48" grpId="0"/>
      <p:bldP spid="49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408240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107950"/>
            <a:ext cx="714375" cy="71437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06374" y="394386"/>
            <a:ext cx="7066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Xem tranh rồi nêu số.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44" y="1168258"/>
            <a:ext cx="5939561" cy="35725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33612" y="4702833"/>
            <a:ext cx="676777" cy="676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16963" y="4702833"/>
            <a:ext cx="676777" cy="676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73551" y="4702833"/>
            <a:ext cx="35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9719" y="4825778"/>
            <a:ext cx="35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83172" y="4744280"/>
            <a:ext cx="56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65659" y="4741947"/>
            <a:ext cx="56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9205" y="4748833"/>
            <a:ext cx="56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4338" y="47355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9205" y="47355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891" y="5626100"/>
            <a:ext cx="6138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Còn lại          con chim đậu trên cành.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05677" y="5470448"/>
            <a:ext cx="676777" cy="676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937919" y="5516448"/>
            <a:ext cx="567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BA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37919" y="5503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7" grpId="0"/>
      <p:bldP spid="28" grpId="0"/>
      <p:bldP spid="29" grpId="0"/>
      <p:bldP spid="4" grpId="0"/>
      <p:bldP spid="4" grpId="1"/>
      <p:bldP spid="30" grpId="0"/>
      <p:bldP spid="30" grpId="1"/>
      <p:bldP spid="5" grpId="0"/>
      <p:bldP spid="31" grpId="0" animBg="1"/>
      <p:bldP spid="32" grpId="0"/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425" y="2500563"/>
            <a:ext cx="66351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 đi. </a:t>
            </a:r>
          </a:p>
          <a:p>
            <a:r>
              <a:rPr lang="en-US" sz="6600" b="1" smtClean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trừ, dấu – </a:t>
            </a:r>
          </a:p>
        </p:txBody>
      </p:sp>
    </p:spTree>
    <p:extLst>
      <p:ext uri="{BB962C8B-B14F-4D97-AF65-F5344CB8AC3E}">
        <p14:creationId xmlns:p14="http://schemas.microsoft.com/office/powerpoint/2010/main" val="15955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6" y="489702"/>
            <a:ext cx="7031369" cy="58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5" y="1356234"/>
            <a:ext cx="7592882" cy="3344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70" y="2620153"/>
            <a:ext cx="721831" cy="635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84" y="2659352"/>
            <a:ext cx="499045" cy="5465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2544889"/>
            <a:ext cx="433693" cy="5733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00" y="2544889"/>
            <a:ext cx="409929" cy="445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50" y="3028361"/>
            <a:ext cx="721831" cy="6356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5" y="3392796"/>
            <a:ext cx="721831" cy="6356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11" y="3028362"/>
            <a:ext cx="721831" cy="6356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52" y="2406731"/>
            <a:ext cx="596754" cy="7435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43" y="2981768"/>
            <a:ext cx="658082" cy="7288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0168" flipH="1">
            <a:off x="6228515" y="3004987"/>
            <a:ext cx="721189" cy="6824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0" y="2595461"/>
            <a:ext cx="670668" cy="5906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9097" y="672536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Còn lại bao nhiêu con vịt dưới ao?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8239" y="5028176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7           , bớt đi 2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55923" y="5631521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òn lại 5          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52" y="4883742"/>
            <a:ext cx="613174" cy="5399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71" y="4934566"/>
            <a:ext cx="613174" cy="5399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42" y="5549214"/>
            <a:ext cx="613174" cy="539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93" y="2307554"/>
            <a:ext cx="813020" cy="341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13" y="3285633"/>
            <a:ext cx="758046" cy="3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9705 -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1434 -0.019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-9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1.48148E-6 L -0.09739 0.0289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1033 0.000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7413 0.014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74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0" y="774713"/>
            <a:ext cx="2155510" cy="3168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20" y="874111"/>
            <a:ext cx="2581278" cy="3073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58" y="986400"/>
            <a:ext cx="1718447" cy="296149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584277" y="3961640"/>
            <a:ext cx="4104704" cy="0"/>
          </a:xfrm>
          <a:prstGeom prst="line">
            <a:avLst/>
          </a:prstGeom>
          <a:ln w="28575">
            <a:solidFill>
              <a:srgbClr val="4F1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89" y="975324"/>
            <a:ext cx="2170975" cy="2976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30" y="4166838"/>
            <a:ext cx="2118835" cy="1059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52" y="3922451"/>
            <a:ext cx="565768" cy="648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91" y="3979475"/>
            <a:ext cx="565768" cy="648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07" y="4048485"/>
            <a:ext cx="565768" cy="648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64" y="4048485"/>
            <a:ext cx="565768" cy="6480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64" y="4397045"/>
            <a:ext cx="565768" cy="6480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58" y="4411705"/>
            <a:ext cx="565768" cy="6480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28" y="4372516"/>
            <a:ext cx="565768" cy="6480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78239" y="237402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Còn lại bao nhiêu quả táo?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61298" y="5406644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7         , bớt đi 2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8239" y="6036359"/>
            <a:ext cx="498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òn lại 5        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55" y="5262210"/>
            <a:ext cx="471425" cy="539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22" y="5313034"/>
            <a:ext cx="471425" cy="5399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75" y="5898654"/>
            <a:ext cx="471425" cy="5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06493 -0.0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-49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1198 -0.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10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6" y="1037063"/>
            <a:ext cx="8250608" cy="452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1646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1834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02022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82398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92210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72586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2774" y="2193815"/>
            <a:ext cx="759580" cy="774236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97470" y="2152592"/>
            <a:ext cx="890188" cy="888029"/>
            <a:chOff x="3371231" y="4830603"/>
            <a:chExt cx="509917" cy="50467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381899" y="4830603"/>
              <a:ext cx="498701" cy="5046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71231" y="4830603"/>
              <a:ext cx="509917" cy="5046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888249" y="2156199"/>
            <a:ext cx="905541" cy="888029"/>
            <a:chOff x="3372805" y="4830603"/>
            <a:chExt cx="518710" cy="504674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392814" y="4830603"/>
              <a:ext cx="498701" cy="5046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372805" y="4830603"/>
              <a:ext cx="508343" cy="502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225639" y="3643243"/>
            <a:ext cx="149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Có 7     , 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34414" y="3634122"/>
            <a:ext cx="2050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òn lại 5      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17010" y="3643696"/>
            <a:ext cx="1858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bớt đi 2     ,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7534" y="3655190"/>
            <a:ext cx="307154" cy="313080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70939" y="3669910"/>
            <a:ext cx="307154" cy="313080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79431" y="3664715"/>
            <a:ext cx="307154" cy="313080"/>
          </a:xfrm>
          <a:prstGeom prst="rect">
            <a:avLst/>
          </a:prstGeom>
          <a:solidFill>
            <a:srgbClr val="FFCB05"/>
          </a:solidFill>
          <a:ln>
            <a:solidFill>
              <a:srgbClr val="CA781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3" grpId="0"/>
      <p:bldP spid="24" grpId="0"/>
      <p:bldP spid="39" grpId="0"/>
      <p:bldP spid="19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5" y="115150"/>
            <a:ext cx="7778030" cy="6489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4920342" y="4424683"/>
            <a:ext cx="2989943" cy="895451"/>
          </a:xfrm>
          <a:prstGeom prst="roundRect">
            <a:avLst/>
          </a:prstGeom>
          <a:solidFill>
            <a:srgbClr val="74CEE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1311" y="4458946"/>
            <a:ext cx="716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8386" y="4458946"/>
            <a:ext cx="685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8252" y="4458946"/>
            <a:ext cx="715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8394" y="4458946"/>
            <a:ext cx="860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8307" y="4460397"/>
            <a:ext cx="888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62719" y="4895440"/>
            <a:ext cx="5103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0822" y="4895440"/>
            <a:ext cx="5030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12884" y="4896866"/>
            <a:ext cx="4733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37391" y="4889247"/>
            <a:ext cx="5030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73117" y="5105238"/>
            <a:ext cx="1371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12" y="5846097"/>
            <a:ext cx="608208" cy="608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5825" y="5415210"/>
            <a:ext cx="2255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Dấu 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 đọc là </a:t>
            </a: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8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1" grpId="0"/>
      <p:bldP spid="22" grpId="0"/>
      <p:bldP spid="23" grpId="0"/>
      <p:bldP spid="24" grpId="0"/>
      <p:bldP spid="26" grpId="0"/>
      <p:bldP spid="27" grpId="0"/>
      <p:bldP spid="2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3302</TotalTime>
  <Words>291</Words>
  <Application>Microsoft Office PowerPoint</Application>
  <PresentationFormat>On-screen Show (4:3)</PresentationFormat>
  <Paragraphs>126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658</cp:revision>
  <dcterms:created xsi:type="dcterms:W3CDTF">2018-11-09T03:14:06Z</dcterms:created>
  <dcterms:modified xsi:type="dcterms:W3CDTF">2020-04-24T10:05:10Z</dcterms:modified>
</cp:coreProperties>
</file>