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1" r:id="rId3"/>
    <p:sldId id="285" r:id="rId4"/>
    <p:sldId id="300" r:id="rId5"/>
    <p:sldId id="305" r:id="rId6"/>
    <p:sldId id="306" r:id="rId7"/>
    <p:sldId id="302" r:id="rId8"/>
    <p:sldId id="308" r:id="rId9"/>
    <p:sldId id="307" r:id="rId10"/>
    <p:sldId id="309" r:id="rId11"/>
    <p:sldId id="283" r:id="rId12"/>
    <p:sldId id="304" r:id="rId13"/>
    <p:sldId id="31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C42"/>
    <a:srgbClr val="FFD243"/>
    <a:srgbClr val="0071BC"/>
    <a:srgbClr val="D16659"/>
    <a:srgbClr val="137BBE"/>
    <a:srgbClr val="46C5E0"/>
    <a:srgbClr val="C97717"/>
    <a:srgbClr val="F2818E"/>
    <a:srgbClr val="FEC20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5332" autoAdjust="0"/>
  </p:normalViewPr>
  <p:slideViewPr>
    <p:cSldViewPr snapToGrid="0">
      <p:cViewPr varScale="1">
        <p:scale>
          <a:sx n="91" d="100"/>
          <a:sy n="91" d="100"/>
        </p:scale>
        <p:origin x="930" y="9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6889793" y="3996908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66648" y="394386"/>
            <a:ext cx="735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nhẩm</a:t>
            </a:r>
            <a:r>
              <a:rPr lang="en-US" sz="2400" b="1" dirty="0" smtClean="0"/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86698" y="402903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61464" y="4029035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300" y="1197044"/>
            <a:ext cx="2499360" cy="67763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76300" y="2159903"/>
            <a:ext cx="3078480" cy="67763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88780" y="1227699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75228" y="1227699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154618" y="2198494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41066" y="2198494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9579" y="1258860"/>
            <a:ext cx="13821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 + 5 =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73086" y="122418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48096" y="219792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29579" y="2228483"/>
            <a:ext cx="2034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 + 5 + 1 =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76300" y="4022594"/>
            <a:ext cx="2499360" cy="67763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76300" y="4985453"/>
            <a:ext cx="3078480" cy="67763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588780" y="4053249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75228" y="4053249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54618" y="5024044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41066" y="5024044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29579" y="4084410"/>
            <a:ext cx="13821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+ 2 =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72678" y="405324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33898" y="503875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29579" y="5054033"/>
            <a:ext cx="2034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+ 2 + 1 =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960620" y="1197044"/>
            <a:ext cx="2499360" cy="67763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960620" y="2159903"/>
            <a:ext cx="3078480" cy="67763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673100" y="1227699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59548" y="1227699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238938" y="2198494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25386" y="2198494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13899" y="1258860"/>
            <a:ext cx="13821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+ 1 =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57406" y="1221943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18084" y="2221719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213899" y="2228483"/>
            <a:ext cx="2034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+ 1 + 2 =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960620" y="4022594"/>
            <a:ext cx="2499360" cy="67763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960620" y="4985453"/>
            <a:ext cx="3078480" cy="67763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673100" y="4053249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759548" y="4053249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238938" y="5024044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325386" y="5024044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213899" y="4084410"/>
            <a:ext cx="13821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+ 4 =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56998" y="4052394"/>
            <a:ext cx="318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203203" y="5047269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213899" y="5054033"/>
            <a:ext cx="2034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+ 4 + 2 =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1507725" y="2402590"/>
            <a:ext cx="252547" cy="783775"/>
          </a:xfrm>
          <a:prstGeom prst="rightBrace">
            <a:avLst>
              <a:gd name="adj1" fmla="val 8333"/>
              <a:gd name="adj2" fmla="val 52222"/>
            </a:avLst>
          </a:prstGeom>
          <a:ln w="28575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683151" y="1224803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8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14201 0.25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44" grpId="0"/>
      <p:bldP spid="46" grpId="0"/>
      <p:bldP spid="75" grpId="0"/>
      <p:bldP spid="77" grpId="0"/>
      <p:bldP spid="79" grpId="0"/>
      <p:bldP spid="80" grpId="0"/>
      <p:bldP spid="97" grpId="0"/>
      <p:bldP spid="99" grpId="0"/>
      <p:bldP spid="101" grpId="0"/>
      <p:bldP spid="102" grpId="0"/>
      <p:bldP spid="108" grpId="0"/>
      <p:bldP spid="110" grpId="0"/>
      <p:bldP spid="112" grpId="0"/>
      <p:bldP spid="113" grpId="0"/>
      <p:bldP spid="3" grpId="0" animBg="1"/>
      <p:bldP spid="3" grpId="1" animBg="1"/>
      <p:bldP spid="50" grpId="0"/>
      <p:bldP spid="50" grpId="1"/>
      <p:bldP spid="5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180316" y="1574032"/>
            <a:ext cx="530352" cy="5303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444" y="1589982"/>
            <a:ext cx="530352" cy="53035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22379" y="1589786"/>
            <a:ext cx="530352" cy="5303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94507" y="1605736"/>
            <a:ext cx="530352" cy="53035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6690" y="945728"/>
            <a:ext cx="38908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8426" y="1568061"/>
            <a:ext cx="530352" cy="5303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17752" y="1575389"/>
            <a:ext cx="533398" cy="53339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2587" y="1583220"/>
            <a:ext cx="530352" cy="5303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09200" y="1607204"/>
            <a:ext cx="530352" cy="530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38676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Nêu phép tính rồi trả lời câu hỏi.</a:t>
            </a:r>
            <a:r>
              <a:rPr lang="vi-VN" sz="2400" dirty="0"/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70" y="2168239"/>
            <a:ext cx="4108460" cy="4226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822975" y="936910"/>
            <a:ext cx="37128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10781" y="1563946"/>
            <a:ext cx="530352" cy="530352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5486857" y="1555237"/>
            <a:ext cx="533398" cy="53339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08500" y="1582033"/>
            <a:ext cx="530352" cy="53035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10458" y="1580502"/>
            <a:ext cx="530352" cy="530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23637" y="1563084"/>
            <a:ext cx="530352" cy="5303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84970" y="1584098"/>
            <a:ext cx="530352" cy="53035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8358" y="157482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59697" y="1555237"/>
            <a:ext cx="533398" cy="53339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4138" y="1584098"/>
            <a:ext cx="530352" cy="53035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52820" y="156781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95765" y="1605736"/>
            <a:ext cx="530352" cy="53035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2667763" y="4180114"/>
            <a:ext cx="3907822" cy="13759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9425" y="2393769"/>
            <a:ext cx="1741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9847" y="2381914"/>
            <a:ext cx="1741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con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allAtOnce" animBg="1"/>
      <p:bldP spid="43" grpId="0"/>
      <p:bldP spid="43" grpId="1"/>
      <p:bldP spid="18" grpId="0" uiExpand="1" build="allAtOnce" animBg="1"/>
      <p:bldP spid="30" grpId="0"/>
      <p:bldP spid="30" grpId="1"/>
      <p:bldP spid="19" grpId="1"/>
      <p:bldP spid="12" grpId="0" uiExpand="1" build="allAtOnce" animBg="1"/>
      <p:bldP spid="13" grpId="0" animBg="1"/>
      <p:bldP spid="14" grpId="0" uiExpand="1" build="allAtOnce" animBg="1"/>
      <p:bldP spid="17" grpId="0"/>
      <p:bldP spid="5" grpId="0"/>
      <p:bldP spid="24" grpId="0"/>
      <p:bldP spid="25" grpId="0" uiExpand="1" build="allAtOnce" animBg="1"/>
      <p:bldP spid="26" grpId="0" animBg="1"/>
      <p:bldP spid="32" grpId="0"/>
      <p:bldP spid="33" grpId="0" uiExpand="1" build="allAtOnce" animBg="1"/>
      <p:bldP spid="37" grpId="0"/>
      <p:bldP spid="37" grpId="1"/>
      <p:bldP spid="4" grpId="0"/>
      <p:bldP spid="39" grpId="0" animBg="1"/>
      <p:bldP spid="40" grpId="0"/>
      <p:bldP spid="40" grpId="1"/>
      <p:bldP spid="41" grpId="0"/>
      <p:bldP spid="44" grpId="0"/>
      <p:bldP spid="44" grpId="1"/>
      <p:bldP spid="3" grpId="0" animBg="1"/>
      <p:bldP spid="3" grpId="1" animBg="1"/>
      <p:bldP spid="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86056" y="11495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" y="-46122"/>
            <a:ext cx="1100868" cy="10856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4367" y="343221"/>
            <a:ext cx="538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39792" y="31214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4558" y="263747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72668"/>
              </p:ext>
            </p:extLst>
          </p:nvPr>
        </p:nvGraphicFramePr>
        <p:xfrm>
          <a:off x="1524000" y="1022521"/>
          <a:ext cx="6095999" cy="53869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64061031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6435721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3117267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04641025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088843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83053572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995041638"/>
                    </a:ext>
                  </a:extLst>
                </a:gridCol>
              </a:tblGrid>
              <a:tr h="76956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3561109"/>
                  </a:ext>
                </a:extLst>
              </a:tr>
              <a:tr h="76956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078838"/>
                  </a:ext>
                </a:extLst>
              </a:tr>
              <a:tr h="76956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199095"/>
                  </a:ext>
                </a:extLst>
              </a:tr>
              <a:tr h="76956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4113910"/>
                  </a:ext>
                </a:extLst>
              </a:tr>
              <a:tr h="76956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437139"/>
                  </a:ext>
                </a:extLst>
              </a:tr>
              <a:tr h="76956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78925"/>
                  </a:ext>
                </a:extLst>
              </a:tr>
              <a:tr h="769569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334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0730" y="11495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0730" y="265215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01691" y="42690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0423" y="57792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91725" y="5779238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33027" y="5779238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86056" y="26536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6056" y="418855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13371" y="577778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53988" y="577778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3027" y="577778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45164" y="42146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6992" y="42146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837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3" grpId="0"/>
      <p:bldP spid="24" grpId="0" animBg="1"/>
      <p:bldP spid="25" grpId="0"/>
      <p:bldP spid="3" grpId="0"/>
      <p:bldP spid="3" grpId="1"/>
      <p:bldP spid="3" grpId="2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3" grpId="0"/>
      <p:bldP spid="34" grpId="0"/>
      <p:bldP spid="35" grpId="0"/>
      <p:bldP spid="36" grpId="0"/>
      <p:bldP spid="37" grpId="0"/>
      <p:bldP spid="20" grpId="0"/>
      <p:bldP spid="2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835693"/>
            <a:ext cx="5258616" cy="5612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7984" y="2058852"/>
            <a:ext cx="3657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79157" y="2597365"/>
            <a:ext cx="3657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31987" y="3134781"/>
            <a:ext cx="3657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85821" y="3684466"/>
            <a:ext cx="3657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85371" y="4235079"/>
            <a:ext cx="3657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58586" y="4791435"/>
            <a:ext cx="3657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603189" y="5326078"/>
            <a:ext cx="3657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60389" y="5883372"/>
            <a:ext cx="3657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" y="-46122"/>
            <a:ext cx="1100868" cy="10856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4367" y="343221"/>
            <a:ext cx="538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39792" y="31214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59722" y="263747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410" y="205123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98370" y="2583575"/>
            <a:ext cx="327334" cy="3657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1200" y="3156528"/>
            <a:ext cx="327334" cy="3657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08716" y="3705867"/>
            <a:ext cx="327334" cy="3657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730" y="4240446"/>
            <a:ext cx="385042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39304" y="4808610"/>
            <a:ext cx="385042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8370" y="258357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51200" y="31526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24247" y="369062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04584" y="42296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63440" y="4779340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189" y="5326078"/>
            <a:ext cx="385042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0389" y="5883372"/>
            <a:ext cx="385042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2043" y="53260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7910" y="584902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79157" y="3012811"/>
            <a:ext cx="3657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28" grpId="1" animBg="1"/>
      <p:bldP spid="29" grpId="1" animBg="1"/>
      <p:bldP spid="30" grpId="1" animBg="1"/>
      <p:bldP spid="31" grpId="1" animBg="1"/>
      <p:bldP spid="33" grpId="0"/>
      <p:bldP spid="34" grpId="0"/>
      <p:bldP spid="35" grpId="0"/>
      <p:bldP spid="36" grpId="0"/>
      <p:bldP spid="37" grpId="0"/>
      <p:bldP spid="21" grpId="1" animBg="1"/>
      <p:bldP spid="22" grpId="1" animBg="1"/>
      <p:bldP spid="2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" y="46037"/>
            <a:ext cx="9041325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726" y="87085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+ 3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26" y="1621169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+ 3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26" y="2371481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+ 3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26" y="311889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+ 3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26" y="387252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+ 3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26" y="4623023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+ 3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26" y="537351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+ 3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0423" y="8675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0423" y="16149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0423" y="239428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0423" y="31259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0423" y="3820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0423" y="459946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0423" y="533110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0949" y="87085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+ 4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0949" y="1621169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+ 4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0949" y="2371481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+ 4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0949" y="311889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+ 4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0949" y="387252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+ 4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0949" y="4623023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+ 4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0949" y="537351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+ 9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5646" y="8675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05646" y="16149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05646" y="239428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05646" y="31259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05646" y="38462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05646" y="459946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05646" y="533110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11634" y="87085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+ 5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1634" y="1621169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+ 5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1634" y="2371481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+ 5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11634" y="311889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+ 5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11634" y="387252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+ 5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1634" y="4623023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+ 8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11634" y="537351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+ 8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26331" y="8675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26331" y="16149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26331" y="239428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26331" y="31259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26331" y="38462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26331" y="459946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26331" y="533110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66857" y="87085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+ 6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66857" y="1621169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+ 6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66857" y="2371481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+ 6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66857" y="311889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+ 6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66857" y="387252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+ 7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66857" y="4623023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+ 7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66857" y="537351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+ 7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81554" y="8675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81554" y="16149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81554" y="239428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81554" y="312592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81554" y="38462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81554" y="459946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081554" y="533110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3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525"/>
            <a:ext cx="9118600" cy="683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4304" y="2844225"/>
            <a:ext cx="37753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7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7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7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7" y="394386"/>
            <a:ext cx="747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/>
              <a:t>Chọn phép tính thích hợp với mỗi hình. Tính kết </a:t>
            </a:r>
            <a:r>
              <a:rPr lang="vi-VN" sz="2200" b="1" dirty="0" smtClean="0"/>
              <a:t>quả</a:t>
            </a:r>
            <a:r>
              <a:rPr lang="en-US" sz="2400" dirty="0" smtClean="0"/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2" y="1497526"/>
            <a:ext cx="2803554" cy="10836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6" y="3826862"/>
            <a:ext cx="2439928" cy="2063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01" y="4125736"/>
            <a:ext cx="2516213" cy="1795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01" y="1280160"/>
            <a:ext cx="3060396" cy="19306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377962" y="1394289"/>
            <a:ext cx="2103120" cy="748828"/>
          </a:xfrm>
          <a:prstGeom prst="roundRect">
            <a:avLst/>
          </a:prstGeom>
          <a:solidFill>
            <a:srgbClr val="FEC20B"/>
          </a:solidFill>
          <a:ln w="28575">
            <a:solidFill>
              <a:srgbClr val="C9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21246" y="1644601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8476" y="1503198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+ 2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39987" y="1516236"/>
            <a:ext cx="448617" cy="454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10130" y="1489581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0043" y="1482347"/>
            <a:ext cx="40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77962" y="2603635"/>
            <a:ext cx="2103120" cy="748828"/>
          </a:xfrm>
          <a:prstGeom prst="roundRect">
            <a:avLst/>
          </a:prstGeom>
          <a:solidFill>
            <a:srgbClr val="A6CE39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21246" y="2854865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39987" y="2718004"/>
            <a:ext cx="448617" cy="454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0130" y="2699845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60043" y="2684115"/>
            <a:ext cx="40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377962" y="4039507"/>
            <a:ext cx="2103120" cy="748828"/>
          </a:xfrm>
          <a:prstGeom prst="roundRect">
            <a:avLst/>
          </a:prstGeom>
          <a:solidFill>
            <a:srgbClr val="F2818E"/>
          </a:solidFill>
          <a:ln w="28575">
            <a:solidFill>
              <a:srgbClr val="D16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21246" y="4290737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56566" y="4177031"/>
            <a:ext cx="448617" cy="454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10130" y="4135717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6622" y="4135716"/>
            <a:ext cx="40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377962" y="5389975"/>
            <a:ext cx="2103120" cy="748828"/>
          </a:xfrm>
          <a:prstGeom prst="roundRect">
            <a:avLst/>
          </a:prstGeom>
          <a:solidFill>
            <a:srgbClr val="46C5E0"/>
          </a:solidFill>
          <a:ln w="28575">
            <a:solidFill>
              <a:srgbClr val="137B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21246" y="5641205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35444" y="5493733"/>
            <a:ext cx="448617" cy="454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710130" y="5486185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55500" y="5452418"/>
            <a:ext cx="40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08476" y="2714726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+ 3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8476" y="4150904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+ 1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08476" y="5484259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+ 6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5344" y="1186333"/>
            <a:ext cx="2704390" cy="1759131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/>
      <p:bldP spid="23" grpId="0"/>
      <p:bldP spid="24" grpId="0" animBg="1"/>
      <p:bldP spid="25" grpId="0"/>
      <p:bldP spid="26" grpId="0"/>
      <p:bldP spid="26" grpId="1"/>
      <p:bldP spid="28" grpId="0" animBg="1"/>
      <p:bldP spid="29" grpId="0"/>
      <p:bldP spid="31" grpId="0" animBg="1"/>
      <p:bldP spid="32" grpId="0"/>
      <p:bldP spid="33" grpId="0"/>
      <p:bldP spid="33" grpId="1"/>
      <p:bldP spid="35" grpId="0" animBg="1"/>
      <p:bldP spid="36" grpId="0"/>
      <p:bldP spid="38" grpId="0" animBg="1"/>
      <p:bldP spid="39" grpId="0"/>
      <p:bldP spid="40" grpId="0"/>
      <p:bldP spid="40" grpId="1"/>
      <p:bldP spid="55" grpId="0" animBg="1"/>
      <p:bldP spid="56" grpId="0"/>
      <p:bldP spid="58" grpId="0" animBg="1"/>
      <p:bldP spid="59" grpId="0"/>
      <p:bldP spid="60" grpId="0"/>
      <p:bldP spid="60" grpId="1"/>
      <p:bldP spid="65" grpId="0"/>
      <p:bldP spid="66" grpId="0"/>
      <p:bldP spid="6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7" y="394386"/>
            <a:ext cx="747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/>
              <a:t>Chọn phép tính thích hợp với mỗi hình. Tính kết </a:t>
            </a:r>
            <a:r>
              <a:rPr lang="vi-VN" sz="2200" b="1" dirty="0" smtClean="0"/>
              <a:t>quả</a:t>
            </a:r>
            <a:r>
              <a:rPr lang="en-US" sz="2400" dirty="0" smtClean="0"/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76" y="1453983"/>
            <a:ext cx="6158249" cy="238034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76252" y="1146283"/>
            <a:ext cx="2995748" cy="2995748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72000" y="1146283"/>
            <a:ext cx="2995748" cy="2995748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39126" y="428461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9149" y="42922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576252" y="1045029"/>
            <a:ext cx="6074873" cy="3387634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337000" y="4284619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130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7" grpId="0" animBg="1"/>
      <p:bldP spid="37" grpId="1" animBg="1"/>
      <p:bldP spid="7" grpId="0"/>
      <p:bldP spid="41" grpId="0"/>
      <p:bldP spid="8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5481082" y="4433476"/>
            <a:ext cx="1006804" cy="354858"/>
          </a:xfrm>
          <a:prstGeom prst="line">
            <a:avLst/>
          </a:prstGeom>
          <a:ln w="38100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1" idx="3"/>
          </p:cNvCxnSpPr>
          <p:nvPr/>
        </p:nvCxnSpPr>
        <p:spPr>
          <a:xfrm>
            <a:off x="5481082" y="1768703"/>
            <a:ext cx="739662" cy="424645"/>
          </a:xfrm>
          <a:prstGeom prst="line">
            <a:avLst/>
          </a:prstGeom>
          <a:ln w="38100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8" idx="1"/>
          </p:cNvCxnSpPr>
          <p:nvPr/>
        </p:nvCxnSpPr>
        <p:spPr>
          <a:xfrm flipV="1">
            <a:off x="2565308" y="2978049"/>
            <a:ext cx="812654" cy="1925673"/>
          </a:xfrm>
          <a:prstGeom prst="line">
            <a:avLst/>
          </a:prstGeom>
          <a:ln w="38100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55" idx="1"/>
          </p:cNvCxnSpPr>
          <p:nvPr/>
        </p:nvCxnSpPr>
        <p:spPr>
          <a:xfrm>
            <a:off x="2490651" y="2238103"/>
            <a:ext cx="887311" cy="3526286"/>
          </a:xfrm>
          <a:prstGeom prst="line">
            <a:avLst/>
          </a:prstGeom>
          <a:ln w="38100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45027" y="394386"/>
            <a:ext cx="747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/>
              <a:t>Chọn phép tính thích hợp với mỗi hình. Tính kết </a:t>
            </a:r>
            <a:r>
              <a:rPr lang="vi-VN" sz="2200" b="1" dirty="0" smtClean="0"/>
              <a:t>quả</a:t>
            </a:r>
            <a:r>
              <a:rPr lang="en-US" sz="2400" dirty="0" smtClean="0"/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2" y="1497526"/>
            <a:ext cx="2803554" cy="10836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6" y="3826862"/>
            <a:ext cx="2439928" cy="2063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01" y="4125736"/>
            <a:ext cx="2516213" cy="1795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01" y="1280160"/>
            <a:ext cx="3060396" cy="19306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377962" y="1394289"/>
            <a:ext cx="2103120" cy="748828"/>
          </a:xfrm>
          <a:prstGeom prst="roundRect">
            <a:avLst/>
          </a:prstGeom>
          <a:solidFill>
            <a:srgbClr val="FEC20B"/>
          </a:solidFill>
          <a:ln w="28575">
            <a:solidFill>
              <a:srgbClr val="C9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21246" y="1644601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8476" y="1503198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+ 2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39987" y="1516236"/>
            <a:ext cx="448617" cy="454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10130" y="1489581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0043" y="1482347"/>
            <a:ext cx="40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77962" y="2603635"/>
            <a:ext cx="2103120" cy="748828"/>
          </a:xfrm>
          <a:prstGeom prst="roundRect">
            <a:avLst/>
          </a:prstGeom>
          <a:solidFill>
            <a:srgbClr val="A6CE39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21246" y="2854865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39987" y="2718004"/>
            <a:ext cx="448617" cy="454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0130" y="2699845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60043" y="2684115"/>
            <a:ext cx="40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377962" y="4039507"/>
            <a:ext cx="2103120" cy="748828"/>
          </a:xfrm>
          <a:prstGeom prst="roundRect">
            <a:avLst/>
          </a:prstGeom>
          <a:solidFill>
            <a:srgbClr val="F2818E"/>
          </a:solidFill>
          <a:ln w="28575">
            <a:solidFill>
              <a:srgbClr val="D16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21246" y="4290737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56566" y="4177031"/>
            <a:ext cx="448617" cy="454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10130" y="4135717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6622" y="4135716"/>
            <a:ext cx="40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377962" y="5389975"/>
            <a:ext cx="2103120" cy="748828"/>
          </a:xfrm>
          <a:prstGeom prst="roundRect">
            <a:avLst/>
          </a:prstGeom>
          <a:solidFill>
            <a:srgbClr val="46C5E0"/>
          </a:solidFill>
          <a:ln w="28575">
            <a:solidFill>
              <a:srgbClr val="137B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21246" y="5641205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35444" y="5493733"/>
            <a:ext cx="448617" cy="454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710130" y="5486185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55500" y="5452418"/>
            <a:ext cx="40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08476" y="2714726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+ 3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8476" y="4150904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+ 1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08476" y="5484259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+ 6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8673" y="293555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79923" y="293555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63628" y="2924472"/>
            <a:ext cx="34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3" name="Oval 42"/>
          <p:cNvSpPr/>
          <p:nvPr/>
        </p:nvSpPr>
        <p:spPr>
          <a:xfrm>
            <a:off x="405344" y="1186333"/>
            <a:ext cx="2704390" cy="1759131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872892" y="54663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48760" y="14544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71774" y="26622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71774" y="41705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502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40" grpId="0"/>
      <p:bldP spid="60" grpId="0"/>
      <p:bldP spid="34" grpId="0"/>
      <p:bldP spid="37" grpId="0"/>
      <p:bldP spid="41" grpId="0"/>
      <p:bldP spid="43" grpId="0" animBg="1"/>
      <p:bldP spid="45" grpId="0"/>
      <p:bldP spid="53" grpId="0"/>
      <p:bldP spid="54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66648" y="394386"/>
            <a:ext cx="7356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/>
              <a:t>Quan sát mỗi cách xếp 5 quả hồng vào 2 đĩa rồi nêu số.</a:t>
            </a:r>
            <a:r>
              <a:rPr lang="vi-VN" sz="2100" dirty="0"/>
              <a:t> 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9" y="1002579"/>
            <a:ext cx="4481911" cy="118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0" y="2315598"/>
            <a:ext cx="4481910" cy="1212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09" y="3650071"/>
            <a:ext cx="4481908" cy="137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08" y="5147522"/>
            <a:ext cx="4481909" cy="1275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86698" y="131997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61464" y="131997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47450" y="131997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43839" y="131997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07823" y="131997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86698" y="2661094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61464" y="266109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03345" y="2628967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89793" y="2628967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43839" y="2654653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04537" y="2628967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90985" y="2628967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86698" y="402903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61464" y="4029035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03345" y="3996908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89793" y="3996908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43839" y="402259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804537" y="3996908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90985" y="3996908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86698" y="542562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61464" y="542562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803345" y="5393500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89793" y="5393500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43839" y="541918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804537" y="5393500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90985" y="5393500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5987" y="809884"/>
            <a:ext cx="4902925" cy="1541418"/>
          </a:xfrm>
          <a:prstGeom prst="ellipse">
            <a:avLst/>
          </a:prstGeom>
          <a:noFill/>
          <a:ln w="28575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" grpId="0"/>
      <p:bldP spid="38" grpId="0"/>
      <p:bldP spid="39" grpId="0"/>
      <p:bldP spid="40" grpId="0"/>
      <p:bldP spid="41" grpId="0"/>
      <p:bldP spid="42" grpId="0"/>
      <p:bldP spid="43" grpId="0"/>
      <p:bldP spid="48" grpId="0" animBg="1"/>
      <p:bldP spid="49" grpId="1"/>
      <p:bldP spid="50" grpId="0"/>
      <p:bldP spid="51" grpId="0" animBg="1"/>
      <p:bldP spid="52" grpId="0"/>
      <p:bldP spid="53" grpId="0"/>
      <p:bldP spid="54" grpId="0"/>
      <p:bldP spid="55" grpId="0" animBg="1"/>
      <p:bldP spid="56" grpId="0"/>
      <p:bldP spid="57" grpId="0"/>
      <p:bldP spid="58" grpId="0" animBg="1"/>
      <p:bldP spid="59" grpId="0"/>
      <p:bldP spid="60" grpId="0"/>
      <p:bldP spid="61" grpId="0"/>
      <p:bldP spid="62" grpId="0" animBg="1"/>
      <p:bldP spid="63" grpId="0"/>
      <p:bldP spid="64" grpId="0"/>
      <p:bldP spid="65" grpId="0" animBg="1"/>
      <p:bldP spid="6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65" y="3485771"/>
            <a:ext cx="2618991" cy="147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63" y="3713568"/>
            <a:ext cx="2570331" cy="1113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7" y="957039"/>
            <a:ext cx="972196" cy="10914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37" y="942561"/>
            <a:ext cx="972196" cy="109142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91" y="1449625"/>
            <a:ext cx="972196" cy="10914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24" y="1725455"/>
            <a:ext cx="972196" cy="109142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81" y="1454705"/>
            <a:ext cx="972196" cy="1091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66648" y="394386"/>
            <a:ext cx="7356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/>
              <a:t>Quan sát mỗi cách xếp 5 quả hồng vào 2 đĩa rồi nêu số.</a:t>
            </a:r>
            <a:r>
              <a:rPr lang="vi-VN" sz="2100" dirty="0"/>
              <a:t> 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64709" y="1386307"/>
            <a:ext cx="5597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71394" y="1318376"/>
            <a:ext cx="5597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3067" y="2874471"/>
            <a:ext cx="540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85679" y="4843005"/>
            <a:ext cx="540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60914" y="4843005"/>
            <a:ext cx="540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13854 0.2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35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802 0.309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154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22101 0.25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127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26059 0.310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15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21459 0.3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6649 -0.219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1099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23003 -0.506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-2532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88889E-6 -1.48148E-6 L -0.10452 -0.507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11" grpId="0"/>
      <p:bldP spid="11" grpId="1"/>
      <p:bldP spid="67" grpId="0"/>
      <p:bldP spid="67" grpId="1"/>
      <p:bldP spid="68" grpId="0"/>
      <p:bldP spid="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803345" y="2628967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89793" y="2628967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43839" y="2654653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04537" y="2628967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90985" y="2628967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03345" y="3996908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89793" y="3996908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43839" y="402259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804537" y="3996908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90985" y="3996908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03345" y="5393500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89793" y="5393500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43839" y="541918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804537" y="5393500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90985" y="5393500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66648" y="394386"/>
            <a:ext cx="7356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/>
              <a:t>Quan sát mỗi cách xếp 5 quả hồng vào 2 đĩa rồi nêu số.</a:t>
            </a:r>
            <a:r>
              <a:rPr lang="vi-VN" sz="2100" dirty="0"/>
              <a:t> 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9" y="1002579"/>
            <a:ext cx="4481911" cy="118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0" y="2315598"/>
            <a:ext cx="4481910" cy="1212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09" y="3650071"/>
            <a:ext cx="4481908" cy="137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08" y="5147522"/>
            <a:ext cx="4481909" cy="1275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86698" y="131997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61464" y="131997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47450" y="131997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43839" y="131997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07823" y="131997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86698" y="2661094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61464" y="266109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89793" y="264367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90985" y="2613236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86698" y="402903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61464" y="4029035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86698" y="542562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61464" y="542562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97479" y="398219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90985" y="399614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89793" y="5369698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890985" y="539350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475987" y="809884"/>
            <a:ext cx="4902925" cy="1541418"/>
          </a:xfrm>
          <a:prstGeom prst="ellipse">
            <a:avLst/>
          </a:prstGeom>
          <a:noFill/>
          <a:ln w="28575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6" grpId="0"/>
      <p:bldP spid="59" grpId="0"/>
      <p:bldP spid="63" grpId="0"/>
      <p:bldP spid="66" grpId="0"/>
      <p:bldP spid="44" grpId="0"/>
      <p:bldP spid="46" grpId="0"/>
      <p:bldP spid="47" grpId="0"/>
      <p:bldP spid="67" grpId="0"/>
      <p:bldP spid="68" grpId="0"/>
      <p:bldP spid="69" grpId="0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5433</TotalTime>
  <Words>530</Words>
  <Application>Microsoft Office PowerPoint</Application>
  <PresentationFormat>On-screen Show (4:3)</PresentationFormat>
  <Paragraphs>260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882</cp:revision>
  <dcterms:created xsi:type="dcterms:W3CDTF">2018-11-09T03:14:06Z</dcterms:created>
  <dcterms:modified xsi:type="dcterms:W3CDTF">2020-04-24T09:09:45Z</dcterms:modified>
</cp:coreProperties>
</file>