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314" r:id="rId4"/>
    <p:sldId id="286" r:id="rId5"/>
    <p:sldId id="261" r:id="rId6"/>
    <p:sldId id="288" r:id="rId7"/>
    <p:sldId id="295" r:id="rId8"/>
    <p:sldId id="312" r:id="rId9"/>
    <p:sldId id="313" r:id="rId10"/>
    <p:sldId id="29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459"/>
    <a:srgbClr val="EC028D"/>
    <a:srgbClr val="F84253"/>
    <a:srgbClr val="ED091F"/>
    <a:srgbClr val="079C42"/>
    <a:srgbClr val="AAE1FA"/>
    <a:srgbClr val="999DCE"/>
    <a:srgbClr val="A6CE39"/>
    <a:srgbClr val="FFFFFF"/>
    <a:srgbClr val="FEC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4103" autoAdjust="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>
        <p:guide orient="horz" pos="23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88812" y="496502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34091" y="581329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7816" y="49255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8522" y="4890104"/>
            <a:ext cx="568037" cy="5692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41800" y="492020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1849" y="4946422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7764" y="4936153"/>
            <a:ext cx="62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2820" y="5860896"/>
            <a:ext cx="60876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con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2594" y="5768478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11356" y="5813295"/>
            <a:ext cx="63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99" y="1484918"/>
            <a:ext cx="5602802" cy="348010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5696824" y="522434"/>
            <a:ext cx="2159395" cy="980638"/>
          </a:xfrm>
          <a:prstGeom prst="wedgeRoundRectCallout">
            <a:avLst>
              <a:gd name="adj1" fmla="val -46400"/>
              <a:gd name="adj2" fmla="val 852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582176" y="1184207"/>
            <a:ext cx="2264960" cy="1067060"/>
          </a:xfrm>
          <a:prstGeom prst="wedgeRoundRectCallout">
            <a:avLst>
              <a:gd name="adj1" fmla="val 57975"/>
              <a:gd name="adj2" fmla="val 501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0316" y="1300539"/>
            <a:ext cx="228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7 con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à.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1720" y="568600"/>
            <a:ext cx="225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 con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6135" y="568599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89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66427" y="130053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8535" y="49359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49241" y="4900486"/>
            <a:ext cx="568037" cy="5692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9115 0.53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20903 0.63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16" grpId="0"/>
      <p:bldP spid="19" grpId="0"/>
      <p:bldP spid="34" grpId="0"/>
      <p:bldP spid="27" grpId="0"/>
      <p:bldP spid="27" grpId="1"/>
      <p:bldP spid="28" grpId="0"/>
      <p:bldP spid="28" grpId="1"/>
      <p:bldP spid="21" grpId="0"/>
      <p:bldP spid="21" grpId="1"/>
      <p:bldP spid="21" grpId="2"/>
      <p:bldP spid="23" grpId="0"/>
      <p:bldP spid="23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91186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462" y="2669242"/>
            <a:ext cx="8517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10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619613"/>
            <a:ext cx="8556171" cy="478281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558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300786" y="1133022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724557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146096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2560153" y="1138392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2972815" y="1138392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3382479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3790819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4195308" y="1137073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4760358" y="11159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1448" y="112653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06065" y="11159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6132" y="11370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5753" y="11156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4589" y="11156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7058" y="11156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2494" y="11156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5824" y="11156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3014" y="111567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1558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>
          <a:xfrm>
            <a:off x="1300786" y="195626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/>
          <p:cNvSpPr/>
          <p:nvPr/>
        </p:nvSpPr>
        <p:spPr>
          <a:xfrm>
            <a:off x="1724557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/>
          <p:cNvSpPr/>
          <p:nvPr/>
        </p:nvSpPr>
        <p:spPr>
          <a:xfrm>
            <a:off x="2146096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/>
          <p:cNvSpPr/>
          <p:nvPr/>
        </p:nvSpPr>
        <p:spPr>
          <a:xfrm>
            <a:off x="2560153" y="195401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/>
          <p:cNvSpPr/>
          <p:nvPr/>
        </p:nvSpPr>
        <p:spPr>
          <a:xfrm>
            <a:off x="2972815" y="195401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 35"/>
          <p:cNvSpPr/>
          <p:nvPr/>
        </p:nvSpPr>
        <p:spPr>
          <a:xfrm>
            <a:off x="3382479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/>
          <p:cNvSpPr/>
          <p:nvPr/>
        </p:nvSpPr>
        <p:spPr>
          <a:xfrm>
            <a:off x="3790819" y="1952694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4195308" y="1952694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881558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ectangle 41"/>
          <p:cNvSpPr/>
          <p:nvPr/>
        </p:nvSpPr>
        <p:spPr>
          <a:xfrm>
            <a:off x="1300786" y="279872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 42"/>
          <p:cNvSpPr/>
          <p:nvPr/>
        </p:nvSpPr>
        <p:spPr>
          <a:xfrm>
            <a:off x="1724557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ectangle 43"/>
          <p:cNvSpPr/>
          <p:nvPr/>
        </p:nvSpPr>
        <p:spPr>
          <a:xfrm>
            <a:off x="2146096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ectangle 44"/>
          <p:cNvSpPr/>
          <p:nvPr/>
        </p:nvSpPr>
        <p:spPr>
          <a:xfrm>
            <a:off x="2560153" y="279647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972815" y="279647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3382479" y="279515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/>
          <p:cNvSpPr/>
          <p:nvPr/>
        </p:nvSpPr>
        <p:spPr>
          <a:xfrm>
            <a:off x="3790819" y="279515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Rectangle 50"/>
          <p:cNvSpPr/>
          <p:nvPr/>
        </p:nvSpPr>
        <p:spPr>
          <a:xfrm>
            <a:off x="881558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Rectangle 51"/>
          <p:cNvSpPr/>
          <p:nvPr/>
        </p:nvSpPr>
        <p:spPr>
          <a:xfrm>
            <a:off x="1300786" y="353931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ectangle 52"/>
          <p:cNvSpPr/>
          <p:nvPr/>
        </p:nvSpPr>
        <p:spPr>
          <a:xfrm>
            <a:off x="1724557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2146096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Rectangle 54"/>
          <p:cNvSpPr/>
          <p:nvPr/>
        </p:nvSpPr>
        <p:spPr>
          <a:xfrm>
            <a:off x="2560153" y="353706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/>
          <p:cNvSpPr/>
          <p:nvPr/>
        </p:nvSpPr>
        <p:spPr>
          <a:xfrm>
            <a:off x="2972815" y="3537066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/>
          <p:cNvSpPr/>
          <p:nvPr/>
        </p:nvSpPr>
        <p:spPr>
          <a:xfrm>
            <a:off x="3382479" y="353574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3790819" y="353574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/>
          <p:cNvSpPr/>
          <p:nvPr/>
        </p:nvSpPr>
        <p:spPr>
          <a:xfrm>
            <a:off x="892490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/>
          <p:cNvSpPr/>
          <p:nvPr/>
        </p:nvSpPr>
        <p:spPr>
          <a:xfrm>
            <a:off x="1311718" y="433104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Rectangle 62"/>
          <p:cNvSpPr/>
          <p:nvPr/>
        </p:nvSpPr>
        <p:spPr>
          <a:xfrm>
            <a:off x="1735489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ectangle 63"/>
          <p:cNvSpPr/>
          <p:nvPr/>
        </p:nvSpPr>
        <p:spPr>
          <a:xfrm>
            <a:off x="2157028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/>
          <p:cNvSpPr/>
          <p:nvPr/>
        </p:nvSpPr>
        <p:spPr>
          <a:xfrm>
            <a:off x="2571085" y="4328796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/>
          <p:cNvSpPr/>
          <p:nvPr/>
        </p:nvSpPr>
        <p:spPr>
          <a:xfrm>
            <a:off x="2983747" y="4328796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/>
          <p:cNvSpPr/>
          <p:nvPr/>
        </p:nvSpPr>
        <p:spPr>
          <a:xfrm>
            <a:off x="3393411" y="432747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/>
          <p:cNvSpPr/>
          <p:nvPr/>
        </p:nvSpPr>
        <p:spPr>
          <a:xfrm>
            <a:off x="3801751" y="432747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0" name="Rectangle 109"/>
          <p:cNvSpPr/>
          <p:nvPr/>
        </p:nvSpPr>
        <p:spPr>
          <a:xfrm>
            <a:off x="449818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" name="Rectangle 110"/>
          <p:cNvSpPr/>
          <p:nvPr/>
        </p:nvSpPr>
        <p:spPr>
          <a:xfrm>
            <a:off x="449818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Rectangle 111"/>
          <p:cNvSpPr/>
          <p:nvPr/>
        </p:nvSpPr>
        <p:spPr>
          <a:xfrm>
            <a:off x="449818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Rectangle 112"/>
          <p:cNvSpPr/>
          <p:nvPr/>
        </p:nvSpPr>
        <p:spPr>
          <a:xfrm>
            <a:off x="449818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Rectangle 113"/>
          <p:cNvSpPr/>
          <p:nvPr/>
        </p:nvSpPr>
        <p:spPr>
          <a:xfrm>
            <a:off x="460750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77" y="3807356"/>
            <a:ext cx="3363692" cy="2712876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4832590" y="1751973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72716" y="1737420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60358" y="2601329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00484" y="2586776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760358" y="3320220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800484" y="3305667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800484" y="4126791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191481" y="279515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5" name="Rectangle 134"/>
          <p:cNvSpPr/>
          <p:nvPr/>
        </p:nvSpPr>
        <p:spPr>
          <a:xfrm>
            <a:off x="4191481" y="353574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6" name="Rectangle 135"/>
          <p:cNvSpPr/>
          <p:nvPr/>
        </p:nvSpPr>
        <p:spPr>
          <a:xfrm>
            <a:off x="4202413" y="432747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17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34" grpId="0" animBg="1"/>
      <p:bldP spid="135" grpId="0" animBg="1"/>
      <p:bldP spid="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619613"/>
            <a:ext cx="8556171" cy="478281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5925753" y="18482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03014" y="18482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832590" y="1751973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872716" y="1737420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558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300786" y="1133022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724557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146096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2560153" y="1138392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2972815" y="1138392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3382479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3790819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4195308" y="1137073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4760358" y="11159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1448" y="112653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06065" y="11159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6132" y="11370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5753" y="11156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4589" y="11156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7058" y="11156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2494" y="11156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5824" y="11156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3014" y="111567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1558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>
          <a:xfrm>
            <a:off x="1300786" y="195626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/>
          <p:cNvSpPr/>
          <p:nvPr/>
        </p:nvSpPr>
        <p:spPr>
          <a:xfrm>
            <a:off x="1724557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/>
          <p:cNvSpPr/>
          <p:nvPr/>
        </p:nvSpPr>
        <p:spPr>
          <a:xfrm>
            <a:off x="2146096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/>
          <p:cNvSpPr/>
          <p:nvPr/>
        </p:nvSpPr>
        <p:spPr>
          <a:xfrm>
            <a:off x="2560153" y="195401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/>
          <p:cNvSpPr/>
          <p:nvPr/>
        </p:nvSpPr>
        <p:spPr>
          <a:xfrm>
            <a:off x="2972815" y="195401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 35"/>
          <p:cNvSpPr/>
          <p:nvPr/>
        </p:nvSpPr>
        <p:spPr>
          <a:xfrm>
            <a:off x="3382479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/>
          <p:cNvSpPr/>
          <p:nvPr/>
        </p:nvSpPr>
        <p:spPr>
          <a:xfrm>
            <a:off x="3790819" y="1952694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4195308" y="1952694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881558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ectangle 41"/>
          <p:cNvSpPr/>
          <p:nvPr/>
        </p:nvSpPr>
        <p:spPr>
          <a:xfrm>
            <a:off x="1300786" y="279872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 42"/>
          <p:cNvSpPr/>
          <p:nvPr/>
        </p:nvSpPr>
        <p:spPr>
          <a:xfrm>
            <a:off x="1724557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ectangle 43"/>
          <p:cNvSpPr/>
          <p:nvPr/>
        </p:nvSpPr>
        <p:spPr>
          <a:xfrm>
            <a:off x="2146096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ectangle 44"/>
          <p:cNvSpPr/>
          <p:nvPr/>
        </p:nvSpPr>
        <p:spPr>
          <a:xfrm>
            <a:off x="2560153" y="279647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972815" y="279647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3382479" y="279515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/>
          <p:cNvSpPr/>
          <p:nvPr/>
        </p:nvSpPr>
        <p:spPr>
          <a:xfrm>
            <a:off x="3790819" y="279515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4195308" y="279515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Rectangle 50"/>
          <p:cNvSpPr/>
          <p:nvPr/>
        </p:nvSpPr>
        <p:spPr>
          <a:xfrm>
            <a:off x="881558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Rectangle 51"/>
          <p:cNvSpPr/>
          <p:nvPr/>
        </p:nvSpPr>
        <p:spPr>
          <a:xfrm>
            <a:off x="1300786" y="353931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ectangle 52"/>
          <p:cNvSpPr/>
          <p:nvPr/>
        </p:nvSpPr>
        <p:spPr>
          <a:xfrm>
            <a:off x="1724557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2146096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Rectangle 54"/>
          <p:cNvSpPr/>
          <p:nvPr/>
        </p:nvSpPr>
        <p:spPr>
          <a:xfrm>
            <a:off x="2560153" y="353706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/>
          <p:cNvSpPr/>
          <p:nvPr/>
        </p:nvSpPr>
        <p:spPr>
          <a:xfrm>
            <a:off x="2972815" y="3537066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/>
          <p:cNvSpPr/>
          <p:nvPr/>
        </p:nvSpPr>
        <p:spPr>
          <a:xfrm>
            <a:off x="3382479" y="353574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3790819" y="353574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4195308" y="353574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/>
          <p:cNvSpPr/>
          <p:nvPr/>
        </p:nvSpPr>
        <p:spPr>
          <a:xfrm>
            <a:off x="892490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/>
          <p:cNvSpPr/>
          <p:nvPr/>
        </p:nvSpPr>
        <p:spPr>
          <a:xfrm>
            <a:off x="1311718" y="4331046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Rectangle 62"/>
          <p:cNvSpPr/>
          <p:nvPr/>
        </p:nvSpPr>
        <p:spPr>
          <a:xfrm>
            <a:off x="1735489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ectangle 63"/>
          <p:cNvSpPr/>
          <p:nvPr/>
        </p:nvSpPr>
        <p:spPr>
          <a:xfrm>
            <a:off x="2157028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/>
          <p:cNvSpPr/>
          <p:nvPr/>
        </p:nvSpPr>
        <p:spPr>
          <a:xfrm>
            <a:off x="2571085" y="4328796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/>
          <p:cNvSpPr/>
          <p:nvPr/>
        </p:nvSpPr>
        <p:spPr>
          <a:xfrm>
            <a:off x="2983747" y="4328796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/>
          <p:cNvSpPr/>
          <p:nvPr/>
        </p:nvSpPr>
        <p:spPr>
          <a:xfrm>
            <a:off x="3393411" y="432747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/>
          <p:cNvSpPr/>
          <p:nvPr/>
        </p:nvSpPr>
        <p:spPr>
          <a:xfrm>
            <a:off x="3801751" y="432747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/>
          <p:cNvSpPr/>
          <p:nvPr/>
        </p:nvSpPr>
        <p:spPr>
          <a:xfrm>
            <a:off x="4206240" y="4327477"/>
            <a:ext cx="365760" cy="365760"/>
          </a:xfrm>
          <a:prstGeom prst="rect">
            <a:avLst/>
          </a:prstGeom>
          <a:solidFill>
            <a:srgbClr val="41C8F4"/>
          </a:solidFill>
          <a:ln w="1905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4760358" y="18485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21448" y="185906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06065" y="18485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96132" y="186960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54589" y="18482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97058" y="184820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92494" y="18482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15824" y="184820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60358" y="2696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21448" y="270687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06065" y="2696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596132" y="271740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25753" y="26960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54589" y="2696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97058" y="269600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92494" y="2696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15824" y="269600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03014" y="26960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60358" y="34382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1448" y="344878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306065" y="34382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596132" y="345931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25753" y="34379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54589" y="34379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97058" y="343791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92494" y="34379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15824" y="343791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003014" y="34379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87568" y="41732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71518" y="418375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56135" y="41732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46202" y="419428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75823" y="417288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49818" y="1137073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" name="Rectangle 110"/>
          <p:cNvSpPr/>
          <p:nvPr/>
        </p:nvSpPr>
        <p:spPr>
          <a:xfrm>
            <a:off x="449818" y="1952694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Rectangle 111"/>
          <p:cNvSpPr/>
          <p:nvPr/>
        </p:nvSpPr>
        <p:spPr>
          <a:xfrm>
            <a:off x="449818" y="279515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Rectangle 112"/>
          <p:cNvSpPr/>
          <p:nvPr/>
        </p:nvSpPr>
        <p:spPr>
          <a:xfrm>
            <a:off x="449818" y="353574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Rectangle 113"/>
          <p:cNvSpPr/>
          <p:nvPr/>
        </p:nvSpPr>
        <p:spPr>
          <a:xfrm>
            <a:off x="460750" y="4327477"/>
            <a:ext cx="365760" cy="365760"/>
          </a:xfrm>
          <a:prstGeom prst="rect">
            <a:avLst/>
          </a:prstGeom>
          <a:solidFill>
            <a:srgbClr val="FFCB06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77" y="3807356"/>
            <a:ext cx="3363692" cy="2712876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4760358" y="2601329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00484" y="2586776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60358" y="3320220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00484" y="3305667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00484" y="4126791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75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50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50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26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/>
      <p:bldP spid="119" grpId="1"/>
      <p:bldP spid="120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10" grpId="0" animBg="1"/>
      <p:bldP spid="111" grpId="0" animBg="1"/>
      <p:bldP spid="112" grpId="0" animBg="1"/>
      <p:bldP spid="113" grpId="0" animBg="1"/>
      <p:bldP spid="114" grpId="0" animBg="1"/>
      <p:bldP spid="106" grpId="1"/>
      <p:bldP spid="107" grpId="1"/>
      <p:bldP spid="108" grpId="1"/>
      <p:bldP spid="109" grpId="1"/>
      <p:bldP spid="1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694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883" y="1154652"/>
            <a:ext cx="939527" cy="520466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8" name="TextBox 17"/>
          <p:cNvSpPr txBox="1"/>
          <p:nvPr/>
        </p:nvSpPr>
        <p:spPr>
          <a:xfrm>
            <a:off x="279917" y="125673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8749" y="1249374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251" y="1156536"/>
            <a:ext cx="939527" cy="520466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6" name="Rectangle 15"/>
          <p:cNvSpPr/>
          <p:nvPr/>
        </p:nvSpPr>
        <p:spPr>
          <a:xfrm>
            <a:off x="1284410" y="1153592"/>
            <a:ext cx="939527" cy="520466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7" name="Rectangle 16"/>
          <p:cNvSpPr/>
          <p:nvPr/>
        </p:nvSpPr>
        <p:spPr>
          <a:xfrm>
            <a:off x="2225883" y="1155090"/>
            <a:ext cx="939527" cy="520466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9" name="Rectangle 18"/>
          <p:cNvSpPr/>
          <p:nvPr/>
        </p:nvSpPr>
        <p:spPr>
          <a:xfrm>
            <a:off x="4110778" y="1156536"/>
            <a:ext cx="939527" cy="520466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20" name="Rectangle 19"/>
          <p:cNvSpPr/>
          <p:nvPr/>
        </p:nvSpPr>
        <p:spPr>
          <a:xfrm>
            <a:off x="344883" y="1663586"/>
            <a:ext cx="939527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21" name="TextBox 20"/>
          <p:cNvSpPr txBox="1"/>
          <p:nvPr/>
        </p:nvSpPr>
        <p:spPr>
          <a:xfrm>
            <a:off x="279917" y="1773195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8749" y="1772991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72251" y="1665469"/>
            <a:ext cx="939527" cy="520466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" name="Rectangle 23"/>
          <p:cNvSpPr/>
          <p:nvPr/>
        </p:nvSpPr>
        <p:spPr>
          <a:xfrm>
            <a:off x="1284410" y="1662526"/>
            <a:ext cx="939527" cy="520466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6" name="Rectangle 25"/>
          <p:cNvSpPr/>
          <p:nvPr/>
        </p:nvSpPr>
        <p:spPr>
          <a:xfrm>
            <a:off x="2225883" y="1664023"/>
            <a:ext cx="939527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42" name="Rectangle 41"/>
          <p:cNvSpPr/>
          <p:nvPr/>
        </p:nvSpPr>
        <p:spPr>
          <a:xfrm>
            <a:off x="343972" y="2183942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43" name="TextBox 42"/>
          <p:cNvSpPr txBox="1"/>
          <p:nvPr/>
        </p:nvSpPr>
        <p:spPr>
          <a:xfrm>
            <a:off x="279917" y="2274767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7420" y="2272629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84410" y="2183523"/>
            <a:ext cx="939527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46" name="Rectangle 45"/>
          <p:cNvSpPr/>
          <p:nvPr/>
        </p:nvSpPr>
        <p:spPr>
          <a:xfrm>
            <a:off x="2225883" y="2177491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51" name="Rectangle 50"/>
          <p:cNvSpPr/>
          <p:nvPr/>
        </p:nvSpPr>
        <p:spPr>
          <a:xfrm>
            <a:off x="344883" y="2704505"/>
            <a:ext cx="939527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52" name="TextBox 51"/>
          <p:cNvSpPr txBox="1"/>
          <p:nvPr/>
        </p:nvSpPr>
        <p:spPr>
          <a:xfrm>
            <a:off x="279917" y="2794688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7420" y="2792551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284410" y="2703444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55" name="Rectangle 54"/>
          <p:cNvSpPr/>
          <p:nvPr/>
        </p:nvSpPr>
        <p:spPr>
          <a:xfrm>
            <a:off x="344883" y="3224426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56" name="TextBox 55"/>
          <p:cNvSpPr txBox="1"/>
          <p:nvPr/>
        </p:nvSpPr>
        <p:spPr>
          <a:xfrm>
            <a:off x="279917" y="331461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7420" y="3312472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50515" y="1245554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72112" y="124406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87027" y="124483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+ 3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92437" y="123662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33977" y="124483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+ 4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26087" y="123662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30376" y="124483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+ 5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60733" y="123662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48567" y="1771034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8705" y="174686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85081" y="177031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90490" y="176210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48567" y="2295454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67376" y="229414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85081" y="229473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79161" y="228652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128715" y="177031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20827" y="176210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55094" y="2802973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73901" y="2778804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978759" y="1156536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88" name="Rectangle 87"/>
          <p:cNvSpPr/>
          <p:nvPr/>
        </p:nvSpPr>
        <p:spPr>
          <a:xfrm>
            <a:off x="5038785" y="1155147"/>
            <a:ext cx="939528" cy="520466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89" name="Rectangle 88"/>
          <p:cNvSpPr/>
          <p:nvPr/>
        </p:nvSpPr>
        <p:spPr>
          <a:xfrm>
            <a:off x="6923680" y="1156536"/>
            <a:ext cx="939528" cy="520466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90" name="Rectangle 89"/>
          <p:cNvSpPr/>
          <p:nvPr/>
        </p:nvSpPr>
        <p:spPr>
          <a:xfrm>
            <a:off x="5985152" y="1665469"/>
            <a:ext cx="939528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91" name="Rectangle 90"/>
          <p:cNvSpPr/>
          <p:nvPr/>
        </p:nvSpPr>
        <p:spPr>
          <a:xfrm>
            <a:off x="5025645" y="2167385"/>
            <a:ext cx="939528" cy="520465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93" name="Rectangle 92"/>
          <p:cNvSpPr/>
          <p:nvPr/>
        </p:nvSpPr>
        <p:spPr>
          <a:xfrm>
            <a:off x="4117171" y="1669667"/>
            <a:ext cx="939528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94" name="Rectangle 93"/>
          <p:cNvSpPr/>
          <p:nvPr/>
        </p:nvSpPr>
        <p:spPr>
          <a:xfrm>
            <a:off x="5038784" y="1662525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95" name="Rectangle 94"/>
          <p:cNvSpPr/>
          <p:nvPr/>
        </p:nvSpPr>
        <p:spPr>
          <a:xfrm>
            <a:off x="3171250" y="2177675"/>
            <a:ext cx="939528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96" name="Rectangle 95"/>
          <p:cNvSpPr/>
          <p:nvPr/>
        </p:nvSpPr>
        <p:spPr>
          <a:xfrm>
            <a:off x="4105084" y="2171596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4" name="Rectangle 113"/>
          <p:cNvSpPr/>
          <p:nvPr/>
        </p:nvSpPr>
        <p:spPr>
          <a:xfrm>
            <a:off x="2226650" y="2707606"/>
            <a:ext cx="939528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5" name="Rectangle 114"/>
          <p:cNvSpPr/>
          <p:nvPr/>
        </p:nvSpPr>
        <p:spPr>
          <a:xfrm>
            <a:off x="3149327" y="2699935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6" name="Rectangle 115"/>
          <p:cNvSpPr/>
          <p:nvPr/>
        </p:nvSpPr>
        <p:spPr>
          <a:xfrm>
            <a:off x="4094632" y="2693824"/>
            <a:ext cx="939528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7" name="Rectangle 116"/>
          <p:cNvSpPr/>
          <p:nvPr/>
        </p:nvSpPr>
        <p:spPr>
          <a:xfrm>
            <a:off x="1284410" y="3221971"/>
            <a:ext cx="939527" cy="520465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18" name="Rectangle 117"/>
          <p:cNvSpPr/>
          <p:nvPr/>
        </p:nvSpPr>
        <p:spPr>
          <a:xfrm>
            <a:off x="2226650" y="3226133"/>
            <a:ext cx="919964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9" name="Rectangle 118"/>
          <p:cNvSpPr/>
          <p:nvPr/>
        </p:nvSpPr>
        <p:spPr>
          <a:xfrm>
            <a:off x="3147988" y="3219842"/>
            <a:ext cx="939528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20" name="Rectangle 119"/>
          <p:cNvSpPr/>
          <p:nvPr/>
        </p:nvSpPr>
        <p:spPr>
          <a:xfrm>
            <a:off x="344883" y="3731215"/>
            <a:ext cx="939527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21" name="Rectangle 120"/>
          <p:cNvSpPr/>
          <p:nvPr/>
        </p:nvSpPr>
        <p:spPr>
          <a:xfrm>
            <a:off x="1284410" y="3728761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22" name="Rectangle 121"/>
          <p:cNvSpPr/>
          <p:nvPr/>
        </p:nvSpPr>
        <p:spPr>
          <a:xfrm>
            <a:off x="2226650" y="3732923"/>
            <a:ext cx="918531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23" name="Rectangle 122"/>
          <p:cNvSpPr/>
          <p:nvPr/>
        </p:nvSpPr>
        <p:spPr>
          <a:xfrm>
            <a:off x="344883" y="4249421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24" name="Rectangle 123"/>
          <p:cNvSpPr/>
          <p:nvPr/>
        </p:nvSpPr>
        <p:spPr>
          <a:xfrm>
            <a:off x="1292249" y="4247683"/>
            <a:ext cx="939527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25" name="Rectangle 124"/>
          <p:cNvSpPr/>
          <p:nvPr/>
        </p:nvSpPr>
        <p:spPr>
          <a:xfrm>
            <a:off x="344882" y="4769990"/>
            <a:ext cx="939527" cy="520466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79917" y="3809259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79917" y="432918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79917" y="4849102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48567" y="332316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48567" y="382472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232015" y="433152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187027" y="2811549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85081" y="3337029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85081" y="3847144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133977" y="229695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 + 4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138277" y="2822429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28715" y="334289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045891" y="177674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051153" y="2303373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45891" y="2828854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+ 5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978884" y="124483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+ 6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974016" y="177674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+ 6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986073" y="2303373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 +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01410" y="1244836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+ 7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916926" y="177674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+ 7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866311" y="1251890"/>
            <a:ext cx="857485" cy="35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+ 8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97420" y="3825582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97420" y="4345503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97420" y="4859351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67376" y="3313942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985206" y="3815928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943421" y="4330641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879161" y="3347532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886781" y="3842407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822938" y="2285035"/>
            <a:ext cx="259367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820990" y="281051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820990" y="333493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796516" y="176210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4785036" y="2285035"/>
            <a:ext cx="225724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796679" y="281051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720637" y="1233396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734075" y="1770631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714704" y="2295055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658146" y="1233396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671585" y="1763479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611199" y="1233396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879161" y="2806236"/>
            <a:ext cx="555971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923680" y="1666713"/>
            <a:ext cx="939528" cy="520466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40" name="Rectangle 139"/>
          <p:cNvSpPr/>
          <p:nvPr/>
        </p:nvSpPr>
        <p:spPr>
          <a:xfrm>
            <a:off x="5966490" y="2184977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41" name="Rectangle 140"/>
          <p:cNvSpPr/>
          <p:nvPr/>
        </p:nvSpPr>
        <p:spPr>
          <a:xfrm>
            <a:off x="5025645" y="2686893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51" name="Rectangle 150"/>
          <p:cNvSpPr/>
          <p:nvPr/>
        </p:nvSpPr>
        <p:spPr>
          <a:xfrm>
            <a:off x="4094632" y="3222663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52" name="Rectangle 151"/>
          <p:cNvSpPr/>
          <p:nvPr/>
        </p:nvSpPr>
        <p:spPr>
          <a:xfrm>
            <a:off x="3147988" y="3733441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53" name="Rectangle 152"/>
          <p:cNvSpPr/>
          <p:nvPr/>
        </p:nvSpPr>
        <p:spPr>
          <a:xfrm>
            <a:off x="2216490" y="4246522"/>
            <a:ext cx="939528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54" name="Rectangle 153"/>
          <p:cNvSpPr/>
          <p:nvPr/>
        </p:nvSpPr>
        <p:spPr>
          <a:xfrm>
            <a:off x="1284410" y="4765642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55" name="Rectangle 154"/>
          <p:cNvSpPr/>
          <p:nvPr/>
        </p:nvSpPr>
        <p:spPr>
          <a:xfrm>
            <a:off x="344882" y="5288669"/>
            <a:ext cx="939527" cy="520466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79917" y="5377941"/>
            <a:ext cx="8232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+ 1=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24613" y="4845843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112473" y="4345503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7+ 3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82995" y="3856495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025571" y="3332293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+ 5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970833" y="2806812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891525" y="2305579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+ 7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866311" y="1780729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+ 8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7858111" y="1156536"/>
            <a:ext cx="939528" cy="520466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87" name="TextBox 186"/>
          <p:cNvSpPr txBox="1"/>
          <p:nvPr/>
        </p:nvSpPr>
        <p:spPr>
          <a:xfrm>
            <a:off x="7800742" y="1251890"/>
            <a:ext cx="8856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 + 9 =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911368" y="5382277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877949" y="4841806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729547" y="3852642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680887" y="3317496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20010" y="2800597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558934" y="2299659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534614" y="1770316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467104" y="1242336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2782579" y="4323453"/>
            <a:ext cx="555970" cy="35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22" grpId="0"/>
      <p:bldP spid="22" grpId="1"/>
      <p:bldP spid="22" grpId="2"/>
      <p:bldP spid="44" grpId="0"/>
      <p:bldP spid="44" grpId="1"/>
      <p:bldP spid="44" grpId="2"/>
      <p:bldP spid="53" grpId="0"/>
      <p:bldP spid="53" grpId="1"/>
      <p:bldP spid="53" grpId="2"/>
      <p:bldP spid="57" grpId="0"/>
      <p:bldP spid="57" grpId="1"/>
      <p:bldP spid="57" grpId="2"/>
      <p:bldP spid="59" grpId="0"/>
      <p:bldP spid="59" grpId="1"/>
      <p:bldP spid="59" grpId="2"/>
      <p:bldP spid="61" grpId="0"/>
      <p:bldP spid="61" grpId="1"/>
      <p:bldP spid="61" grpId="2"/>
      <p:bldP spid="63" grpId="0"/>
      <p:bldP spid="63" grpId="1"/>
      <p:bldP spid="63" grpId="2"/>
      <p:bldP spid="65" grpId="0"/>
      <p:bldP spid="65" grpId="1"/>
      <p:bldP spid="65" grpId="2"/>
      <p:bldP spid="67" grpId="0"/>
      <p:bldP spid="67" grpId="1"/>
      <p:bldP spid="67" grpId="2"/>
      <p:bldP spid="69" grpId="0"/>
      <p:bldP spid="69" grpId="1"/>
      <p:bldP spid="69" grpId="2"/>
      <p:bldP spid="71" grpId="0"/>
      <p:bldP spid="71" grpId="1"/>
      <p:bldP spid="71" grpId="2"/>
      <p:bldP spid="73" grpId="0"/>
      <p:bldP spid="73" grpId="1"/>
      <p:bldP spid="73" grpId="2"/>
      <p:bldP spid="75" grpId="0"/>
      <p:bldP spid="75" grpId="1"/>
      <p:bldP spid="75" grpId="2"/>
      <p:bldP spid="77" grpId="0"/>
      <p:bldP spid="77" grpId="1"/>
      <p:bldP spid="77" grpId="2"/>
      <p:bldP spid="157" grpId="0"/>
      <p:bldP spid="157" grpId="1"/>
      <p:bldP spid="157" grpId="2"/>
      <p:bldP spid="158" grpId="0"/>
      <p:bldP spid="158" grpId="1"/>
      <p:bldP spid="158" grpId="2"/>
      <p:bldP spid="159" grpId="0"/>
      <p:bldP spid="159" grpId="1"/>
      <p:bldP spid="159" grpId="2"/>
      <p:bldP spid="163" grpId="0"/>
      <p:bldP spid="163" grpId="1"/>
      <p:bldP spid="163" grpId="2"/>
      <p:bldP spid="164" grpId="0"/>
      <p:bldP spid="164" grpId="1"/>
      <p:bldP spid="164" grpId="2"/>
      <p:bldP spid="165" grpId="0"/>
      <p:bldP spid="165" grpId="1"/>
      <p:bldP spid="165" grpId="2"/>
      <p:bldP spid="167" grpId="0"/>
      <p:bldP spid="167" grpId="1"/>
      <p:bldP spid="167" grpId="2"/>
      <p:bldP spid="168" grpId="0"/>
      <p:bldP spid="168" grpId="1"/>
      <p:bldP spid="168" grpId="2"/>
      <p:bldP spid="169" grpId="0"/>
      <p:bldP spid="169" grpId="1"/>
      <p:bldP spid="169" grpId="2"/>
      <p:bldP spid="170" grpId="0"/>
      <p:bldP spid="170" grpId="1"/>
      <p:bldP spid="170" grpId="2"/>
      <p:bldP spid="171" grpId="0"/>
      <p:bldP spid="171" grpId="1"/>
      <p:bldP spid="171" grpId="2"/>
      <p:bldP spid="172" grpId="0"/>
      <p:bldP spid="172" grpId="1"/>
      <p:bldP spid="172" grpId="2"/>
      <p:bldP spid="173" grpId="0"/>
      <p:bldP spid="173" grpId="1"/>
      <p:bldP spid="173" grpId="2"/>
      <p:bldP spid="174" grpId="0"/>
      <p:bldP spid="174" grpId="1"/>
      <p:bldP spid="174" grpId="2"/>
      <p:bldP spid="175" grpId="0"/>
      <p:bldP spid="175" grpId="1"/>
      <p:bldP spid="175" grpId="2"/>
      <p:bldP spid="176" grpId="0"/>
      <p:bldP spid="176" grpId="1"/>
      <p:bldP spid="176" grpId="2"/>
      <p:bldP spid="177" grpId="0"/>
      <p:bldP spid="177" grpId="1"/>
      <p:bldP spid="177" grpId="2"/>
      <p:bldP spid="178" grpId="0"/>
      <p:bldP spid="178" grpId="1"/>
      <p:bldP spid="178" grpId="2"/>
      <p:bldP spid="179" grpId="0"/>
      <p:bldP spid="179" grpId="1"/>
      <p:bldP spid="179" grpId="2"/>
      <p:bldP spid="180" grpId="0"/>
      <p:bldP spid="180" grpId="1"/>
      <p:bldP spid="180" grpId="2"/>
      <p:bldP spid="181" grpId="0"/>
      <p:bldP spid="181" grpId="1"/>
      <p:bldP spid="181" grpId="2"/>
      <p:bldP spid="188" grpId="0"/>
      <p:bldP spid="188" grpId="1"/>
      <p:bldP spid="188" grpId="2"/>
      <p:bldP spid="189" grpId="0"/>
      <p:bldP spid="189" grpId="1"/>
      <p:bldP spid="189" grpId="2"/>
      <p:bldP spid="193" grpId="0"/>
      <p:bldP spid="193" grpId="1"/>
      <p:bldP spid="193" grpId="2"/>
      <p:bldP spid="195" grpId="0"/>
      <p:bldP spid="195" grpId="1"/>
      <p:bldP spid="195" grpId="2"/>
      <p:bldP spid="196" grpId="0"/>
      <p:bldP spid="196" grpId="1"/>
      <p:bldP spid="196" grpId="2"/>
      <p:bldP spid="199" grpId="0"/>
      <p:bldP spid="199" grpId="1"/>
      <p:bldP spid="199" grpId="2"/>
      <p:bldP spid="200" grpId="0"/>
      <p:bldP spid="200" grpId="1"/>
      <p:bldP spid="200" grpId="2"/>
      <p:bldP spid="201" grpId="0"/>
      <p:bldP spid="201" grpId="1"/>
      <p:bldP spid="201" grpId="2"/>
      <p:bldP spid="202" grpId="0"/>
      <p:bldP spid="202" grpId="1"/>
      <p:bldP spid="20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696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Chỉ ra các phép tính có kết quả bằng 10.</a:t>
            </a:r>
            <a:r>
              <a:rPr lang="vi-VN" sz="2400" dirty="0"/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2276710" y="1490532"/>
            <a:ext cx="1623527" cy="690465"/>
            <a:chOff x="3760237" y="1175657"/>
            <a:chExt cx="1623527" cy="690465"/>
          </a:xfrm>
          <a:solidFill>
            <a:srgbClr val="AAE1FA"/>
          </a:solidFill>
        </p:grpSpPr>
        <p:sp>
          <p:nvSpPr>
            <p:cNvPr id="86" name="Oval 85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+ 5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374431" y="1482384"/>
            <a:ext cx="1623527" cy="690465"/>
            <a:chOff x="3760237" y="1175657"/>
            <a:chExt cx="1623527" cy="690465"/>
          </a:xfrm>
          <a:solidFill>
            <a:srgbClr val="F5ADCC"/>
          </a:solidFill>
        </p:grpSpPr>
        <p:sp>
          <p:nvSpPr>
            <p:cNvPr id="91" name="Oval 90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F5A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+ 1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015344" y="4289647"/>
            <a:ext cx="1623527" cy="690465"/>
            <a:chOff x="3760237" y="1175657"/>
            <a:chExt cx="1623527" cy="690465"/>
          </a:xfrm>
          <a:solidFill>
            <a:srgbClr val="FFE866"/>
          </a:solidFill>
        </p:grpSpPr>
        <p:sp>
          <p:nvSpPr>
            <p:cNvPr id="95" name="Oval 94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FFE8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+ 4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08764" y="4289647"/>
            <a:ext cx="1623527" cy="690465"/>
            <a:chOff x="3760237" y="1175657"/>
            <a:chExt cx="1623527" cy="690465"/>
          </a:xfrm>
          <a:solidFill>
            <a:srgbClr val="F5ADCC"/>
          </a:solidFill>
        </p:grpSpPr>
        <p:sp>
          <p:nvSpPr>
            <p:cNvPr id="99" name="Oval 98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F5A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133418" y="1290054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012056" y="5094515"/>
            <a:ext cx="1623527" cy="690465"/>
            <a:chOff x="3760237" y="1175657"/>
            <a:chExt cx="1623527" cy="690465"/>
          </a:xfrm>
          <a:solidFill>
            <a:srgbClr val="B0BEE4"/>
          </a:solidFill>
        </p:grpSpPr>
        <p:sp>
          <p:nvSpPr>
            <p:cNvPr id="105" name="Oval 104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B6D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+ 1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91817" y="2773551"/>
            <a:ext cx="1623527" cy="690465"/>
            <a:chOff x="3760237" y="1175657"/>
            <a:chExt cx="1623527" cy="690465"/>
          </a:xfrm>
          <a:solidFill>
            <a:srgbClr val="B6DA9C"/>
          </a:solidFill>
        </p:grpSpPr>
        <p:sp>
          <p:nvSpPr>
            <p:cNvPr id="140" name="Oval 139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B6D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+ 8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923246" y="2737120"/>
            <a:ext cx="1623527" cy="690465"/>
            <a:chOff x="3760237" y="1175657"/>
            <a:chExt cx="1623527" cy="690465"/>
          </a:xfrm>
          <a:solidFill>
            <a:srgbClr val="B0BEE4"/>
          </a:solidFill>
        </p:grpSpPr>
        <p:sp>
          <p:nvSpPr>
            <p:cNvPr id="146" name="Oval 145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84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+ 5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6783092" y="2628110"/>
            <a:ext cx="1922224" cy="904604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25081" y="1383461"/>
            <a:ext cx="1922224" cy="904604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59414" y="4189911"/>
            <a:ext cx="1922224" cy="904604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65994" y="4189911"/>
            <a:ext cx="1922224" cy="904604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2467" y="2666480"/>
            <a:ext cx="1922224" cy="904604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47" y="598791"/>
            <a:ext cx="2240615" cy="24553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3841" y="3474720"/>
            <a:ext cx="2286000" cy="937803"/>
          </a:xfrm>
          <a:prstGeom prst="roundRect">
            <a:avLst/>
          </a:prstGeom>
          <a:solidFill>
            <a:srgbClr val="FEC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9810" y="3699403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       =  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5974" y="3727628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1550" y="370898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2157" y="3693739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2157" y="3702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29000" y="3474720"/>
            <a:ext cx="2286000" cy="937803"/>
          </a:xfrm>
          <a:prstGeom prst="round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2284" y="3875329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194570" y="3463392"/>
            <a:ext cx="2286000" cy="937803"/>
          </a:xfrm>
          <a:prstGeom prst="round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37854" y="386400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791478" y="5135954"/>
            <a:ext cx="2286000" cy="937803"/>
          </a:xfrm>
          <a:prstGeom prst="roundRect">
            <a:avLst/>
          </a:prstGeom>
          <a:solidFill>
            <a:srgbClr val="999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157125" y="5470863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010539" y="5135954"/>
            <a:ext cx="2286000" cy="937803"/>
          </a:xfrm>
          <a:prstGeom prst="roundRect">
            <a:avLst/>
          </a:prstGeom>
          <a:solidFill>
            <a:srgbClr val="AAE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loud Callout 128"/>
          <p:cNvSpPr/>
          <p:nvPr/>
        </p:nvSpPr>
        <p:spPr>
          <a:xfrm>
            <a:off x="6421771" y="705173"/>
            <a:ext cx="2027570" cy="1548935"/>
          </a:xfrm>
          <a:prstGeom prst="cloudCallout">
            <a:avLst>
              <a:gd name="adj1" fmla="val -59016"/>
              <a:gd name="adj2" fmla="val -363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6690037" y="1089366"/>
            <a:ext cx="160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i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i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i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400" i="1" spc="-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15240" y="3699403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       =  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181404" y="3727628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816980" y="370898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27587" y="3693739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27587" y="3702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24998" y="3699403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       =  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891162" y="3727628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526738" y="3708981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37345" y="3693739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37345" y="3702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881399" y="5382958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       =  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547563" y="5411183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183139" y="5392536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93746" y="5377294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593746" y="53641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088479" y="5351941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       =  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754643" y="5380166"/>
            <a:ext cx="448617" cy="454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390219" y="5361519"/>
            <a:ext cx="573931" cy="4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800826" y="5346277"/>
            <a:ext cx="40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00826" y="53330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03853" y="3181739"/>
            <a:ext cx="2679286" cy="1558212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2444090" y="1979894"/>
            <a:ext cx="200247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 2  = 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61166" y="1939025"/>
            <a:ext cx="554289" cy="582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30" grpId="0"/>
      <p:bldP spid="130" grpId="1"/>
      <p:bldP spid="96" grpId="0"/>
      <p:bldP spid="98" grpId="0"/>
      <p:bldP spid="126" grpId="0"/>
      <p:bldP spid="128" grpId="0"/>
      <p:bldP spid="141" grpId="0"/>
      <p:bldP spid="142" grpId="0"/>
      <p:bldP spid="147" grpId="0"/>
      <p:bldP spid="148" grpId="0"/>
      <p:bldP spid="9" grpId="0" animBg="1"/>
      <p:bldP spid="9" grpId="1" animBg="1"/>
      <p:bldP spid="149" grpId="0" animBg="1"/>
      <p:bldP spid="14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7119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.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61491" y="1610452"/>
            <a:ext cx="4632604" cy="1394691"/>
          </a:xfrm>
          <a:prstGeom prst="roundRect">
            <a:avLst>
              <a:gd name="adj" fmla="val 50000"/>
            </a:avLst>
          </a:prstGeom>
          <a:solidFill>
            <a:srgbClr val="B5DDB6"/>
          </a:solidFill>
          <a:ln>
            <a:solidFill>
              <a:srgbClr val="9CD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711960" y="3525228"/>
            <a:ext cx="2273300" cy="175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1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99045" y="3718559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178116" y="3503675"/>
            <a:ext cx="2276856" cy="17556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1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32819" y="1822544"/>
            <a:ext cx="374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10 +  0  =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16256" y="1835031"/>
            <a:ext cx="863098" cy="898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21484" y="1838396"/>
            <a:ext cx="856632" cy="891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932257" y="1789628"/>
            <a:ext cx="102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400" dirty="0">
              <a:solidFill>
                <a:srgbClr val="009A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94095" y="364018"/>
            <a:ext cx="513552" cy="431217"/>
          </a:xfrm>
          <a:prstGeom prst="roundRect">
            <a:avLst/>
          </a:prstGeom>
          <a:noFill/>
          <a:ln w="38100">
            <a:solidFill>
              <a:srgbClr val="41C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18624" y="308383"/>
            <a:ext cx="91712" cy="507538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100822" y="3718559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96760" y="3718559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89088" y="3718559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618624" y="157908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618624" y="157908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613536" y="146944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618624" y="137212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599717" y="156054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623712" y="151499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632443" y="151499"/>
            <a:ext cx="91440" cy="1325880"/>
          </a:xfrm>
          <a:prstGeom prst="roundRect">
            <a:avLst>
              <a:gd name="adj" fmla="val 50000"/>
            </a:avLst>
          </a:prstGeom>
          <a:solidFill>
            <a:srgbClr val="EC028D"/>
          </a:solidFill>
          <a:ln>
            <a:solidFill>
              <a:srgbClr val="EC028D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32066 0.521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3 0.523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27916 0.522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44444E-6 L -0.25538 0.519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8778E-17 L -0.23612 0.5178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8778E-17 L -0.2158 0.51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6" grpId="0" animBg="1"/>
      <p:bldP spid="46" grpId="1" animBg="1"/>
      <p:bldP spid="48" grpId="0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5874</TotalTime>
  <Words>455</Words>
  <Application>Microsoft Office PowerPoint</Application>
  <PresentationFormat>On-screen Show (4:3)</PresentationFormat>
  <Paragraphs>212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1007</cp:revision>
  <dcterms:created xsi:type="dcterms:W3CDTF">2018-11-09T03:14:06Z</dcterms:created>
  <dcterms:modified xsi:type="dcterms:W3CDTF">2020-03-15T17:03:17Z</dcterms:modified>
</cp:coreProperties>
</file>