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91" r:id="rId5"/>
    <p:sldId id="306" r:id="rId6"/>
    <p:sldId id="307" r:id="rId7"/>
    <p:sldId id="292" r:id="rId8"/>
    <p:sldId id="294" r:id="rId9"/>
    <p:sldId id="303" r:id="rId10"/>
    <p:sldId id="299" r:id="rId11"/>
    <p:sldId id="305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EF1"/>
    <a:srgbClr val="9DC3E6"/>
    <a:srgbClr val="F399A2"/>
    <a:srgbClr val="3D0700"/>
    <a:srgbClr val="000000"/>
    <a:srgbClr val="35A99B"/>
    <a:srgbClr val="47C5B6"/>
    <a:srgbClr val="FFCD2D"/>
    <a:srgbClr val="BF95DF"/>
    <a:srgbClr val="F8A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95332" autoAdjust="0"/>
  </p:normalViewPr>
  <p:slideViewPr>
    <p:cSldViewPr snapToGrid="0" showGuides="1">
      <p:cViewPr varScale="1">
        <p:scale>
          <a:sx n="88" d="100"/>
          <a:sy n="88" d="100"/>
        </p:scale>
        <p:origin x="581" y="62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66E98-6641-4110-9094-D971F9B5BE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0977D2-AA0A-4953-B384-2BE456664566}"/>
              </a:ext>
            </a:extLst>
          </p:cNvPr>
          <p:cNvSpPr txBox="1"/>
          <p:nvPr/>
        </p:nvSpPr>
        <p:spPr>
          <a:xfrm>
            <a:off x="750439" y="1267014"/>
            <a:ext cx="285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a. từ bé đến lớn.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C856A-2B3A-4389-A6E9-B53BB3A274F5}"/>
              </a:ext>
            </a:extLst>
          </p:cNvPr>
          <p:cNvSpPr txBox="1"/>
          <p:nvPr/>
        </p:nvSpPr>
        <p:spPr>
          <a:xfrm>
            <a:off x="737826" y="2251314"/>
            <a:ext cx="185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7, 3, 10, 4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34698-112C-4B55-A4C6-E34023BEED97}"/>
              </a:ext>
            </a:extLst>
          </p:cNvPr>
          <p:cNvSpPr/>
          <p:nvPr/>
        </p:nvSpPr>
        <p:spPr>
          <a:xfrm>
            <a:off x="3600844" y="2170249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05138-22BA-412D-BA01-6E86AD148F5E}"/>
              </a:ext>
            </a:extLst>
          </p:cNvPr>
          <p:cNvSpPr/>
          <p:nvPr/>
        </p:nvSpPr>
        <p:spPr>
          <a:xfrm>
            <a:off x="4458480" y="2172793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F27D2-F876-42BE-B59E-1358AABE4234}"/>
              </a:ext>
            </a:extLst>
          </p:cNvPr>
          <p:cNvSpPr/>
          <p:nvPr/>
        </p:nvSpPr>
        <p:spPr>
          <a:xfrm>
            <a:off x="5316116" y="2169175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27C52-8FC4-4DDE-85E2-552D40BC2A8D}"/>
              </a:ext>
            </a:extLst>
          </p:cNvPr>
          <p:cNvSpPr/>
          <p:nvPr/>
        </p:nvSpPr>
        <p:spPr>
          <a:xfrm>
            <a:off x="6173752" y="2169174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8D740-C984-404D-BFDC-758C69CF7086}"/>
              </a:ext>
            </a:extLst>
          </p:cNvPr>
          <p:cNvSpPr txBox="1"/>
          <p:nvPr/>
        </p:nvSpPr>
        <p:spPr>
          <a:xfrm>
            <a:off x="4105342" y="2368637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1D41D-140D-44A5-9B9E-13D42E53F110}"/>
              </a:ext>
            </a:extLst>
          </p:cNvPr>
          <p:cNvSpPr txBox="1"/>
          <p:nvPr/>
        </p:nvSpPr>
        <p:spPr>
          <a:xfrm>
            <a:off x="4969301" y="2368637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FBAE3-E005-44FD-A352-9AE2B9E709EB}"/>
              </a:ext>
            </a:extLst>
          </p:cNvPr>
          <p:cNvSpPr txBox="1"/>
          <p:nvPr/>
        </p:nvSpPr>
        <p:spPr>
          <a:xfrm>
            <a:off x="5833260" y="2368637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50665-C911-4B45-A6D5-FEBDEBDB9BD2}"/>
              </a:ext>
            </a:extLst>
          </p:cNvPr>
          <p:cNvSpPr txBox="1"/>
          <p:nvPr/>
        </p:nvSpPr>
        <p:spPr>
          <a:xfrm>
            <a:off x="750439" y="3361726"/>
            <a:ext cx="285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b. từ lớn đến bé.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2B271-C259-4B50-A48B-A24D63F804B9}"/>
              </a:ext>
            </a:extLst>
          </p:cNvPr>
          <p:cNvSpPr txBox="1"/>
          <p:nvPr/>
        </p:nvSpPr>
        <p:spPr>
          <a:xfrm>
            <a:off x="737826" y="4383867"/>
            <a:ext cx="185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0, 9, 5, 8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54CF2-088D-4FD6-BA24-A330C01FB615}"/>
              </a:ext>
            </a:extLst>
          </p:cNvPr>
          <p:cNvSpPr/>
          <p:nvPr/>
        </p:nvSpPr>
        <p:spPr>
          <a:xfrm>
            <a:off x="3600844" y="4264961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704CE-FF0C-43EB-871B-34A58FA2FC12}"/>
              </a:ext>
            </a:extLst>
          </p:cNvPr>
          <p:cNvSpPr/>
          <p:nvPr/>
        </p:nvSpPr>
        <p:spPr>
          <a:xfrm>
            <a:off x="4458480" y="4267505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6A3D14-7B5E-40FF-B012-14603B877F5C}"/>
              </a:ext>
            </a:extLst>
          </p:cNvPr>
          <p:cNvSpPr/>
          <p:nvPr/>
        </p:nvSpPr>
        <p:spPr>
          <a:xfrm>
            <a:off x="5316116" y="4263887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9AA20-5F4D-4F05-8CD8-46AD0ED88251}"/>
              </a:ext>
            </a:extLst>
          </p:cNvPr>
          <p:cNvSpPr/>
          <p:nvPr/>
        </p:nvSpPr>
        <p:spPr>
          <a:xfrm>
            <a:off x="6173752" y="4263886"/>
            <a:ext cx="498190" cy="4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77CD7-4705-47F2-934A-E1742E98A5B5}"/>
              </a:ext>
            </a:extLst>
          </p:cNvPr>
          <p:cNvSpPr txBox="1"/>
          <p:nvPr/>
        </p:nvSpPr>
        <p:spPr>
          <a:xfrm>
            <a:off x="4105342" y="4463349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0E0065-EEF6-422D-83EC-9E49907E8E2E}"/>
              </a:ext>
            </a:extLst>
          </p:cNvPr>
          <p:cNvSpPr txBox="1"/>
          <p:nvPr/>
        </p:nvSpPr>
        <p:spPr>
          <a:xfrm>
            <a:off x="4969301" y="4463349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98E353-A4EB-4F51-9210-1C1928407CC4}"/>
              </a:ext>
            </a:extLst>
          </p:cNvPr>
          <p:cNvSpPr txBox="1"/>
          <p:nvPr/>
        </p:nvSpPr>
        <p:spPr>
          <a:xfrm>
            <a:off x="5833260" y="4463349"/>
            <a:ext cx="8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,</a:t>
            </a:r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DDB36-14F0-4788-A847-77476E77D22D}"/>
              </a:ext>
            </a:extLst>
          </p:cNvPr>
          <p:cNvSpPr txBox="1"/>
          <p:nvPr/>
        </p:nvSpPr>
        <p:spPr>
          <a:xfrm>
            <a:off x="3594536" y="2207330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B8A93B-491C-419A-8AD5-0D328030AE7A}"/>
              </a:ext>
            </a:extLst>
          </p:cNvPr>
          <p:cNvSpPr txBox="1"/>
          <p:nvPr/>
        </p:nvSpPr>
        <p:spPr>
          <a:xfrm>
            <a:off x="3600863" y="2194718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C392FD-533E-4A5C-B5FD-FD6ED6DDDF8B}"/>
              </a:ext>
            </a:extLst>
          </p:cNvPr>
          <p:cNvSpPr txBox="1"/>
          <p:nvPr/>
        </p:nvSpPr>
        <p:spPr>
          <a:xfrm>
            <a:off x="4452182" y="2201024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24C77-BE35-4C80-9803-9BFB99640AEA}"/>
              </a:ext>
            </a:extLst>
          </p:cNvPr>
          <p:cNvSpPr txBox="1"/>
          <p:nvPr/>
        </p:nvSpPr>
        <p:spPr>
          <a:xfrm>
            <a:off x="4461617" y="2196993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7256E-1D86-4A8B-905D-3FA5834DE978}"/>
              </a:ext>
            </a:extLst>
          </p:cNvPr>
          <p:cNvSpPr txBox="1"/>
          <p:nvPr/>
        </p:nvSpPr>
        <p:spPr>
          <a:xfrm>
            <a:off x="5325589" y="2188091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8DF7A-ED12-45B2-81DA-29418BAACEEF}"/>
              </a:ext>
            </a:extLst>
          </p:cNvPr>
          <p:cNvSpPr txBox="1"/>
          <p:nvPr/>
        </p:nvSpPr>
        <p:spPr>
          <a:xfrm>
            <a:off x="5335062" y="2188091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28CF4D-1F35-49A8-B3FF-FC10E5709F6C}"/>
              </a:ext>
            </a:extLst>
          </p:cNvPr>
          <p:cNvSpPr txBox="1"/>
          <p:nvPr/>
        </p:nvSpPr>
        <p:spPr>
          <a:xfrm>
            <a:off x="6186392" y="2188092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731968-6996-4A97-8A31-A09A4FDE7477}"/>
              </a:ext>
            </a:extLst>
          </p:cNvPr>
          <p:cNvSpPr txBox="1"/>
          <p:nvPr/>
        </p:nvSpPr>
        <p:spPr>
          <a:xfrm>
            <a:off x="6104438" y="2187772"/>
            <a:ext cx="64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7B799-683C-498A-899F-E04DBA0EEB7A}"/>
              </a:ext>
            </a:extLst>
          </p:cNvPr>
          <p:cNvSpPr txBox="1"/>
          <p:nvPr/>
        </p:nvSpPr>
        <p:spPr>
          <a:xfrm>
            <a:off x="3613475" y="4287803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3C9DDC-E91C-4DB3-B354-03E56FC0E6FD}"/>
              </a:ext>
            </a:extLst>
          </p:cNvPr>
          <p:cNvSpPr txBox="1"/>
          <p:nvPr/>
        </p:nvSpPr>
        <p:spPr>
          <a:xfrm>
            <a:off x="3607112" y="4291447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6A9393-2196-4AC5-95BD-51FE8FC76861}"/>
              </a:ext>
            </a:extLst>
          </p:cNvPr>
          <p:cNvSpPr txBox="1"/>
          <p:nvPr/>
        </p:nvSpPr>
        <p:spPr>
          <a:xfrm>
            <a:off x="4458446" y="4290158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77957-0D54-43D2-B08D-C419938BDD66}"/>
              </a:ext>
            </a:extLst>
          </p:cNvPr>
          <p:cNvSpPr txBox="1"/>
          <p:nvPr/>
        </p:nvSpPr>
        <p:spPr>
          <a:xfrm>
            <a:off x="4464771" y="4287267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8ED255-66FE-4EC0-882A-56CD4ED017D0}"/>
              </a:ext>
            </a:extLst>
          </p:cNvPr>
          <p:cNvSpPr txBox="1"/>
          <p:nvPr/>
        </p:nvSpPr>
        <p:spPr>
          <a:xfrm>
            <a:off x="5316080" y="4283124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EF4B7-4F1A-456D-A4D0-B63ABB7B29A9}"/>
              </a:ext>
            </a:extLst>
          </p:cNvPr>
          <p:cNvSpPr txBox="1"/>
          <p:nvPr/>
        </p:nvSpPr>
        <p:spPr>
          <a:xfrm>
            <a:off x="5328747" y="4287267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DC6A32-9055-4E8A-85C3-E09AB1BC9933}"/>
              </a:ext>
            </a:extLst>
          </p:cNvPr>
          <p:cNvSpPr txBox="1"/>
          <p:nvPr/>
        </p:nvSpPr>
        <p:spPr>
          <a:xfrm>
            <a:off x="6180001" y="4282804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72EE8-8EE8-492A-A4A8-A2DC43E96F21}"/>
              </a:ext>
            </a:extLst>
          </p:cNvPr>
          <p:cNvSpPr txBox="1"/>
          <p:nvPr/>
        </p:nvSpPr>
        <p:spPr>
          <a:xfrm>
            <a:off x="6186355" y="4283852"/>
            <a:ext cx="4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EB5B0DC-0D7C-4825-A767-1BF0A253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0E97B5F-31BB-47E9-BD83-A88F75BD0C71}"/>
              </a:ext>
            </a:extLst>
          </p:cNvPr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đã cho theo thứ tự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38" y="2063843"/>
            <a:ext cx="2611098" cy="22694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74" y="2107985"/>
            <a:ext cx="2611098" cy="22694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3" y="2107985"/>
            <a:ext cx="2611098" cy="22694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87" y="2068203"/>
            <a:ext cx="2611098" cy="22694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23" y="2112345"/>
            <a:ext cx="2611098" cy="2269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2" y="2112345"/>
            <a:ext cx="2611098" cy="2269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9B20E-8284-4F65-A0E2-FABD6D81C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7DE6F-A26D-467F-99E8-EA0871F15160}"/>
              </a:ext>
            </a:extLst>
          </p:cNvPr>
          <p:cNvSpPr txBox="1"/>
          <p:nvPr/>
        </p:nvSpPr>
        <p:spPr>
          <a:xfrm>
            <a:off x="1132551" y="267586"/>
            <a:ext cx="628985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ba giỏ A, B, C từ ít quả nhất đến nhiều quả nhất.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230A5-1ADE-4086-9975-434CDEB46E26}"/>
              </a:ext>
            </a:extLst>
          </p:cNvPr>
          <p:cNvSpPr txBox="1"/>
          <p:nvPr/>
        </p:nvSpPr>
        <p:spPr>
          <a:xfrm>
            <a:off x="1240971" y="3439561"/>
            <a:ext cx="34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n>
                  <a:solidFill>
                    <a:schemeClr val="bg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b="1">
              <a:ln>
                <a:solidFill>
                  <a:schemeClr val="bg1"/>
                </a:solidFill>
              </a:ln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493C8-47C8-4BFF-A461-D23EB8873205}"/>
              </a:ext>
            </a:extLst>
          </p:cNvPr>
          <p:cNvSpPr txBox="1"/>
          <p:nvPr/>
        </p:nvSpPr>
        <p:spPr>
          <a:xfrm>
            <a:off x="7249322" y="3435539"/>
            <a:ext cx="34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bg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</a:t>
            </a:r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95197-E87C-4129-BED6-B91786A80B00}"/>
              </a:ext>
            </a:extLst>
          </p:cNvPr>
          <p:cNvSpPr txBox="1"/>
          <p:nvPr/>
        </p:nvSpPr>
        <p:spPr>
          <a:xfrm>
            <a:off x="4272532" y="3439561"/>
            <a:ext cx="34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bg1"/>
                  </a:solidFill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B</a:t>
            </a:r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EC4FC-1E25-4E78-97AC-C0BA8874DFCF}"/>
              </a:ext>
            </a:extLst>
          </p:cNvPr>
          <p:cNvSpPr/>
          <p:nvPr/>
        </p:nvSpPr>
        <p:spPr>
          <a:xfrm>
            <a:off x="2906407" y="4995577"/>
            <a:ext cx="737747" cy="738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16E0A-7D27-40F9-A92B-2FF115EDE685}"/>
              </a:ext>
            </a:extLst>
          </p:cNvPr>
          <p:cNvSpPr/>
          <p:nvPr/>
        </p:nvSpPr>
        <p:spPr>
          <a:xfrm>
            <a:off x="4164624" y="4995577"/>
            <a:ext cx="737747" cy="738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610EB-C87A-4593-82FF-4161796D09ED}"/>
              </a:ext>
            </a:extLst>
          </p:cNvPr>
          <p:cNvSpPr/>
          <p:nvPr/>
        </p:nvSpPr>
        <p:spPr>
          <a:xfrm>
            <a:off x="5422841" y="4995577"/>
            <a:ext cx="737748" cy="738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EDE43-6703-4771-BBEE-01B5439C009D}"/>
              </a:ext>
            </a:extLst>
          </p:cNvPr>
          <p:cNvSpPr/>
          <p:nvPr/>
        </p:nvSpPr>
        <p:spPr>
          <a:xfrm>
            <a:off x="4163418" y="4995577"/>
            <a:ext cx="737747" cy="73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7FCDF5-BD1D-452B-AE28-1830905C21B3}"/>
              </a:ext>
            </a:extLst>
          </p:cNvPr>
          <p:cNvSpPr/>
          <p:nvPr/>
        </p:nvSpPr>
        <p:spPr>
          <a:xfrm>
            <a:off x="4165026" y="5006430"/>
            <a:ext cx="737748" cy="73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1CD05-5FC0-4FCF-96F1-8334DBC38230}"/>
              </a:ext>
            </a:extLst>
          </p:cNvPr>
          <p:cNvSpPr/>
          <p:nvPr/>
        </p:nvSpPr>
        <p:spPr>
          <a:xfrm>
            <a:off x="5420429" y="5006430"/>
            <a:ext cx="737747" cy="73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C40CC0-C07C-4124-8692-73F24CFA68E5}"/>
              </a:ext>
            </a:extLst>
          </p:cNvPr>
          <p:cNvSpPr/>
          <p:nvPr/>
        </p:nvSpPr>
        <p:spPr>
          <a:xfrm>
            <a:off x="5420428" y="4991448"/>
            <a:ext cx="737748" cy="738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6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38439" y="1861136"/>
            <a:ext cx="1140539" cy="1401002"/>
            <a:chOff x="1138439" y="1861136"/>
            <a:chExt cx="1140539" cy="14010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439" y="1861136"/>
              <a:ext cx="1139675" cy="14010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4448">
              <a:off x="1871071" y="2142761"/>
              <a:ext cx="407907" cy="50358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78117">
              <a:off x="1510001" y="2444162"/>
              <a:ext cx="407907" cy="5035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959281" y="2034537"/>
            <a:ext cx="1139675" cy="1401002"/>
            <a:chOff x="6959281" y="2034537"/>
            <a:chExt cx="1139675" cy="140100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281" y="2034537"/>
              <a:ext cx="1139675" cy="140100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78117">
              <a:off x="7282259" y="2648940"/>
              <a:ext cx="474257" cy="585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9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-27896"/>
            <a:ext cx="9095618" cy="68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-318"/>
            <a:ext cx="9022080" cy="6858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842" y="2905780"/>
            <a:ext cx="5518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6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200" b="1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6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818" y="573872"/>
            <a:ext cx="8229599" cy="5496002"/>
            <a:chOff x="457199" y="582580"/>
            <a:chExt cx="8229599" cy="549600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3678A1C-E0FD-433B-B02A-4D002580D172}"/>
                </a:ext>
              </a:extLst>
            </p:cNvPr>
            <p:cNvSpPr/>
            <p:nvPr/>
          </p:nvSpPr>
          <p:spPr>
            <a:xfrm>
              <a:off x="457199" y="1001485"/>
              <a:ext cx="8229599" cy="5077097"/>
            </a:xfrm>
            <a:prstGeom prst="roundRect">
              <a:avLst>
                <a:gd name="adj" fmla="val 9646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spc="-5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Đếm 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10. Đếm số l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ợng vật của một nhóm có từ 1 đến 10 vật. </a:t>
              </a:r>
              <a:endParaRPr lang="en-US" altLang="zh-CN" sz="2400" spc="-5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spc="-5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Đọc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viết các số từ 0 đến 10.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spc="-5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 số l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ợng vật của hai nhóm, nói kết quả: nhóm này nhiều vật h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hay ít vật h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nhóm kia.</a:t>
              </a:r>
            </a:p>
            <a:p>
              <a:pPr marL="284163" algn="just">
                <a:lnSpc>
                  <a:spcPct val="120000"/>
                </a:lnSpc>
              </a:pP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hai số, nói và viết đ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kết quả số này lớn h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hay bé h</a:t>
              </a:r>
              <a:r>
                <a:rPr lang="vi-VN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số kia bằng lời và bằng dấu &gt; hoặc &lt;.</a:t>
              </a:r>
            </a:p>
            <a:p>
              <a:pPr marL="284163" indent="-284163" algn="just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en-US" altLang="zh-CN" sz="2400" spc="-5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Sắp 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 một nhóm gồm 3 hoặc 4 số theo thứ tự từ bé đến lớn hoặc từ lớn đến bé; xác </a:t>
              </a:r>
              <a:r>
                <a:rPr lang="en-US" altLang="zh-CN" sz="2400" spc="-5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</a:t>
              </a:r>
              <a:r>
                <a:rPr lang="en-US" altLang="zh-CN" sz="2400" spc="-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bé nhất, số lớn nhất của nhóm số đó.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718" y="582580"/>
              <a:ext cx="2380560" cy="68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2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345" y="268819"/>
            <a:ext cx="427186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Có bao nhiêu viên bi?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B6AEB-9C6B-4EB5-A569-04048412A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7" y="1950563"/>
            <a:ext cx="401432" cy="410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8FDF3-F082-4F05-92E0-A0A417915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44" y="1293710"/>
            <a:ext cx="1227342" cy="1219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8EDAEA-F939-46BE-9B22-E759C2AEA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4" y="1535345"/>
            <a:ext cx="1550000" cy="1189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795192-1B8E-4C2A-A876-299FF4EB5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6" y="3819573"/>
            <a:ext cx="1440048" cy="15039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AF9FE7-589A-4DCA-BB3B-4423CB31C6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90" y="3881234"/>
            <a:ext cx="1451988" cy="1508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FCEEDC-072F-4B47-B9AD-4A0D8ACC7D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03" y="1133656"/>
            <a:ext cx="1522795" cy="1508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C28383-A729-4C1E-A42D-5D0DB0CBA6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62" y="3882634"/>
            <a:ext cx="1508760" cy="15087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61D9B0-0087-4E33-80B8-D7A527AF6C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11" y="3841545"/>
            <a:ext cx="1936019" cy="1508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CFCA86-3716-488F-A67B-4C1F4D3FF1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7" y="1262189"/>
            <a:ext cx="1093054" cy="13051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66F6A3-E673-450F-A913-827F10C65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61" y="4194653"/>
            <a:ext cx="1131273" cy="8025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339593-316F-4343-B012-7FF049B31A75}"/>
              </a:ext>
            </a:extLst>
          </p:cNvPr>
          <p:cNvSpPr/>
          <p:nvPr/>
        </p:nvSpPr>
        <p:spPr>
          <a:xfrm>
            <a:off x="831939" y="2707896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511C26-A679-4638-BC6E-037C2B518C77}"/>
              </a:ext>
            </a:extLst>
          </p:cNvPr>
          <p:cNvSpPr/>
          <p:nvPr/>
        </p:nvSpPr>
        <p:spPr>
          <a:xfrm>
            <a:off x="831939" y="2707196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66814B-FCAE-462B-9A34-4D594EE2E962}"/>
              </a:ext>
            </a:extLst>
          </p:cNvPr>
          <p:cNvSpPr/>
          <p:nvPr/>
        </p:nvSpPr>
        <p:spPr>
          <a:xfrm>
            <a:off x="824070" y="2706496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F78E1D1-D8D1-4E1F-A0E1-A865F2FB929D}"/>
              </a:ext>
            </a:extLst>
          </p:cNvPr>
          <p:cNvSpPr/>
          <p:nvPr/>
        </p:nvSpPr>
        <p:spPr>
          <a:xfrm>
            <a:off x="2478997" y="2716605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36C704-7978-40D6-B4AE-1C767727F941}"/>
              </a:ext>
            </a:extLst>
          </p:cNvPr>
          <p:cNvSpPr/>
          <p:nvPr/>
        </p:nvSpPr>
        <p:spPr>
          <a:xfrm>
            <a:off x="2478997" y="2715905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7B7A82-3D89-4AE7-AF21-645A29D7C491}"/>
              </a:ext>
            </a:extLst>
          </p:cNvPr>
          <p:cNvSpPr/>
          <p:nvPr/>
        </p:nvSpPr>
        <p:spPr>
          <a:xfrm>
            <a:off x="2471128" y="2715205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61B84B-1269-4975-BCFF-C0F907FFB080}"/>
              </a:ext>
            </a:extLst>
          </p:cNvPr>
          <p:cNvSpPr/>
          <p:nvPr/>
        </p:nvSpPr>
        <p:spPr>
          <a:xfrm>
            <a:off x="4304167" y="2722364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5E0DB8-ACD8-44F8-99B4-FD16D60C87CC}"/>
              </a:ext>
            </a:extLst>
          </p:cNvPr>
          <p:cNvSpPr/>
          <p:nvPr/>
        </p:nvSpPr>
        <p:spPr>
          <a:xfrm>
            <a:off x="4304167" y="2721664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54F07E-F6DB-42DA-9B64-39E1FA99B784}"/>
              </a:ext>
            </a:extLst>
          </p:cNvPr>
          <p:cNvSpPr/>
          <p:nvPr/>
        </p:nvSpPr>
        <p:spPr>
          <a:xfrm>
            <a:off x="4296298" y="2720964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75FAB4-CF13-402F-896A-A4DBFE235FAE}"/>
              </a:ext>
            </a:extLst>
          </p:cNvPr>
          <p:cNvSpPr/>
          <p:nvPr/>
        </p:nvSpPr>
        <p:spPr>
          <a:xfrm>
            <a:off x="6119520" y="2722953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4CA88C-8D60-434F-9447-32B31A866497}"/>
              </a:ext>
            </a:extLst>
          </p:cNvPr>
          <p:cNvSpPr/>
          <p:nvPr/>
        </p:nvSpPr>
        <p:spPr>
          <a:xfrm>
            <a:off x="6119520" y="2722253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8DF293-B03B-41E2-BED9-7772B00D66C2}"/>
              </a:ext>
            </a:extLst>
          </p:cNvPr>
          <p:cNvSpPr/>
          <p:nvPr/>
        </p:nvSpPr>
        <p:spPr>
          <a:xfrm>
            <a:off x="6111651" y="2721553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F89E33-C549-455B-9AC8-4888938CE4C7}"/>
              </a:ext>
            </a:extLst>
          </p:cNvPr>
          <p:cNvSpPr/>
          <p:nvPr/>
        </p:nvSpPr>
        <p:spPr>
          <a:xfrm>
            <a:off x="7851760" y="2724613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6D045C-9837-4794-9ECA-DE2E057CB0B1}"/>
              </a:ext>
            </a:extLst>
          </p:cNvPr>
          <p:cNvSpPr/>
          <p:nvPr/>
        </p:nvSpPr>
        <p:spPr>
          <a:xfrm>
            <a:off x="7851760" y="2723913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50B85A-4AC5-4725-82C9-0B8C6E8D8531}"/>
              </a:ext>
            </a:extLst>
          </p:cNvPr>
          <p:cNvSpPr/>
          <p:nvPr/>
        </p:nvSpPr>
        <p:spPr>
          <a:xfrm>
            <a:off x="7843891" y="2723213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968AD53-0C06-484F-84E8-B93B78922CE9}"/>
              </a:ext>
            </a:extLst>
          </p:cNvPr>
          <p:cNvSpPr/>
          <p:nvPr/>
        </p:nvSpPr>
        <p:spPr>
          <a:xfrm>
            <a:off x="981735" y="5420288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E72256-3B77-4CB5-B685-6E5E57768EE1}"/>
              </a:ext>
            </a:extLst>
          </p:cNvPr>
          <p:cNvSpPr/>
          <p:nvPr/>
        </p:nvSpPr>
        <p:spPr>
          <a:xfrm>
            <a:off x="981735" y="5419588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B4549D-3DDB-4611-9BE8-CE055C551C73}"/>
              </a:ext>
            </a:extLst>
          </p:cNvPr>
          <p:cNvSpPr/>
          <p:nvPr/>
        </p:nvSpPr>
        <p:spPr>
          <a:xfrm>
            <a:off x="973866" y="5418888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152DC9B-5347-4A29-B67A-E904AA8276A8}"/>
              </a:ext>
            </a:extLst>
          </p:cNvPr>
          <p:cNvSpPr/>
          <p:nvPr/>
        </p:nvSpPr>
        <p:spPr>
          <a:xfrm>
            <a:off x="2450377" y="5420288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ABE06D-3861-4E85-B2DF-A0662F73BE7B}"/>
              </a:ext>
            </a:extLst>
          </p:cNvPr>
          <p:cNvSpPr/>
          <p:nvPr/>
        </p:nvSpPr>
        <p:spPr>
          <a:xfrm>
            <a:off x="2450377" y="5419588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52AC9F-ECC6-4B77-9CAB-51EC0726170F}"/>
              </a:ext>
            </a:extLst>
          </p:cNvPr>
          <p:cNvSpPr/>
          <p:nvPr/>
        </p:nvSpPr>
        <p:spPr>
          <a:xfrm>
            <a:off x="2442508" y="5418888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115AE5-5C4E-4B30-9434-6EB94E7C36E1}"/>
              </a:ext>
            </a:extLst>
          </p:cNvPr>
          <p:cNvSpPr/>
          <p:nvPr/>
        </p:nvSpPr>
        <p:spPr>
          <a:xfrm>
            <a:off x="4292363" y="5421687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1CF57D-7226-46F9-9810-7AE9707705AA}"/>
              </a:ext>
            </a:extLst>
          </p:cNvPr>
          <p:cNvSpPr/>
          <p:nvPr/>
        </p:nvSpPr>
        <p:spPr>
          <a:xfrm>
            <a:off x="4292363" y="542098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FD1881-9374-4F86-8E52-005F205C5CB3}"/>
              </a:ext>
            </a:extLst>
          </p:cNvPr>
          <p:cNvSpPr/>
          <p:nvPr/>
        </p:nvSpPr>
        <p:spPr>
          <a:xfrm>
            <a:off x="4284494" y="542028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FFEC81-32D1-40AD-9CEC-16B9298693C7}"/>
              </a:ext>
            </a:extLst>
          </p:cNvPr>
          <p:cNvSpPr/>
          <p:nvPr/>
        </p:nvSpPr>
        <p:spPr>
          <a:xfrm>
            <a:off x="6150087" y="5421687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84CBDC-6205-4EE6-AA8B-D9445E66B07A}"/>
              </a:ext>
            </a:extLst>
          </p:cNvPr>
          <p:cNvSpPr/>
          <p:nvPr/>
        </p:nvSpPr>
        <p:spPr>
          <a:xfrm>
            <a:off x="6150087" y="542098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299435-2086-4EE9-B55F-B990DA423735}"/>
              </a:ext>
            </a:extLst>
          </p:cNvPr>
          <p:cNvSpPr/>
          <p:nvPr/>
        </p:nvSpPr>
        <p:spPr>
          <a:xfrm>
            <a:off x="6142218" y="542028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F15EA6C-A219-45FA-A233-A22BD4972AF0}"/>
              </a:ext>
            </a:extLst>
          </p:cNvPr>
          <p:cNvSpPr/>
          <p:nvPr/>
        </p:nvSpPr>
        <p:spPr>
          <a:xfrm>
            <a:off x="7628084" y="5382612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184FFB9-AF28-4E7F-BFBF-8C1E99CEE4DC}"/>
              </a:ext>
            </a:extLst>
          </p:cNvPr>
          <p:cNvSpPr/>
          <p:nvPr/>
        </p:nvSpPr>
        <p:spPr>
          <a:xfrm>
            <a:off x="7628084" y="5381912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DDD1-4D3F-48BA-864E-A9FADCBFC762}"/>
              </a:ext>
            </a:extLst>
          </p:cNvPr>
          <p:cNvSpPr/>
          <p:nvPr/>
        </p:nvSpPr>
        <p:spPr>
          <a:xfrm>
            <a:off x="7553456" y="5411578"/>
            <a:ext cx="566664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7EA566C-111D-479A-B797-88646A27FF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63" y="1679157"/>
            <a:ext cx="410122" cy="39942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1387FF1-3B2E-436D-98BE-544EA568A7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7" y="2134629"/>
            <a:ext cx="410122" cy="39942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63C17E7-6C66-457C-BDC8-C7CFEE4B24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08" y="1686868"/>
            <a:ext cx="407168" cy="4164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D82BBB-F82F-46A4-8972-4DB0B0FE58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71" y="2127713"/>
            <a:ext cx="405865" cy="40233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9E5723D-BEB3-4F5B-8D6B-8E76A76D369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91" y="2136534"/>
            <a:ext cx="413017" cy="40233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15045C3-DCF4-402A-99B4-4396910C04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1" y="1686868"/>
            <a:ext cx="413017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animBg="1"/>
      <p:bldP spid="45" grpId="0"/>
      <p:bldP spid="45" grpId="1"/>
      <p:bldP spid="46" grpId="0"/>
      <p:bldP spid="47" grpId="0" animBg="1"/>
      <p:bldP spid="48" grpId="0"/>
      <p:bldP spid="48" grpId="1"/>
      <p:bldP spid="49" grpId="0"/>
      <p:bldP spid="51" grpId="0" animBg="1"/>
      <p:bldP spid="52" grpId="0"/>
      <p:bldP spid="52" grpId="1"/>
      <p:bldP spid="53" grpId="0"/>
      <p:bldP spid="54" grpId="0" animBg="1"/>
      <p:bldP spid="55" grpId="0"/>
      <p:bldP spid="55" grpId="1"/>
      <p:bldP spid="56" grpId="0"/>
      <p:bldP spid="58" grpId="0" animBg="1"/>
      <p:bldP spid="59" grpId="0"/>
      <p:bldP spid="59" grpId="1"/>
      <p:bldP spid="60" grpId="0"/>
      <p:bldP spid="61" grpId="0" animBg="1"/>
      <p:bldP spid="62" grpId="0"/>
      <p:bldP spid="62" grpId="1"/>
      <p:bldP spid="63" grpId="0"/>
      <p:bldP spid="64" grpId="0" animBg="1"/>
      <p:bldP spid="65" grpId="0"/>
      <p:bldP spid="65" grpId="1"/>
      <p:bldP spid="66" grpId="0"/>
      <p:bldP spid="67" grpId="0" animBg="1"/>
      <p:bldP spid="68" grpId="0"/>
      <p:bldP spid="68" grpId="1"/>
      <p:bldP spid="69" grpId="0"/>
      <p:bldP spid="70" grpId="0" animBg="1"/>
      <p:bldP spid="71" grpId="0"/>
      <p:bldP spid="71" grpId="1"/>
      <p:bldP spid="72" grpId="0"/>
      <p:bldP spid="73" grpId="0" animBg="1"/>
      <p:bldP spid="74" grpId="0"/>
      <p:bldP spid="74" grpId="1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EBD5F66C-6B2C-406C-A73F-44F72EC19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267" y="2467051"/>
            <a:ext cx="373515" cy="377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A1BE1-0E48-48F3-9065-FEC956982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6" y="869788"/>
            <a:ext cx="4988133" cy="3596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AA4B0-60A1-425A-B520-428E555F8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" y="4740676"/>
            <a:ext cx="446741" cy="57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6897A-038D-4363-9121-35AF7FCB6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722145"/>
            <a:ext cx="694024" cy="614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5D5556-3487-4702-8F94-58D8FF068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27" y="4626727"/>
            <a:ext cx="583055" cy="683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9678-0722-48D0-B467-878D542D72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70" y="3688562"/>
            <a:ext cx="1190394" cy="167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77B8A-6FD7-497C-BE26-DE574F525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12" y="4696586"/>
            <a:ext cx="773727" cy="653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0EFCC-E82C-402F-B8EA-9BE825A7F8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40" y="2626822"/>
            <a:ext cx="182880" cy="20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5821F-AA50-4887-810E-417A00F64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5" y="2682145"/>
            <a:ext cx="172704" cy="223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A80C59-E9E8-4423-8DB3-6F9462BCE4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10" y="2650504"/>
            <a:ext cx="182880" cy="222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0B92CA-DAD8-41B6-967D-836893106C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7" y="2751633"/>
            <a:ext cx="175512" cy="223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19953C-512A-48F3-B718-909AEA0E4E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16" y="2576205"/>
            <a:ext cx="175512" cy="1624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5169F0-7EDB-432B-B7F9-77B406B160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9" y="2751588"/>
            <a:ext cx="172490" cy="2111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9A6BBD-4275-4957-8CEF-7EB98D0FA928}"/>
              </a:ext>
            </a:extLst>
          </p:cNvPr>
          <p:cNvSpPr/>
          <p:nvPr/>
        </p:nvSpPr>
        <p:spPr>
          <a:xfrm>
            <a:off x="733935" y="54597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733935" y="54590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921886-BFDE-469C-B926-F83626440938}"/>
              </a:ext>
            </a:extLst>
          </p:cNvPr>
          <p:cNvSpPr/>
          <p:nvPr/>
        </p:nvSpPr>
        <p:spPr>
          <a:xfrm>
            <a:off x="2304999" y="54583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E322C0-3024-4833-9AEA-BD9B5F596AB6}"/>
              </a:ext>
            </a:extLst>
          </p:cNvPr>
          <p:cNvSpPr/>
          <p:nvPr/>
        </p:nvSpPr>
        <p:spPr>
          <a:xfrm>
            <a:off x="2304999" y="54576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ED89AE-98CE-4FEB-990B-F71B3633A225}"/>
              </a:ext>
            </a:extLst>
          </p:cNvPr>
          <p:cNvSpPr/>
          <p:nvPr/>
        </p:nvSpPr>
        <p:spPr>
          <a:xfrm>
            <a:off x="4016163" y="54569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B640A-49A9-4182-B9E9-384FF46C8AE2}"/>
              </a:ext>
            </a:extLst>
          </p:cNvPr>
          <p:cNvSpPr/>
          <p:nvPr/>
        </p:nvSpPr>
        <p:spPr>
          <a:xfrm>
            <a:off x="4016163" y="54562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4A6C08-319E-4ADC-9570-7EDE293AB90A}"/>
              </a:ext>
            </a:extLst>
          </p:cNvPr>
          <p:cNvSpPr/>
          <p:nvPr/>
        </p:nvSpPr>
        <p:spPr>
          <a:xfrm>
            <a:off x="5768010" y="54527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9A7B9B-F338-406A-95AB-0A807361620A}"/>
              </a:ext>
            </a:extLst>
          </p:cNvPr>
          <p:cNvSpPr/>
          <p:nvPr/>
        </p:nvSpPr>
        <p:spPr>
          <a:xfrm>
            <a:off x="5768010" y="54520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4C3074-D05F-4D14-8A59-2A35791E86C1}"/>
              </a:ext>
            </a:extLst>
          </p:cNvPr>
          <p:cNvSpPr/>
          <p:nvPr/>
        </p:nvSpPr>
        <p:spPr>
          <a:xfrm>
            <a:off x="7631180" y="54513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6C8FFF-90B7-402E-A433-73AD4859D8CF}"/>
              </a:ext>
            </a:extLst>
          </p:cNvPr>
          <p:cNvSpPr/>
          <p:nvPr/>
        </p:nvSpPr>
        <p:spPr>
          <a:xfrm>
            <a:off x="7631180" y="54506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D2A1BE1-0E48-48F3-9065-FEC956982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5" y="869788"/>
            <a:ext cx="4988133" cy="35968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214F080-E692-4F70-8BFD-50B73F947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E3E7BB-D143-4A18-BFD7-DB345AB9AF07}"/>
              </a:ext>
            </a:extLst>
          </p:cNvPr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Mỗi loại có bao nhiêu?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/>
      <p:bldP spid="36" grpId="0" animBg="1"/>
      <p:bldP spid="37" grpId="0"/>
      <p:bldP spid="39" grpId="0" animBg="1"/>
      <p:bldP spid="40" grpId="0"/>
      <p:bldP spid="42" grpId="0" animBg="1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EBD5F66C-6B2C-406C-A73F-44F72EC19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267" y="2467051"/>
            <a:ext cx="373515" cy="377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4F080-E692-4F70-8BFD-50B73F947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3E7BB-D143-4A18-BFD7-DB345AB9AF07}"/>
              </a:ext>
            </a:extLst>
          </p:cNvPr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Mỗi loại có bao nhiêu?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A1BE1-0E48-48F3-9065-FEC956982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6" y="869788"/>
            <a:ext cx="4988133" cy="3596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AA4B0-60A1-425A-B520-428E555F8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1" y="4740676"/>
            <a:ext cx="446741" cy="57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6897A-038D-4363-9121-35AF7FCB6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722145"/>
            <a:ext cx="694024" cy="614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5D5556-3487-4702-8F94-58D8FF0682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27" y="4626727"/>
            <a:ext cx="583055" cy="683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9678-0722-48D0-B467-878D542D72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70" y="3688562"/>
            <a:ext cx="1190394" cy="167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77B8A-6FD7-497C-BE26-DE574F525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12" y="4696586"/>
            <a:ext cx="773727" cy="653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0EFCC-E82C-402F-B8EA-9BE825A7F8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40" y="2626822"/>
            <a:ext cx="182880" cy="20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5821F-AA50-4887-810E-417A00F64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5" y="2682145"/>
            <a:ext cx="172704" cy="223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A80C59-E9E8-4423-8DB3-6F9462BCE4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10" y="2650504"/>
            <a:ext cx="182880" cy="222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0B92CA-DAD8-41B6-967D-836893106C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7" y="2751633"/>
            <a:ext cx="175512" cy="223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19953C-512A-48F3-B718-909AEA0E4E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16" y="2576205"/>
            <a:ext cx="175512" cy="1624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5169F0-7EDB-432B-B7F9-77B406B160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9" y="2751588"/>
            <a:ext cx="172490" cy="2111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9A6BBD-4275-4957-8CEF-7EB98D0FA928}"/>
              </a:ext>
            </a:extLst>
          </p:cNvPr>
          <p:cNvSpPr/>
          <p:nvPr/>
        </p:nvSpPr>
        <p:spPr>
          <a:xfrm>
            <a:off x="733935" y="54597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733935" y="54590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726066" y="54583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921886-BFDE-469C-B926-F83626440938}"/>
              </a:ext>
            </a:extLst>
          </p:cNvPr>
          <p:cNvSpPr/>
          <p:nvPr/>
        </p:nvSpPr>
        <p:spPr>
          <a:xfrm>
            <a:off x="2304999" y="54583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E322C0-3024-4833-9AEA-BD9B5F596AB6}"/>
              </a:ext>
            </a:extLst>
          </p:cNvPr>
          <p:cNvSpPr/>
          <p:nvPr/>
        </p:nvSpPr>
        <p:spPr>
          <a:xfrm>
            <a:off x="2304999" y="54576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F6FB56-EF67-405B-9822-BD4EAC1A62B4}"/>
              </a:ext>
            </a:extLst>
          </p:cNvPr>
          <p:cNvSpPr/>
          <p:nvPr/>
        </p:nvSpPr>
        <p:spPr>
          <a:xfrm>
            <a:off x="2297130" y="54569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ED89AE-98CE-4FEB-990B-F71B3633A225}"/>
              </a:ext>
            </a:extLst>
          </p:cNvPr>
          <p:cNvSpPr/>
          <p:nvPr/>
        </p:nvSpPr>
        <p:spPr>
          <a:xfrm>
            <a:off x="4016163" y="54569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6B640A-49A9-4182-B9E9-384FF46C8AE2}"/>
              </a:ext>
            </a:extLst>
          </p:cNvPr>
          <p:cNvSpPr/>
          <p:nvPr/>
        </p:nvSpPr>
        <p:spPr>
          <a:xfrm>
            <a:off x="4016163" y="54562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515DE-07B1-48B3-BEAC-5D383C06B504}"/>
              </a:ext>
            </a:extLst>
          </p:cNvPr>
          <p:cNvSpPr/>
          <p:nvPr/>
        </p:nvSpPr>
        <p:spPr>
          <a:xfrm>
            <a:off x="4008294" y="54555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4A6C08-319E-4ADC-9570-7EDE293AB90A}"/>
              </a:ext>
            </a:extLst>
          </p:cNvPr>
          <p:cNvSpPr/>
          <p:nvPr/>
        </p:nvSpPr>
        <p:spPr>
          <a:xfrm>
            <a:off x="5768010" y="54527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9A7B9B-F338-406A-95AB-0A807361620A}"/>
              </a:ext>
            </a:extLst>
          </p:cNvPr>
          <p:cNvSpPr/>
          <p:nvPr/>
        </p:nvSpPr>
        <p:spPr>
          <a:xfrm>
            <a:off x="5768010" y="54520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0428A-8176-4B4D-912D-F613DF1013B4}"/>
              </a:ext>
            </a:extLst>
          </p:cNvPr>
          <p:cNvSpPr/>
          <p:nvPr/>
        </p:nvSpPr>
        <p:spPr>
          <a:xfrm>
            <a:off x="5714420" y="5451307"/>
            <a:ext cx="540041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4C3074-D05F-4D14-8A59-2A35791E86C1}"/>
              </a:ext>
            </a:extLst>
          </p:cNvPr>
          <p:cNvSpPr/>
          <p:nvPr/>
        </p:nvSpPr>
        <p:spPr>
          <a:xfrm>
            <a:off x="7631180" y="545130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6C8FFF-90B7-402E-A433-73AD4859D8CF}"/>
              </a:ext>
            </a:extLst>
          </p:cNvPr>
          <p:cNvSpPr/>
          <p:nvPr/>
        </p:nvSpPr>
        <p:spPr>
          <a:xfrm>
            <a:off x="7631180" y="54506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1D81A3-61F5-46E0-A196-CC7117195D56}"/>
              </a:ext>
            </a:extLst>
          </p:cNvPr>
          <p:cNvSpPr/>
          <p:nvPr/>
        </p:nvSpPr>
        <p:spPr>
          <a:xfrm>
            <a:off x="7623311" y="5449907"/>
            <a:ext cx="457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D2A1BE1-0E48-48F3-9065-FEC956982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65" y="869788"/>
            <a:ext cx="4988133" cy="35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4F080-E692-4F70-8BFD-50B73F94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E3E7BB-D143-4A18-BFD7-DB345AB9AF07}"/>
              </a:ext>
            </a:extLst>
          </p:cNvPr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6601" y="1505799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87384" y="1517568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88072" y="1495256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6724" y="3027099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84710" y="3015950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45858" y="2973059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6724" y="4635928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6125" y="4635927"/>
            <a:ext cx="1059770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70961" y="4593789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5382" y="1529476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18326" y="1531876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42708" y="1499560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95505" y="2983291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32384" y="3015950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56766" y="2987009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13265" y="4619544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56209" y="4643163"/>
            <a:ext cx="1060704" cy="640080"/>
          </a:xfrm>
          <a:prstGeom prst="roundRect">
            <a:avLst/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80591" y="4598207"/>
            <a:ext cx="731520" cy="7315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2283736" y="1633269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2256580" y="4727475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2276055" y="3077122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2249241" y="3080344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2268587" y="4720556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6272436" y="4727193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6243008" y="4736117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6248611" y="3133835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6238752" y="3110216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6231443" y="1603932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0E1CA-C7C0-4F3B-9519-4FEDE86AA6C9}"/>
              </a:ext>
            </a:extLst>
          </p:cNvPr>
          <p:cNvSpPr/>
          <p:nvPr/>
        </p:nvSpPr>
        <p:spPr>
          <a:xfrm>
            <a:off x="6243026" y="1614233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F2B4E9-98EC-41D7-864A-C5EC4908CE65}"/>
              </a:ext>
            </a:extLst>
          </p:cNvPr>
          <p:cNvSpPr/>
          <p:nvPr/>
        </p:nvSpPr>
        <p:spPr>
          <a:xfrm>
            <a:off x="2249242" y="1615692"/>
            <a:ext cx="539431" cy="4852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759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4" grpId="1"/>
      <p:bldP spid="25" grpId="0"/>
      <p:bldP spid="26" grpId="0"/>
      <p:bldP spid="29" grpId="0"/>
      <p:bldP spid="29" grpId="1"/>
      <p:bldP spid="32" grpId="0"/>
      <p:bldP spid="32" grpId="1"/>
      <p:bldP spid="34" grpId="0"/>
      <p:bldP spid="34" grpId="1"/>
      <p:bldP spid="35" grpId="0"/>
      <p:bldP spid="36" grpId="0"/>
      <p:bldP spid="36" grpId="1"/>
      <p:bldP spid="37" grpId="0"/>
      <p:bldP spid="40" grpId="0"/>
      <p:bldP spid="41" grpId="0"/>
      <p:bldP spid="41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2" y="1012363"/>
            <a:ext cx="52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1153882"/>
            <a:ext cx="3495018" cy="3331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516" y="4713515"/>
            <a:ext cx="3799819" cy="4898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hải cẩu bằng số quả bóng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6170" y="1012363"/>
            <a:ext cx="52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49" y="1474028"/>
            <a:ext cx="3916659" cy="28299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53859" y="4478187"/>
            <a:ext cx="3364008" cy="48985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chú hề nhiều hơn số mũ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3858" y="5458528"/>
            <a:ext cx="3364009" cy="48985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chú hề nhiều hơn số bóng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03508-B7B0-432D-9CC0-6696AAE9E4A7}"/>
              </a:ext>
            </a:extLst>
          </p:cNvPr>
          <p:cNvSpPr txBox="1"/>
          <p:nvPr/>
        </p:nvSpPr>
        <p:spPr>
          <a:xfrm>
            <a:off x="1459001" y="5291418"/>
            <a:ext cx="13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6DC94-C26F-452D-818B-661014F60A37}"/>
              </a:ext>
            </a:extLst>
          </p:cNvPr>
          <p:cNvSpPr txBox="1"/>
          <p:nvPr/>
        </p:nvSpPr>
        <p:spPr>
          <a:xfrm>
            <a:off x="5990534" y="4958443"/>
            <a:ext cx="13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zh-CN" alt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7A097-5E19-4A89-A25C-F389ADFA90F0}"/>
              </a:ext>
            </a:extLst>
          </p:cNvPr>
          <p:cNvSpPr txBox="1"/>
          <p:nvPr/>
        </p:nvSpPr>
        <p:spPr>
          <a:xfrm>
            <a:off x="5990534" y="6009558"/>
            <a:ext cx="13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4F080-E692-4F70-8BFD-50B73F947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E3E7BB-D143-4A18-BFD7-DB345AB9AF07}"/>
              </a:ext>
            </a:extLst>
          </p:cNvPr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Hãy nói mỗi câu sau đúng hay sai.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354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Arial-SGK-TV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180</cp:revision>
  <dcterms:created xsi:type="dcterms:W3CDTF">2020-02-25T01:25:34Z</dcterms:created>
  <dcterms:modified xsi:type="dcterms:W3CDTF">2020-04-05T14:45:26Z</dcterms:modified>
</cp:coreProperties>
</file>