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73" r:id="rId4"/>
    <p:sldId id="264" r:id="rId5"/>
    <p:sldId id="291" r:id="rId6"/>
    <p:sldId id="293" r:id="rId7"/>
    <p:sldId id="306" r:id="rId8"/>
    <p:sldId id="307" r:id="rId9"/>
    <p:sldId id="308" r:id="rId10"/>
    <p:sldId id="290" r:id="rId11"/>
    <p:sldId id="302" r:id="rId12"/>
    <p:sldId id="303" r:id="rId13"/>
    <p:sldId id="309" r:id="rId14"/>
    <p:sldId id="304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B"/>
    <a:srgbClr val="AAE1FA"/>
    <a:srgbClr val="FFE068"/>
    <a:srgbClr val="FFD966"/>
    <a:srgbClr val="FDCE8B"/>
    <a:srgbClr val="DBE9AE"/>
    <a:srgbClr val="D5EEF1"/>
    <a:srgbClr val="FCDCCD"/>
    <a:srgbClr val="00ADEE"/>
    <a:srgbClr val="FFE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40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581" y="72"/>
      </p:cViewPr>
      <p:guideLst>
        <p:guide orient="horz" pos="292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4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4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6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6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4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4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9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5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0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A3ED0-8CCD-4F3E-A7DA-1930628759C0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3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35"/>
            <a:ext cx="9144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05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62797" y="174626"/>
            <a:ext cx="3488018" cy="786264"/>
            <a:chOff x="962797" y="174626"/>
            <a:chExt cx="3488018" cy="78626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3B34C2E-1336-4A7D-B16C-6BDABD59D862}"/>
                </a:ext>
              </a:extLst>
            </p:cNvPr>
            <p:cNvSpPr/>
            <p:nvPr/>
          </p:nvSpPr>
          <p:spPr>
            <a:xfrm>
              <a:off x="962797" y="336576"/>
              <a:ext cx="3488018" cy="62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Có bao nhiêu     </a:t>
              </a:r>
              <a:r>
                <a:rPr lang="en-US" altLang="zh-CN" sz="2400" b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? 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1135" y="174626"/>
              <a:ext cx="653922" cy="786264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5" y="1356981"/>
            <a:ext cx="2146463" cy="20720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076" y="1063153"/>
            <a:ext cx="2399848" cy="2642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70" y="1356981"/>
            <a:ext cx="2111848" cy="18701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9622" y="4719177"/>
            <a:ext cx="2970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b. Chọn &gt; hoặc &lt;.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69381" y="5461370"/>
            <a:ext cx="548640" cy="5486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02830" y="5461370"/>
            <a:ext cx="548640" cy="5486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" name="Oval 15"/>
          <p:cNvSpPr/>
          <p:nvPr/>
        </p:nvSpPr>
        <p:spPr>
          <a:xfrm>
            <a:off x="2404734" y="5441124"/>
            <a:ext cx="548640" cy="54864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86534" y="5461370"/>
            <a:ext cx="548640" cy="5486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19983" y="5461370"/>
            <a:ext cx="548640" cy="5486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Oval 18"/>
          <p:cNvSpPr/>
          <p:nvPr/>
        </p:nvSpPr>
        <p:spPr>
          <a:xfrm>
            <a:off x="6221887" y="5441124"/>
            <a:ext cx="548640" cy="54864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47730" y="3552251"/>
            <a:ext cx="548640" cy="5486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65116" y="3517039"/>
            <a:ext cx="548640" cy="5486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39861" y="3560970"/>
            <a:ext cx="548640" cy="54864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455599" y="3552251"/>
            <a:ext cx="548640" cy="54864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370203" y="3517039"/>
            <a:ext cx="548640" cy="5486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59693" y="3553475"/>
            <a:ext cx="548640" cy="54864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345491" y="3553475"/>
            <a:ext cx="548640" cy="54864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565116" y="3533858"/>
            <a:ext cx="548640" cy="54864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565116" y="3533858"/>
            <a:ext cx="548640" cy="54864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90385" y="5503410"/>
            <a:ext cx="640080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3600">
                <a:solidFill>
                  <a:srgbClr val="00B050"/>
                </a:solidFill>
              </a:rPr>
              <a:t>&gt;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66563" y="5484610"/>
            <a:ext cx="640080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3600">
                <a:solidFill>
                  <a:srgbClr val="00B050"/>
                </a:solidFill>
              </a:rPr>
              <a:t>&lt;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59014" y="5504857"/>
            <a:ext cx="640080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b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76167" y="5484611"/>
            <a:ext cx="640080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b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1774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5" grpId="0"/>
      <p:bldP spid="25" grpId="1"/>
      <p:bldP spid="26" grpId="0"/>
      <p:bldP spid="27" grpId="0" animBg="1"/>
      <p:bldP spid="28" grpId="0"/>
      <p:bldP spid="28" grpId="1"/>
      <p:bldP spid="29" grpId="0"/>
      <p:bldP spid="30" grpId="0"/>
      <p:bldP spid="30" grpId="1"/>
      <p:bldP spid="31" grpId="0"/>
      <p:bldP spid="32" grpId="0"/>
      <p:bldP spid="33" grpId="0"/>
      <p:bldP spid="34" grpId="0"/>
      <p:bldP spid="34" grpId="1"/>
      <p:bldP spid="35" grpId="0"/>
      <p:bldP spid="3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380425" y="846669"/>
            <a:ext cx="2970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b. Chọn &gt; hoặc &lt;.</a:t>
            </a:r>
          </a:p>
        </p:txBody>
      </p:sp>
      <p:sp>
        <p:nvSpPr>
          <p:cNvPr id="8" name="Rectangle 7"/>
          <p:cNvSpPr/>
          <p:nvPr/>
        </p:nvSpPr>
        <p:spPr>
          <a:xfrm>
            <a:off x="3149529" y="2291257"/>
            <a:ext cx="640080" cy="64008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244441" y="2291257"/>
            <a:ext cx="640080" cy="64008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Flowchart: Connector 13"/>
          <p:cNvSpPr/>
          <p:nvPr/>
        </p:nvSpPr>
        <p:spPr>
          <a:xfrm>
            <a:off x="4196985" y="2291257"/>
            <a:ext cx="640080" cy="640080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149529" y="3809215"/>
            <a:ext cx="640080" cy="64008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244441" y="3809215"/>
            <a:ext cx="640080" cy="64008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Flowchart: Connector 11"/>
          <p:cNvSpPr/>
          <p:nvPr/>
        </p:nvSpPr>
        <p:spPr>
          <a:xfrm>
            <a:off x="4196985" y="3834031"/>
            <a:ext cx="640080" cy="640080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71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0569" y="248668"/>
            <a:ext cx="676537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Nêu số theo đúng thứ tự.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846" y="2248415"/>
            <a:ext cx="459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687" y="3907235"/>
            <a:ext cx="459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80944" y="2173397"/>
            <a:ext cx="603504" cy="548640"/>
          </a:xfrm>
          <a:prstGeom prst="roundRect">
            <a:avLst/>
          </a:prstGeom>
          <a:solidFill>
            <a:srgbClr val="AAE1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688970" y="2160374"/>
            <a:ext cx="603504" cy="548640"/>
          </a:xfrm>
          <a:prstGeom prst="roundRect">
            <a:avLst/>
          </a:prstGeom>
          <a:solidFill>
            <a:srgbClr val="AAE1F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396996" y="2160374"/>
            <a:ext cx="603504" cy="548640"/>
          </a:xfrm>
          <a:prstGeom prst="roundRect">
            <a:avLst/>
          </a:prstGeom>
          <a:solidFill>
            <a:srgbClr val="AAE1F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105022" y="2173397"/>
            <a:ext cx="603504" cy="548640"/>
          </a:xfrm>
          <a:prstGeom prst="roundRect">
            <a:avLst/>
          </a:prstGeom>
          <a:solidFill>
            <a:srgbClr val="AAE1F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13048" y="2173397"/>
            <a:ext cx="603504" cy="548640"/>
          </a:xfrm>
          <a:prstGeom prst="roundRect">
            <a:avLst/>
          </a:prstGeom>
          <a:solidFill>
            <a:srgbClr val="AAE1F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521074" y="2173397"/>
            <a:ext cx="603504" cy="548640"/>
          </a:xfrm>
          <a:prstGeom prst="roundRect">
            <a:avLst/>
          </a:prstGeom>
          <a:solidFill>
            <a:srgbClr val="AAE1F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229100" y="2172990"/>
            <a:ext cx="603504" cy="548640"/>
          </a:xfrm>
          <a:prstGeom prst="roundRect">
            <a:avLst/>
          </a:prstGeom>
          <a:solidFill>
            <a:srgbClr val="AAE1F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937126" y="2172989"/>
            <a:ext cx="603504" cy="548640"/>
          </a:xfrm>
          <a:prstGeom prst="roundRect">
            <a:avLst/>
          </a:prstGeom>
          <a:solidFill>
            <a:srgbClr val="AAE1F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645152" y="2179703"/>
            <a:ext cx="603504" cy="548640"/>
          </a:xfrm>
          <a:prstGeom prst="roundRect">
            <a:avLst/>
          </a:prstGeom>
          <a:solidFill>
            <a:srgbClr val="AAE1F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353178" y="2187764"/>
            <a:ext cx="603504" cy="548640"/>
          </a:xfrm>
          <a:prstGeom prst="roundRect">
            <a:avLst/>
          </a:prstGeom>
          <a:solidFill>
            <a:srgbClr val="AAE1F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061204" y="2187622"/>
            <a:ext cx="603504" cy="548640"/>
          </a:xfrm>
          <a:prstGeom prst="roundRect">
            <a:avLst/>
          </a:prstGeom>
          <a:solidFill>
            <a:srgbClr val="AAE1F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980944" y="3787615"/>
            <a:ext cx="603504" cy="548640"/>
          </a:xfrm>
          <a:prstGeom prst="roundRect">
            <a:avLst/>
          </a:prstGeom>
          <a:solidFill>
            <a:srgbClr val="FFE06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688970" y="3788319"/>
            <a:ext cx="603504" cy="548640"/>
          </a:xfrm>
          <a:prstGeom prst="roundRect">
            <a:avLst/>
          </a:prstGeom>
          <a:solidFill>
            <a:srgbClr val="FFE06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396996" y="3798277"/>
            <a:ext cx="603504" cy="548640"/>
          </a:xfrm>
          <a:prstGeom prst="roundRect">
            <a:avLst/>
          </a:prstGeom>
          <a:solidFill>
            <a:srgbClr val="FFE06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105022" y="3788730"/>
            <a:ext cx="603504" cy="548640"/>
          </a:xfrm>
          <a:prstGeom prst="roundRect">
            <a:avLst/>
          </a:prstGeom>
          <a:solidFill>
            <a:srgbClr val="FFE06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813048" y="3788730"/>
            <a:ext cx="603504" cy="548640"/>
          </a:xfrm>
          <a:prstGeom prst="roundRect">
            <a:avLst/>
          </a:prstGeom>
          <a:solidFill>
            <a:srgbClr val="FFE06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521074" y="3788730"/>
            <a:ext cx="603504" cy="548640"/>
          </a:xfrm>
          <a:prstGeom prst="roundRect">
            <a:avLst/>
          </a:prstGeom>
          <a:solidFill>
            <a:srgbClr val="FFE06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229100" y="3788323"/>
            <a:ext cx="603504" cy="548640"/>
          </a:xfrm>
          <a:prstGeom prst="roundRect">
            <a:avLst/>
          </a:prstGeom>
          <a:solidFill>
            <a:srgbClr val="FFE06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937126" y="3788322"/>
            <a:ext cx="603504" cy="548640"/>
          </a:xfrm>
          <a:prstGeom prst="roundRect">
            <a:avLst/>
          </a:prstGeom>
          <a:solidFill>
            <a:srgbClr val="FFE06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645152" y="3788730"/>
            <a:ext cx="603504" cy="548640"/>
          </a:xfrm>
          <a:prstGeom prst="roundRect">
            <a:avLst/>
          </a:prstGeom>
          <a:solidFill>
            <a:srgbClr val="FFE06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353178" y="3785513"/>
            <a:ext cx="603504" cy="548640"/>
          </a:xfrm>
          <a:prstGeom prst="roundRect">
            <a:avLst/>
          </a:prstGeom>
          <a:solidFill>
            <a:srgbClr val="FFE06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8061204" y="3784130"/>
            <a:ext cx="603504" cy="548640"/>
          </a:xfrm>
          <a:prstGeom prst="roundRect">
            <a:avLst/>
          </a:prstGeom>
          <a:solidFill>
            <a:srgbClr val="FFE06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102132" y="2168230"/>
            <a:ext cx="603504" cy="54864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3813048" y="2173485"/>
            <a:ext cx="603504" cy="54864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5218590" y="2178185"/>
            <a:ext cx="603504" cy="54864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5946153" y="2178185"/>
            <a:ext cx="603504" cy="54864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7363688" y="2191352"/>
            <a:ext cx="603504" cy="54864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3105022" y="3783563"/>
            <a:ext cx="603504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3813048" y="3800204"/>
            <a:ext cx="603504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532665" y="3789816"/>
            <a:ext cx="603504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931841" y="3795036"/>
            <a:ext cx="603504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646173" y="3789816"/>
            <a:ext cx="603504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7362607" y="3799240"/>
            <a:ext cx="603504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4730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4" grpId="0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53" grpId="0"/>
      <p:bldP spid="57" grpId="0"/>
      <p:bldP spid="59" grpId="0"/>
      <p:bldP spid="61" grpId="0"/>
      <p:bldP spid="63" grpId="0"/>
      <p:bldP spid="65" grpId="0"/>
      <p:bldP spid="67" grpId="0"/>
      <p:bldP spid="69" grpId="0"/>
      <p:bldP spid="71" grpId="0"/>
      <p:bldP spid="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3811568" y="3784130"/>
            <a:ext cx="603504" cy="548640"/>
          </a:xfrm>
          <a:prstGeom prst="roundRect">
            <a:avLst/>
          </a:prstGeom>
          <a:solidFill>
            <a:srgbClr val="FFE06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521074" y="3788730"/>
            <a:ext cx="603504" cy="548640"/>
          </a:xfrm>
          <a:prstGeom prst="roundRect">
            <a:avLst/>
          </a:prstGeom>
          <a:solidFill>
            <a:srgbClr val="FFE06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105022" y="2173397"/>
            <a:ext cx="603504" cy="548640"/>
          </a:xfrm>
          <a:prstGeom prst="roundRect">
            <a:avLst/>
          </a:prstGeom>
          <a:solidFill>
            <a:srgbClr val="AAE1F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229100" y="2172990"/>
            <a:ext cx="603504" cy="548640"/>
          </a:xfrm>
          <a:prstGeom prst="roundRect">
            <a:avLst/>
          </a:prstGeom>
          <a:solidFill>
            <a:srgbClr val="AAE1F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937126" y="2172989"/>
            <a:ext cx="603504" cy="548640"/>
          </a:xfrm>
          <a:prstGeom prst="roundRect">
            <a:avLst/>
          </a:prstGeom>
          <a:solidFill>
            <a:srgbClr val="AAE1F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353178" y="2187764"/>
            <a:ext cx="603504" cy="548640"/>
          </a:xfrm>
          <a:prstGeom prst="roundRect">
            <a:avLst/>
          </a:prstGeom>
          <a:solidFill>
            <a:srgbClr val="AAE1F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0569" y="248668"/>
            <a:ext cx="676537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Nêu số theo đúng thứ tự.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846" y="2248415"/>
            <a:ext cx="459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687" y="3907235"/>
            <a:ext cx="459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80944" y="2173397"/>
            <a:ext cx="603504" cy="548640"/>
          </a:xfrm>
          <a:prstGeom prst="roundRect">
            <a:avLst/>
          </a:prstGeom>
          <a:solidFill>
            <a:srgbClr val="AAE1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688970" y="2160374"/>
            <a:ext cx="603504" cy="548640"/>
          </a:xfrm>
          <a:prstGeom prst="roundRect">
            <a:avLst/>
          </a:prstGeom>
          <a:solidFill>
            <a:srgbClr val="AAE1F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396996" y="2160374"/>
            <a:ext cx="603504" cy="548640"/>
          </a:xfrm>
          <a:prstGeom prst="roundRect">
            <a:avLst/>
          </a:prstGeom>
          <a:solidFill>
            <a:srgbClr val="AAE1F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813048" y="2173397"/>
            <a:ext cx="603504" cy="548640"/>
          </a:xfrm>
          <a:prstGeom prst="roundRect">
            <a:avLst/>
          </a:prstGeom>
          <a:solidFill>
            <a:srgbClr val="AAE1F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521074" y="2173397"/>
            <a:ext cx="603504" cy="548640"/>
          </a:xfrm>
          <a:prstGeom prst="roundRect">
            <a:avLst/>
          </a:prstGeom>
          <a:solidFill>
            <a:srgbClr val="AAE1F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645152" y="2179703"/>
            <a:ext cx="603504" cy="548640"/>
          </a:xfrm>
          <a:prstGeom prst="roundRect">
            <a:avLst/>
          </a:prstGeom>
          <a:solidFill>
            <a:srgbClr val="AAE1F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061204" y="2187622"/>
            <a:ext cx="603504" cy="548640"/>
          </a:xfrm>
          <a:prstGeom prst="roundRect">
            <a:avLst/>
          </a:prstGeom>
          <a:solidFill>
            <a:srgbClr val="AAE1F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980944" y="3787615"/>
            <a:ext cx="603504" cy="548640"/>
          </a:xfrm>
          <a:prstGeom prst="roundRect">
            <a:avLst/>
          </a:prstGeom>
          <a:solidFill>
            <a:srgbClr val="FFE06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688970" y="3788319"/>
            <a:ext cx="603504" cy="548640"/>
          </a:xfrm>
          <a:prstGeom prst="roundRect">
            <a:avLst/>
          </a:prstGeom>
          <a:solidFill>
            <a:srgbClr val="FFE06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396996" y="3798277"/>
            <a:ext cx="603504" cy="548640"/>
          </a:xfrm>
          <a:prstGeom prst="roundRect">
            <a:avLst/>
          </a:prstGeom>
          <a:solidFill>
            <a:srgbClr val="FFE06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105022" y="3788730"/>
            <a:ext cx="603504" cy="548640"/>
          </a:xfrm>
          <a:prstGeom prst="roundRect">
            <a:avLst/>
          </a:prstGeom>
          <a:solidFill>
            <a:srgbClr val="FFE06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229100" y="3788323"/>
            <a:ext cx="603504" cy="548640"/>
          </a:xfrm>
          <a:prstGeom prst="roundRect">
            <a:avLst/>
          </a:prstGeom>
          <a:solidFill>
            <a:srgbClr val="FFE06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937126" y="3788322"/>
            <a:ext cx="603504" cy="548640"/>
          </a:xfrm>
          <a:prstGeom prst="roundRect">
            <a:avLst/>
          </a:prstGeom>
          <a:solidFill>
            <a:srgbClr val="FFE06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652772" y="3788730"/>
            <a:ext cx="603504" cy="548640"/>
          </a:xfrm>
          <a:prstGeom prst="roundRect">
            <a:avLst/>
          </a:prstGeom>
          <a:solidFill>
            <a:srgbClr val="FFE06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353178" y="3785513"/>
            <a:ext cx="603504" cy="548640"/>
          </a:xfrm>
          <a:prstGeom prst="roundRect">
            <a:avLst/>
          </a:prstGeom>
          <a:solidFill>
            <a:srgbClr val="FFE06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8061204" y="3784130"/>
            <a:ext cx="603504" cy="548640"/>
          </a:xfrm>
          <a:prstGeom prst="roundRect">
            <a:avLst/>
          </a:prstGeom>
          <a:solidFill>
            <a:srgbClr val="FFE06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122580" y="2179649"/>
            <a:ext cx="603504" cy="54864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3833496" y="2184904"/>
            <a:ext cx="603504" cy="54864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5239038" y="2189604"/>
            <a:ext cx="603504" cy="54864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5966601" y="2189604"/>
            <a:ext cx="603504" cy="54864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7384136" y="2202771"/>
            <a:ext cx="603504" cy="54864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3087691" y="3813071"/>
            <a:ext cx="603504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3719662" y="3813071"/>
            <a:ext cx="603504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515334" y="3819324"/>
            <a:ext cx="603504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920406" y="3796290"/>
            <a:ext cx="603504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634738" y="3791070"/>
            <a:ext cx="603504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7351172" y="3800494"/>
            <a:ext cx="603504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089782" y="2180735"/>
            <a:ext cx="603504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n>
                  <a:solidFill>
                    <a:srgbClr val="00823B"/>
                  </a:solidFill>
                </a:ln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3811568" y="2180735"/>
            <a:ext cx="603504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n>
                  <a:solidFill>
                    <a:srgbClr val="00823B"/>
                  </a:solidFill>
                </a:ln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219167" y="2194849"/>
            <a:ext cx="603504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n>
                  <a:solidFill>
                    <a:srgbClr val="00823B"/>
                  </a:solidFill>
                </a:ln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5957859" y="2195879"/>
            <a:ext cx="603504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n>
                  <a:solidFill>
                    <a:srgbClr val="00823B"/>
                  </a:solidFill>
                </a:ln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368657" y="2195713"/>
            <a:ext cx="603504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n>
                  <a:solidFill>
                    <a:srgbClr val="00823B"/>
                  </a:solidFill>
                </a:ln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089782" y="3801934"/>
            <a:ext cx="603504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n>
                  <a:solidFill>
                    <a:srgbClr val="00823B"/>
                  </a:solidFill>
                </a:ln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3811568" y="3801934"/>
            <a:ext cx="603504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n>
                  <a:solidFill>
                    <a:srgbClr val="00823B"/>
                  </a:solidFill>
                </a:ln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4513454" y="3797040"/>
            <a:ext cx="603504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n>
                  <a:solidFill>
                    <a:srgbClr val="00823B"/>
                  </a:solidFill>
                </a:ln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5912268" y="3780810"/>
            <a:ext cx="603504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n>
                  <a:solidFill>
                    <a:srgbClr val="00823B"/>
                  </a:solidFill>
                </a:ln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656312" y="3792571"/>
            <a:ext cx="603504" cy="5486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n>
                  <a:solidFill>
                    <a:srgbClr val="00823B"/>
                  </a:solidFill>
                </a:ln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7347438" y="3792571"/>
            <a:ext cx="603504" cy="5486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n>
                  <a:solidFill>
                    <a:srgbClr val="00823B"/>
                  </a:solidFill>
                </a:ln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3518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7" grpId="0"/>
      <p:bldP spid="59" grpId="0"/>
      <p:bldP spid="61" grpId="0"/>
      <p:bldP spid="63" grpId="0"/>
      <p:bldP spid="65" grpId="0"/>
      <p:bldP spid="67" grpId="0"/>
      <p:bldP spid="69" grpId="0"/>
      <p:bldP spid="71" grpId="0"/>
      <p:bldP spid="72" grpId="0"/>
      <p:bldP spid="39" grpId="0"/>
      <p:bldP spid="52" grpId="0"/>
      <p:bldP spid="54" grpId="0"/>
      <p:bldP spid="55" grpId="0"/>
      <p:bldP spid="56" grpId="0"/>
      <p:bldP spid="58" grpId="0"/>
      <p:bldP spid="60" grpId="0"/>
      <p:bldP spid="62" grpId="0"/>
      <p:bldP spid="64" grpId="0"/>
      <p:bldP spid="66" grpId="0"/>
      <p:bldP spid="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9" y="-193011"/>
            <a:ext cx="2406867" cy="11326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8281" y="829660"/>
            <a:ext cx="5927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Trò chơi “Tìm số, sắp thứ tự các số”.</a:t>
            </a:r>
          </a:p>
        </p:txBody>
      </p:sp>
      <p:sp>
        <p:nvSpPr>
          <p:cNvPr id="5" name="Rectangle 4"/>
          <p:cNvSpPr/>
          <p:nvPr/>
        </p:nvSpPr>
        <p:spPr>
          <a:xfrm>
            <a:off x="580030" y="1336481"/>
            <a:ext cx="5507421" cy="644681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thức: thi đua giữa các nhóm.</a:t>
            </a:r>
          </a:p>
          <a:p>
            <a:pPr algn="just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bị: mỗi nhóm một bộ thẻ số từ 0 đến 10.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945" y="2293708"/>
            <a:ext cx="8425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Nghe lệnh, ví dụ: “Tìm các số lớn hơn 6, sắp xếp theo thứ tự từ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lớn đến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bé”.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1945" y="2712919"/>
            <a:ext cx="3405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2. Tìm các thẻ số lớn hơn 6.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19450" y="2703819"/>
            <a:ext cx="3605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3. Xếp các thẻ số lần lượt đúng</a:t>
            </a:r>
          </a:p>
          <a:p>
            <a:pPr marL="514350" indent="-282575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thứ tự từ lớn đến bé, ví dụ: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41" y="3072028"/>
            <a:ext cx="2392848" cy="22476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176" y="3283670"/>
            <a:ext cx="2062797" cy="21262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1946" y="5372268"/>
            <a:ext cx="8135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4. Nhóm nào chọn đủ và sắp xếp đúng thứ tự thì được khen. Trong các nhóm</a:t>
            </a:r>
          </a:p>
          <a:p>
            <a:pPr marL="231775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được khen, nhóm nào nhanh nhất là nhóm thắng cuộc.</a:t>
            </a:r>
          </a:p>
        </p:txBody>
      </p:sp>
    </p:spTree>
    <p:extLst>
      <p:ext uri="{BB962C8B-B14F-4D97-AF65-F5344CB8AC3E}">
        <p14:creationId xmlns:p14="http://schemas.microsoft.com/office/powerpoint/2010/main" val="152312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2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8" y="31818"/>
            <a:ext cx="8977904" cy="6794367"/>
          </a:xfrm>
          <a:prstGeom prst="roundRect">
            <a:avLst>
              <a:gd name="adj" fmla="val 2354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7" y="9526"/>
            <a:ext cx="9138906" cy="683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7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1" y="-27896"/>
            <a:ext cx="9095618" cy="688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4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0531" y="2828836"/>
            <a:ext cx="4102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Ôn</a:t>
            </a:r>
            <a:r>
              <a:rPr lang="en-US" sz="7200" b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tập</a:t>
            </a:r>
            <a:r>
              <a:rPr lang="en-US" sz="7200" b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09461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05194A6-B23A-4D17-BDDE-963752F2EB6D}"/>
              </a:ext>
            </a:extLst>
          </p:cNvPr>
          <p:cNvGrpSpPr/>
          <p:nvPr/>
        </p:nvGrpSpPr>
        <p:grpSpPr>
          <a:xfrm>
            <a:off x="1050569" y="248668"/>
            <a:ext cx="6765374" cy="577850"/>
            <a:chOff x="1050569" y="248668"/>
            <a:chExt cx="6765374" cy="577850"/>
          </a:xfrm>
        </p:grpSpPr>
        <p:sp>
          <p:nvSpPr>
            <p:cNvPr id="3" name="TextBox 2"/>
            <p:cNvSpPr txBox="1"/>
            <p:nvPr/>
          </p:nvSpPr>
          <p:spPr>
            <a:xfrm>
              <a:off x="1050569" y="248668"/>
              <a:ext cx="6765374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Nói </a:t>
              </a:r>
              <a:r>
                <a:rPr lang="en-US" sz="2400" b="1" i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 hoặc </a:t>
              </a:r>
              <a:r>
                <a:rPr lang="en-US" sz="2400" b="1" i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ít</a:t>
              </a:r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 ở     .</a:t>
              </a: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38B6A275-49A5-4E51-B9A4-0FBB51FAE519}"/>
                </a:ext>
              </a:extLst>
            </p:cNvPr>
            <p:cNvSpPr/>
            <p:nvPr/>
          </p:nvSpPr>
          <p:spPr>
            <a:xfrm>
              <a:off x="3960950" y="378373"/>
              <a:ext cx="346190" cy="416210"/>
            </a:xfrm>
            <a:prstGeom prst="wedgeRoundRectCallout">
              <a:avLst>
                <a:gd name="adj1" fmla="val 2480"/>
                <a:gd name="adj2" fmla="val 73106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zh-CN" alt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8557" y="1550934"/>
            <a:ext cx="8228709" cy="3714749"/>
            <a:chOff x="388557" y="1550934"/>
            <a:chExt cx="8228709" cy="371474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7ECA7A7-986E-41B6-A5F1-56B686A322E5}"/>
                </a:ext>
              </a:extLst>
            </p:cNvPr>
            <p:cNvGrpSpPr/>
            <p:nvPr/>
          </p:nvGrpSpPr>
          <p:grpSpPr>
            <a:xfrm>
              <a:off x="388557" y="4660287"/>
              <a:ext cx="3754622" cy="605396"/>
              <a:chOff x="388557" y="4660287"/>
              <a:chExt cx="3754622" cy="605396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2CE118A2-B036-4F76-9559-973D2CEF3289}"/>
                  </a:ext>
                </a:extLst>
              </p:cNvPr>
              <p:cNvSpPr/>
              <p:nvPr/>
            </p:nvSpPr>
            <p:spPr>
              <a:xfrm>
                <a:off x="388557" y="4660287"/>
                <a:ext cx="3754622" cy="605396"/>
              </a:xfrm>
              <a:prstGeom prst="roundRect">
                <a:avLst>
                  <a:gd name="adj" fmla="val 30854"/>
                </a:avLst>
              </a:prstGeom>
              <a:solidFill>
                <a:srgbClr val="FCDCCD"/>
              </a:solidFill>
              <a:ln>
                <a:solidFill>
                  <a:srgbClr val="FCDC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 ba lô      h</a:t>
                </a:r>
                <a:r>
                  <a:rPr lang="vi-VN" altLang="zh-CN"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ơ</a:t>
                </a:r>
                <a:r>
                  <a:rPr lang="en-US" altLang="zh-CN"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 số mũ. </a:t>
                </a:r>
                <a:endParaRPr lang="zh-CN" altLang="en-US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Speech Bubble: Rectangle with Corners Rounded 29">
                <a:extLst>
                  <a:ext uri="{FF2B5EF4-FFF2-40B4-BE49-F238E27FC236}">
                    <a16:creationId xmlns:a16="http://schemas.microsoft.com/office/drawing/2014/main" id="{0CA89B87-517A-40C2-BB94-33DFAACD94FC}"/>
                  </a:ext>
                </a:extLst>
              </p:cNvPr>
              <p:cNvSpPr/>
              <p:nvPr/>
            </p:nvSpPr>
            <p:spPr>
              <a:xfrm>
                <a:off x="1858559" y="4734801"/>
                <a:ext cx="346396" cy="416210"/>
              </a:xfrm>
              <a:prstGeom prst="wedgeRoundRectCallout">
                <a:avLst>
                  <a:gd name="adj1" fmla="val 2480"/>
                  <a:gd name="adj2" fmla="val 73106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>
                    <a:solidFill>
                      <a:srgbClr val="00AD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2400" b="1">
                  <a:solidFill>
                    <a:srgbClr val="00ADE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0E31CA4-5014-428D-BAA9-D86EE2DB41F1}"/>
                </a:ext>
              </a:extLst>
            </p:cNvPr>
            <p:cNvGrpSpPr/>
            <p:nvPr/>
          </p:nvGrpSpPr>
          <p:grpSpPr>
            <a:xfrm>
              <a:off x="5000823" y="4660287"/>
              <a:ext cx="3616443" cy="605396"/>
              <a:chOff x="5000823" y="4660287"/>
              <a:chExt cx="3616443" cy="605396"/>
            </a:xfrm>
            <a:solidFill>
              <a:srgbClr val="FCDCCD"/>
            </a:solidFill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E0304572-E89A-4002-9F49-FE718D25FF74}"/>
                  </a:ext>
                </a:extLst>
              </p:cNvPr>
              <p:cNvSpPr/>
              <p:nvPr/>
            </p:nvSpPr>
            <p:spPr>
              <a:xfrm>
                <a:off x="5000823" y="4660287"/>
                <a:ext cx="3616443" cy="605396"/>
              </a:xfrm>
              <a:prstGeom prst="roundRect">
                <a:avLst>
                  <a:gd name="adj" fmla="val 30854"/>
                </a:avLst>
              </a:prstGeom>
              <a:grpFill/>
              <a:ln>
                <a:solidFill>
                  <a:srgbClr val="FCDC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 mũ      h</a:t>
                </a:r>
                <a:r>
                  <a:rPr lang="vi-VN" altLang="zh-CN"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ơ</a:t>
                </a:r>
                <a:r>
                  <a:rPr lang="en-US" altLang="zh-CN"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 số ba lô. </a:t>
                </a:r>
                <a:endParaRPr lang="zh-CN" altLang="en-US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Speech Bubble: Rectangle with Corners Rounded 34">
                <a:extLst>
                  <a:ext uri="{FF2B5EF4-FFF2-40B4-BE49-F238E27FC236}">
                    <a16:creationId xmlns:a16="http://schemas.microsoft.com/office/drawing/2014/main" id="{CBEB6319-AD98-4153-816E-9BB21E8E859E}"/>
                  </a:ext>
                </a:extLst>
              </p:cNvPr>
              <p:cNvSpPr/>
              <p:nvPr/>
            </p:nvSpPr>
            <p:spPr>
              <a:xfrm>
                <a:off x="6210887" y="4734801"/>
                <a:ext cx="346190" cy="416210"/>
              </a:xfrm>
              <a:prstGeom prst="wedgeRoundRectCallout">
                <a:avLst>
                  <a:gd name="adj1" fmla="val 2480"/>
                  <a:gd name="adj2" fmla="val 73106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smtClean="0">
                    <a:solidFill>
                      <a:srgbClr val="00AD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zh-CN" altLang="en-US" sz="2400" b="1">
                  <a:solidFill>
                    <a:srgbClr val="00ADE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970" y="2272142"/>
              <a:ext cx="1422670" cy="199779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668" y="1561820"/>
              <a:ext cx="4568720" cy="110885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5958" y="2557151"/>
              <a:ext cx="1540010" cy="171278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9768" y="2547538"/>
              <a:ext cx="1544620" cy="171839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846" y="2294526"/>
              <a:ext cx="1380156" cy="191241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802" y="2355877"/>
              <a:ext cx="1487166" cy="190204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458" y="1550934"/>
              <a:ext cx="1274264" cy="110885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1096" y="1630672"/>
              <a:ext cx="1038154" cy="108016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646" y="1630671"/>
              <a:ext cx="1273112" cy="101480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197943" y="4727760"/>
              <a:ext cx="3722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00AD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zh-CN" altLang="en-US" sz="2400" b="1">
                <a:solidFill>
                  <a:srgbClr val="00ADE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761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05194A6-B23A-4D17-BDDE-963752F2EB6D}"/>
              </a:ext>
            </a:extLst>
          </p:cNvPr>
          <p:cNvGrpSpPr/>
          <p:nvPr/>
        </p:nvGrpSpPr>
        <p:grpSpPr>
          <a:xfrm>
            <a:off x="1050569" y="248668"/>
            <a:ext cx="6765374" cy="577850"/>
            <a:chOff x="1050569" y="248668"/>
            <a:chExt cx="6765374" cy="577850"/>
          </a:xfrm>
        </p:grpSpPr>
        <p:sp>
          <p:nvSpPr>
            <p:cNvPr id="3" name="TextBox 2"/>
            <p:cNvSpPr txBox="1"/>
            <p:nvPr/>
          </p:nvSpPr>
          <p:spPr>
            <a:xfrm>
              <a:off x="1050569" y="248668"/>
              <a:ext cx="6765374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Nói </a:t>
              </a:r>
              <a:r>
                <a:rPr lang="en-US" sz="2400" b="1" i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 hoặc </a:t>
              </a:r>
              <a:r>
                <a:rPr lang="en-US" sz="2400" b="1" i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ít</a:t>
              </a:r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 ở     .</a:t>
              </a: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38B6A275-49A5-4E51-B9A4-0FBB51FAE519}"/>
                </a:ext>
              </a:extLst>
            </p:cNvPr>
            <p:cNvSpPr/>
            <p:nvPr/>
          </p:nvSpPr>
          <p:spPr>
            <a:xfrm>
              <a:off x="3960950" y="378373"/>
              <a:ext cx="346190" cy="416210"/>
            </a:xfrm>
            <a:prstGeom prst="wedgeRoundRectCallout">
              <a:avLst>
                <a:gd name="adj1" fmla="val 2480"/>
                <a:gd name="adj2" fmla="val 73106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zh-CN" alt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3FA80F0-0D35-48EB-8971-4AC11015C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2" y="1213464"/>
            <a:ext cx="8024316" cy="34066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50" y="2261985"/>
            <a:ext cx="1413624" cy="1985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68" y="1561820"/>
            <a:ext cx="4568720" cy="1108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958" y="2557151"/>
            <a:ext cx="1540010" cy="17127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68" y="2547538"/>
            <a:ext cx="1544620" cy="17183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46" y="2294526"/>
            <a:ext cx="1380156" cy="19124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802" y="2355877"/>
            <a:ext cx="1487166" cy="19020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58" y="1550934"/>
            <a:ext cx="1274264" cy="11088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6" y="1630672"/>
            <a:ext cx="1038154" cy="10801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646" y="1630671"/>
            <a:ext cx="1273112" cy="101480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129026" y="5384627"/>
            <a:ext cx="441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28790" y="5390336"/>
            <a:ext cx="441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68331" y="4835953"/>
            <a:ext cx="131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Số ba lô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916646" y="4826335"/>
            <a:ext cx="1869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 hơn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02798" y="4851342"/>
            <a:ext cx="1154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số mũ.</a:t>
            </a:r>
          </a:p>
        </p:txBody>
      </p:sp>
    </p:spTree>
    <p:extLst>
      <p:ext uri="{BB962C8B-B14F-4D97-AF65-F5344CB8AC3E}">
        <p14:creationId xmlns:p14="http://schemas.microsoft.com/office/powerpoint/2010/main" val="290978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5" grpId="0"/>
      <p:bldP spid="25" grpId="1"/>
      <p:bldP spid="28" grpId="0"/>
      <p:bldP spid="29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05194A6-B23A-4D17-BDDE-963752F2EB6D}"/>
              </a:ext>
            </a:extLst>
          </p:cNvPr>
          <p:cNvGrpSpPr/>
          <p:nvPr/>
        </p:nvGrpSpPr>
        <p:grpSpPr>
          <a:xfrm>
            <a:off x="1050569" y="248668"/>
            <a:ext cx="6765374" cy="577850"/>
            <a:chOff x="1050569" y="248668"/>
            <a:chExt cx="6765374" cy="577850"/>
          </a:xfrm>
        </p:grpSpPr>
        <p:sp>
          <p:nvSpPr>
            <p:cNvPr id="3" name="TextBox 2"/>
            <p:cNvSpPr txBox="1"/>
            <p:nvPr/>
          </p:nvSpPr>
          <p:spPr>
            <a:xfrm>
              <a:off x="1050569" y="248668"/>
              <a:ext cx="6765374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Nói </a:t>
              </a:r>
              <a:r>
                <a:rPr lang="en-US" sz="2400" b="1" i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 hoặc </a:t>
              </a:r>
              <a:r>
                <a:rPr lang="en-US" sz="2400" b="1" i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ít</a:t>
              </a:r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 ở     .</a:t>
              </a: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38B6A275-49A5-4E51-B9A4-0FBB51FAE519}"/>
                </a:ext>
              </a:extLst>
            </p:cNvPr>
            <p:cNvSpPr/>
            <p:nvPr/>
          </p:nvSpPr>
          <p:spPr>
            <a:xfrm>
              <a:off x="3960950" y="378373"/>
              <a:ext cx="346190" cy="416210"/>
            </a:xfrm>
            <a:prstGeom prst="wedgeRoundRectCallout">
              <a:avLst>
                <a:gd name="adj1" fmla="val 2480"/>
                <a:gd name="adj2" fmla="val 73106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zh-CN" alt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3FA80F0-0D35-48EB-8971-4AC11015C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60" y="1328136"/>
            <a:ext cx="7194080" cy="305419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CE118A2-B036-4F76-9559-973D2CEF3289}"/>
              </a:ext>
            </a:extLst>
          </p:cNvPr>
          <p:cNvSpPr/>
          <p:nvPr/>
        </p:nvSpPr>
        <p:spPr>
          <a:xfrm>
            <a:off x="388556" y="4660287"/>
            <a:ext cx="3977703" cy="605396"/>
          </a:xfrm>
          <a:prstGeom prst="roundRect">
            <a:avLst>
              <a:gd name="adj" fmla="val 30854"/>
            </a:avLst>
          </a:prstGeom>
          <a:solidFill>
            <a:srgbClr val="FCDCCD"/>
          </a:solidFill>
          <a:ln>
            <a:solidFill>
              <a:srgbClr val="FCD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ba lô           </a:t>
            </a:r>
            <a:r>
              <a:rPr lang="en-US" altLang="zh-C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vi-VN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số mũ. 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0CA89B87-517A-40C2-BB94-33DFAACD94FC}"/>
              </a:ext>
            </a:extLst>
          </p:cNvPr>
          <p:cNvSpPr/>
          <p:nvPr/>
        </p:nvSpPr>
        <p:spPr>
          <a:xfrm>
            <a:off x="1986326" y="4734801"/>
            <a:ext cx="361523" cy="416210"/>
          </a:xfrm>
          <a:prstGeom prst="wedgeRoundRectCallout">
            <a:avLst>
              <a:gd name="adj1" fmla="val 2480"/>
              <a:gd name="adj2" fmla="val 7310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0304572-E89A-4002-9F49-FE718D25FF74}"/>
              </a:ext>
            </a:extLst>
          </p:cNvPr>
          <p:cNvSpPr/>
          <p:nvPr/>
        </p:nvSpPr>
        <p:spPr>
          <a:xfrm>
            <a:off x="4787757" y="4660287"/>
            <a:ext cx="3829509" cy="605396"/>
          </a:xfrm>
          <a:prstGeom prst="roundRect">
            <a:avLst>
              <a:gd name="adj" fmla="val 30854"/>
            </a:avLst>
          </a:prstGeom>
          <a:solidFill>
            <a:srgbClr val="FCDCCD"/>
          </a:solidFill>
          <a:ln>
            <a:solidFill>
              <a:srgbClr val="FCD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mũ      h</a:t>
            </a:r>
            <a:r>
              <a:rPr lang="vi-VN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số ba lô. 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CBEB6319-AD98-4153-816E-9BB21E8E859E}"/>
              </a:ext>
            </a:extLst>
          </p:cNvPr>
          <p:cNvSpPr/>
          <p:nvPr/>
        </p:nvSpPr>
        <p:spPr>
          <a:xfrm>
            <a:off x="6069113" y="4734801"/>
            <a:ext cx="366586" cy="416210"/>
          </a:xfrm>
          <a:prstGeom prst="wedgeRoundRectCallout">
            <a:avLst>
              <a:gd name="adj1" fmla="val 2480"/>
              <a:gd name="adj2" fmla="val 7310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3356" y="4732152"/>
            <a:ext cx="1089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69113" y="4732152"/>
            <a:ext cx="452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</a:p>
        </p:txBody>
      </p:sp>
    </p:spTree>
    <p:extLst>
      <p:ext uri="{BB962C8B-B14F-4D97-AF65-F5344CB8AC3E}">
        <p14:creationId xmlns:p14="http://schemas.microsoft.com/office/powerpoint/2010/main" val="111428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 animBg="1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FA80F0-0D35-48EB-8971-4AC11015C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30" y="1716780"/>
            <a:ext cx="7988140" cy="27980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955" y="1355219"/>
            <a:ext cx="482692" cy="115921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235" y="2140816"/>
            <a:ext cx="983930" cy="49999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8917">
            <a:off x="5665198" y="2139714"/>
            <a:ext cx="1098066" cy="71333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35" y="2233028"/>
            <a:ext cx="962743" cy="7249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0569" y="248668"/>
            <a:ext cx="676537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Nói </a:t>
            </a:r>
            <a:r>
              <a:rPr lang="en-US" sz="24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 h</a:t>
            </a:r>
            <a:r>
              <a:rPr lang="vi-VN" sz="24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4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 h</a:t>
            </a:r>
            <a:r>
              <a:rPr lang="vi-VN" sz="24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4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hoặc </a:t>
            </a:r>
            <a:r>
              <a:rPr lang="en-US" sz="24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62" y="1382787"/>
            <a:ext cx="482692" cy="11592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006" y="1357765"/>
            <a:ext cx="482692" cy="11592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601" y="1351669"/>
            <a:ext cx="482692" cy="11592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18" y="1362239"/>
            <a:ext cx="482692" cy="11592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202" y="2061332"/>
            <a:ext cx="1145468" cy="7238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7428">
            <a:off x="2950721" y="2090119"/>
            <a:ext cx="1145468" cy="7238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218" y="2188685"/>
            <a:ext cx="1145468" cy="7238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82" y="2835477"/>
            <a:ext cx="905481" cy="6637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78" y="2835476"/>
            <a:ext cx="891791" cy="6537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141" y="2828074"/>
            <a:ext cx="900385" cy="66002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35" y="2824458"/>
            <a:ext cx="903815" cy="66254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918" y="2226721"/>
            <a:ext cx="1098066" cy="71333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426" y="2824458"/>
            <a:ext cx="903815" cy="66254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C7ECA7A7-986E-41B6-A5F1-56B686A322E5}"/>
              </a:ext>
            </a:extLst>
          </p:cNvPr>
          <p:cNvGrpSpPr/>
          <p:nvPr/>
        </p:nvGrpSpPr>
        <p:grpSpPr>
          <a:xfrm>
            <a:off x="485146" y="4539660"/>
            <a:ext cx="3992785" cy="605396"/>
            <a:chOff x="408947" y="4658710"/>
            <a:chExt cx="3754622" cy="605396"/>
          </a:xfrm>
          <a:solidFill>
            <a:srgbClr val="D5EEF1"/>
          </a:solidFill>
        </p:grpSpPr>
        <p:sp>
          <p:nvSpPr>
            <p:cNvPr id="39" name="Rectangle: Rounded Corners 10">
              <a:extLst>
                <a:ext uri="{FF2B5EF4-FFF2-40B4-BE49-F238E27FC236}">
                  <a16:creationId xmlns:a16="http://schemas.microsoft.com/office/drawing/2014/main" id="{2CE118A2-B036-4F76-9559-973D2CEF3289}"/>
                </a:ext>
              </a:extLst>
            </p:cNvPr>
            <p:cNvSpPr/>
            <p:nvPr/>
          </p:nvSpPr>
          <p:spPr>
            <a:xfrm>
              <a:off x="408947" y="4658710"/>
              <a:ext cx="3754622" cy="605396"/>
            </a:xfrm>
            <a:prstGeom prst="roundRect">
              <a:avLst>
                <a:gd name="adj" fmla="val 30854"/>
              </a:avLst>
            </a:prstGeom>
            <a:grpFill/>
            <a:ln>
              <a:solidFill>
                <a:srgbClr val="D5EE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 chai n</a:t>
              </a:r>
              <a:r>
                <a:rPr lang="vi-VN" altLang="zh-CN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altLang="zh-CN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ớc      số chuối. </a:t>
              </a:r>
              <a:endParaRPr lang="zh-CN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Speech Bubble: Rectangle with Corners Rounded 29">
              <a:extLst>
                <a:ext uri="{FF2B5EF4-FFF2-40B4-BE49-F238E27FC236}">
                  <a16:creationId xmlns:a16="http://schemas.microsoft.com/office/drawing/2014/main" id="{0CA89B87-517A-40C2-BB94-33DFAACD94FC}"/>
                </a:ext>
              </a:extLst>
            </p:cNvPr>
            <p:cNvSpPr/>
            <p:nvPr/>
          </p:nvSpPr>
          <p:spPr>
            <a:xfrm>
              <a:off x="2413502" y="4734801"/>
              <a:ext cx="346396" cy="416210"/>
            </a:xfrm>
            <a:prstGeom prst="wedgeRoundRectCallout">
              <a:avLst>
                <a:gd name="adj1" fmla="val 2480"/>
                <a:gd name="adj2" fmla="val 7310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zh-CN" alt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0E31CA4-5014-428D-BAA9-D86EE2DB41F1}"/>
              </a:ext>
            </a:extLst>
          </p:cNvPr>
          <p:cNvGrpSpPr/>
          <p:nvPr/>
        </p:nvGrpSpPr>
        <p:grpSpPr>
          <a:xfrm>
            <a:off x="5077023" y="4541237"/>
            <a:ext cx="3616443" cy="605396"/>
            <a:chOff x="5000823" y="4660287"/>
            <a:chExt cx="3616443" cy="605396"/>
          </a:xfrm>
          <a:solidFill>
            <a:srgbClr val="DBE9AE"/>
          </a:solidFill>
        </p:grpSpPr>
        <p:sp>
          <p:nvSpPr>
            <p:cNvPr id="42" name="Rectangle: Rounded Corners 30">
              <a:extLst>
                <a:ext uri="{FF2B5EF4-FFF2-40B4-BE49-F238E27FC236}">
                  <a16:creationId xmlns:a16="http://schemas.microsoft.com/office/drawing/2014/main" id="{E0304572-E89A-4002-9F49-FE718D25FF74}"/>
                </a:ext>
              </a:extLst>
            </p:cNvPr>
            <p:cNvSpPr/>
            <p:nvPr/>
          </p:nvSpPr>
          <p:spPr>
            <a:xfrm>
              <a:off x="5000823" y="4660287"/>
              <a:ext cx="3616443" cy="605396"/>
            </a:xfrm>
            <a:prstGeom prst="roundRect">
              <a:avLst>
                <a:gd name="adj" fmla="val 30854"/>
              </a:avLst>
            </a:prstGeom>
            <a:grpFill/>
            <a:ln>
              <a:solidFill>
                <a:srgbClr val="DBE9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 chuối      số bánh.</a:t>
              </a:r>
              <a:endParaRPr lang="zh-CN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Speech Bubble: Rectangle with Corners Rounded 34">
              <a:extLst>
                <a:ext uri="{FF2B5EF4-FFF2-40B4-BE49-F238E27FC236}">
                  <a16:creationId xmlns:a16="http://schemas.microsoft.com/office/drawing/2014/main" id="{CBEB6319-AD98-4153-816E-9BB21E8E859E}"/>
                </a:ext>
              </a:extLst>
            </p:cNvPr>
            <p:cNvSpPr/>
            <p:nvPr/>
          </p:nvSpPr>
          <p:spPr>
            <a:xfrm>
              <a:off x="6635949" y="4734801"/>
              <a:ext cx="346190" cy="416210"/>
            </a:xfrm>
            <a:prstGeom prst="wedgeRoundRectCallout">
              <a:avLst>
                <a:gd name="adj1" fmla="val 2480"/>
                <a:gd name="adj2" fmla="val 7310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zh-CN" alt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546854" y="5537617"/>
            <a:ext cx="4086423" cy="605396"/>
            <a:chOff x="2470654" y="5286802"/>
            <a:chExt cx="4086423" cy="605396"/>
          </a:xfrm>
        </p:grpSpPr>
        <p:sp>
          <p:nvSpPr>
            <p:cNvPr id="45" name="Rectangle: Rounded Corners 14">
              <a:extLst>
                <a:ext uri="{FF2B5EF4-FFF2-40B4-BE49-F238E27FC236}">
                  <a16:creationId xmlns:a16="http://schemas.microsoft.com/office/drawing/2014/main" id="{558EB014-AF26-400C-9453-DC5523FE797A}"/>
                </a:ext>
              </a:extLst>
            </p:cNvPr>
            <p:cNvSpPr/>
            <p:nvPr/>
          </p:nvSpPr>
          <p:spPr>
            <a:xfrm>
              <a:off x="2470654" y="5286802"/>
              <a:ext cx="4086423" cy="605396"/>
            </a:xfrm>
            <a:prstGeom prst="roundRect">
              <a:avLst>
                <a:gd name="adj" fmla="val 30854"/>
              </a:avLst>
            </a:prstGeom>
            <a:solidFill>
              <a:srgbClr val="FDCE8B"/>
            </a:solidFill>
            <a:ln>
              <a:solidFill>
                <a:srgbClr val="FDCE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 bánh       số chai n</a:t>
              </a:r>
              <a:r>
                <a:rPr lang="vi-VN" altLang="zh-CN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altLang="zh-CN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ớc. </a:t>
              </a:r>
              <a:endParaRPr lang="zh-CN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Speech Bubble: Rectangle with Corners Rounded 15">
              <a:extLst>
                <a:ext uri="{FF2B5EF4-FFF2-40B4-BE49-F238E27FC236}">
                  <a16:creationId xmlns:a16="http://schemas.microsoft.com/office/drawing/2014/main" id="{43D116B3-ED57-46CE-AEBA-29E5C091B90E}"/>
                </a:ext>
              </a:extLst>
            </p:cNvPr>
            <p:cNvSpPr/>
            <p:nvPr/>
          </p:nvSpPr>
          <p:spPr>
            <a:xfrm>
              <a:off x="3972183" y="5361316"/>
              <a:ext cx="346190" cy="416210"/>
            </a:xfrm>
            <a:prstGeom prst="wedgeRoundRectCallout">
              <a:avLst>
                <a:gd name="adj1" fmla="val 2480"/>
                <a:gd name="adj2" fmla="val 7310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zh-CN" alt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755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FA80F0-0D35-48EB-8971-4AC11015C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30" y="1716780"/>
            <a:ext cx="7988140" cy="27980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955" y="1355219"/>
            <a:ext cx="482692" cy="115921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235" y="2140816"/>
            <a:ext cx="983930" cy="49999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8917">
            <a:off x="5665198" y="2139714"/>
            <a:ext cx="1098066" cy="71333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35" y="2233028"/>
            <a:ext cx="962743" cy="7249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0569" y="248668"/>
            <a:ext cx="676537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Nói </a:t>
            </a:r>
            <a:r>
              <a:rPr lang="en-US" sz="24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 h</a:t>
            </a:r>
            <a:r>
              <a:rPr lang="vi-VN" sz="24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4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 h</a:t>
            </a:r>
            <a:r>
              <a:rPr lang="vi-VN" sz="24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4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hoặc </a:t>
            </a:r>
            <a:r>
              <a:rPr lang="en-US" sz="24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62" y="1382787"/>
            <a:ext cx="482692" cy="11592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006" y="1357765"/>
            <a:ext cx="482692" cy="11592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601" y="1351669"/>
            <a:ext cx="482692" cy="11592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18" y="1362239"/>
            <a:ext cx="482692" cy="11592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202" y="2061332"/>
            <a:ext cx="1145468" cy="7238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7428">
            <a:off x="2950721" y="2090119"/>
            <a:ext cx="1145468" cy="7238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218" y="2188685"/>
            <a:ext cx="1145468" cy="7238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82" y="2835477"/>
            <a:ext cx="905481" cy="6637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78" y="2835476"/>
            <a:ext cx="891791" cy="6537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141" y="2828074"/>
            <a:ext cx="900385" cy="66002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35" y="2824458"/>
            <a:ext cx="903815" cy="66254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918" y="2226721"/>
            <a:ext cx="1098066" cy="71333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426" y="2824458"/>
            <a:ext cx="903815" cy="662541"/>
          </a:xfrm>
          <a:prstGeom prst="rect">
            <a:avLst/>
          </a:prstGeom>
        </p:spPr>
      </p:pic>
      <p:sp>
        <p:nvSpPr>
          <p:cNvPr id="39" name="Rectangle: Rounded Corners 10">
            <a:extLst>
              <a:ext uri="{FF2B5EF4-FFF2-40B4-BE49-F238E27FC236}">
                <a16:creationId xmlns:a16="http://schemas.microsoft.com/office/drawing/2014/main" id="{2CE118A2-B036-4F76-9559-973D2CEF3289}"/>
              </a:ext>
            </a:extLst>
          </p:cNvPr>
          <p:cNvSpPr/>
          <p:nvPr/>
        </p:nvSpPr>
        <p:spPr>
          <a:xfrm>
            <a:off x="2057549" y="4559798"/>
            <a:ext cx="4651301" cy="605396"/>
          </a:xfrm>
          <a:prstGeom prst="roundRect">
            <a:avLst>
              <a:gd name="adj" fmla="val 30854"/>
            </a:avLst>
          </a:prstGeom>
          <a:solidFill>
            <a:srgbClr val="D5EEF1"/>
          </a:solidFill>
          <a:ln>
            <a:solidFill>
              <a:srgbClr val="D5EE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Speech Bubble: Rectangle with Corners Rounded 29">
            <a:extLst>
              <a:ext uri="{FF2B5EF4-FFF2-40B4-BE49-F238E27FC236}">
                <a16:creationId xmlns:a16="http://schemas.microsoft.com/office/drawing/2014/main" id="{0CA89B87-517A-40C2-BB94-33DFAACD94FC}"/>
              </a:ext>
            </a:extLst>
          </p:cNvPr>
          <p:cNvSpPr/>
          <p:nvPr/>
        </p:nvSpPr>
        <p:spPr>
          <a:xfrm>
            <a:off x="4410314" y="4663459"/>
            <a:ext cx="368369" cy="416210"/>
          </a:xfrm>
          <a:prstGeom prst="wedgeRoundRectCallout">
            <a:avLst>
              <a:gd name="adj1" fmla="val 2480"/>
              <a:gd name="adj2" fmla="val 7310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87354" y="5174273"/>
            <a:ext cx="441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80297" y="5179982"/>
            <a:ext cx="441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172806" y="4611232"/>
            <a:ext cx="217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Số chai nước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054448" y="4593481"/>
            <a:ext cx="11393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 hơn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38229" y="4611232"/>
            <a:ext cx="1439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số chuối.</a:t>
            </a:r>
          </a:p>
        </p:txBody>
      </p:sp>
    </p:spTree>
    <p:extLst>
      <p:ext uri="{BB962C8B-B14F-4D97-AF65-F5344CB8AC3E}">
        <p14:creationId xmlns:p14="http://schemas.microsoft.com/office/powerpoint/2010/main" val="144515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5" grpId="0"/>
      <p:bldP spid="35" grpId="1"/>
      <p:bldP spid="47" grpId="0"/>
      <p:bldP spid="47" grpId="1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FA80F0-0D35-48EB-8971-4AC11015C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30" y="1716780"/>
            <a:ext cx="7988140" cy="27980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955" y="1355219"/>
            <a:ext cx="482692" cy="115921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235" y="2140816"/>
            <a:ext cx="983930" cy="49999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8917">
            <a:off x="5628478" y="2121871"/>
            <a:ext cx="1098066" cy="71333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651" y="2220921"/>
            <a:ext cx="962743" cy="7249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0569" y="248668"/>
            <a:ext cx="676537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Nói </a:t>
            </a:r>
            <a:r>
              <a:rPr lang="en-US" sz="24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 h</a:t>
            </a:r>
            <a:r>
              <a:rPr lang="vi-VN" sz="24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4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 h</a:t>
            </a:r>
            <a:r>
              <a:rPr lang="vi-VN" sz="24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4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hoặc </a:t>
            </a:r>
            <a:r>
              <a:rPr lang="en-US" sz="24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62" y="1382787"/>
            <a:ext cx="482692" cy="11592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006" y="1357765"/>
            <a:ext cx="482692" cy="11592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601" y="1351669"/>
            <a:ext cx="482692" cy="11592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18" y="1362239"/>
            <a:ext cx="482692" cy="11592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202" y="2061332"/>
            <a:ext cx="1145468" cy="7238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7428">
            <a:off x="2950721" y="2090119"/>
            <a:ext cx="1145468" cy="7238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218" y="2188685"/>
            <a:ext cx="1145468" cy="7238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82" y="2835477"/>
            <a:ext cx="905481" cy="6637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78" y="2835476"/>
            <a:ext cx="891791" cy="6537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141" y="2828074"/>
            <a:ext cx="900385" cy="66002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35" y="2824458"/>
            <a:ext cx="903815" cy="66254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918" y="2226721"/>
            <a:ext cx="1098066" cy="71333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426" y="2824458"/>
            <a:ext cx="903815" cy="662541"/>
          </a:xfrm>
          <a:prstGeom prst="rect">
            <a:avLst/>
          </a:prstGeom>
        </p:spPr>
      </p:pic>
      <p:sp>
        <p:nvSpPr>
          <p:cNvPr id="39" name="Rectangle: Rounded Corners 10">
            <a:extLst>
              <a:ext uri="{FF2B5EF4-FFF2-40B4-BE49-F238E27FC236}">
                <a16:creationId xmlns:a16="http://schemas.microsoft.com/office/drawing/2014/main" id="{2CE118A2-B036-4F76-9559-973D2CEF3289}"/>
              </a:ext>
            </a:extLst>
          </p:cNvPr>
          <p:cNvSpPr/>
          <p:nvPr/>
        </p:nvSpPr>
        <p:spPr>
          <a:xfrm>
            <a:off x="377454" y="4516408"/>
            <a:ext cx="3996425" cy="605396"/>
          </a:xfrm>
          <a:prstGeom prst="roundRect">
            <a:avLst>
              <a:gd name="adj" fmla="val 30854"/>
            </a:avLst>
          </a:prstGeom>
          <a:solidFill>
            <a:srgbClr val="D5EEF1"/>
          </a:solidFill>
          <a:ln>
            <a:solidFill>
              <a:srgbClr val="D5EE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chai n</a:t>
            </a:r>
            <a:r>
              <a:rPr lang="vi-VN" altLang="zh-CN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zh-CN" sz="2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           số </a:t>
            </a:r>
            <a:r>
              <a:rPr lang="en-US" altLang="zh-CN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chuối. </a:t>
            </a:r>
            <a:endParaRPr lang="zh-CN" altLang="en-US" sz="2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: Rounded Corners 30">
            <a:extLst>
              <a:ext uri="{FF2B5EF4-FFF2-40B4-BE49-F238E27FC236}">
                <a16:creationId xmlns:a16="http://schemas.microsoft.com/office/drawing/2014/main" id="{E0304572-E89A-4002-9F49-FE718D25FF74}"/>
              </a:ext>
            </a:extLst>
          </p:cNvPr>
          <p:cNvSpPr/>
          <p:nvPr/>
        </p:nvSpPr>
        <p:spPr>
          <a:xfrm>
            <a:off x="4556761" y="4541237"/>
            <a:ext cx="4136706" cy="605396"/>
          </a:xfrm>
          <a:prstGeom prst="roundRect">
            <a:avLst>
              <a:gd name="adj" fmla="val 30854"/>
            </a:avLst>
          </a:prstGeom>
          <a:solidFill>
            <a:srgbClr val="DBE9AE"/>
          </a:solidFill>
          <a:ln>
            <a:solidFill>
              <a:srgbClr val="DBE9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lang="en-US" altLang="zh-CN" sz="2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chuối                    </a:t>
            </a:r>
            <a:r>
              <a:rPr lang="en-US" altLang="zh-CN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bánh.</a:t>
            </a:r>
            <a:endParaRPr lang="zh-CN" altLang="en-US" sz="2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Speech Bubble: Rectangle with Corners Rounded 34">
            <a:extLst>
              <a:ext uri="{FF2B5EF4-FFF2-40B4-BE49-F238E27FC236}">
                <a16:creationId xmlns:a16="http://schemas.microsoft.com/office/drawing/2014/main" id="{CBEB6319-AD98-4153-816E-9BB21E8E859E}"/>
              </a:ext>
            </a:extLst>
          </p:cNvPr>
          <p:cNvSpPr/>
          <p:nvPr/>
        </p:nvSpPr>
        <p:spPr>
          <a:xfrm>
            <a:off x="6427117" y="4615751"/>
            <a:ext cx="395993" cy="416210"/>
          </a:xfrm>
          <a:prstGeom prst="wedgeRoundRectCallout">
            <a:avLst>
              <a:gd name="adj1" fmla="val 2480"/>
              <a:gd name="adj2" fmla="val 7310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2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: Rounded Corners 14">
            <a:extLst>
              <a:ext uri="{FF2B5EF4-FFF2-40B4-BE49-F238E27FC236}">
                <a16:creationId xmlns:a16="http://schemas.microsoft.com/office/drawing/2014/main" id="{558EB014-AF26-400C-9453-DC5523FE797A}"/>
              </a:ext>
            </a:extLst>
          </p:cNvPr>
          <p:cNvSpPr/>
          <p:nvPr/>
        </p:nvSpPr>
        <p:spPr>
          <a:xfrm>
            <a:off x="2528789" y="5537617"/>
            <a:ext cx="4086423" cy="605396"/>
          </a:xfrm>
          <a:prstGeom prst="roundRect">
            <a:avLst>
              <a:gd name="adj" fmla="val 30854"/>
            </a:avLst>
          </a:prstGeom>
          <a:solidFill>
            <a:srgbClr val="FDCE8B"/>
          </a:solidFill>
          <a:ln>
            <a:solidFill>
              <a:srgbClr val="FDCE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bánh       </a:t>
            </a:r>
            <a:r>
              <a:rPr lang="en-US" altLang="zh-CN" sz="2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số </a:t>
            </a:r>
            <a:r>
              <a:rPr lang="en-US" altLang="zh-CN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 n</a:t>
            </a:r>
            <a:r>
              <a:rPr lang="vi-VN" altLang="zh-CN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zh-CN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ớc. </a:t>
            </a:r>
            <a:endParaRPr lang="zh-CN" altLang="en-US" sz="2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Speech Bubble: Rectangle with Corners Rounded 15">
            <a:extLst>
              <a:ext uri="{FF2B5EF4-FFF2-40B4-BE49-F238E27FC236}">
                <a16:creationId xmlns:a16="http://schemas.microsoft.com/office/drawing/2014/main" id="{43D116B3-ED57-46CE-AEBA-29E5C091B90E}"/>
              </a:ext>
            </a:extLst>
          </p:cNvPr>
          <p:cNvSpPr/>
          <p:nvPr/>
        </p:nvSpPr>
        <p:spPr>
          <a:xfrm>
            <a:off x="4048383" y="5612131"/>
            <a:ext cx="346190" cy="416210"/>
          </a:xfrm>
          <a:prstGeom prst="wedgeRoundRectCallout">
            <a:avLst>
              <a:gd name="adj1" fmla="val 2480"/>
              <a:gd name="adj2" fmla="val 7310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2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193202" y="4606162"/>
            <a:ext cx="11393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 hơn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881127" y="4628491"/>
            <a:ext cx="16554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200" b="1" i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hiều </a:t>
            </a:r>
            <a:r>
              <a:rPr lang="en-US" sz="2200" b="1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799435" y="5624871"/>
            <a:ext cx="16554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200" b="1" i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ằng</a:t>
            </a:r>
            <a:endParaRPr lang="en-US" sz="2200" b="1" i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955" y="1355219"/>
            <a:ext cx="482692" cy="115921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62" y="1382787"/>
            <a:ext cx="482692" cy="115921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006" y="1357765"/>
            <a:ext cx="482692" cy="115921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601" y="1351669"/>
            <a:ext cx="482692" cy="115921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18" y="1362239"/>
            <a:ext cx="482692" cy="115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 animBg="1"/>
      <p:bldP spid="35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3300</TotalTime>
  <Words>411</Words>
  <Application>Microsoft Office PowerPoint</Application>
  <PresentationFormat>On-screen Show (4:3)</PresentationFormat>
  <Paragraphs>137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宋体</vt:lpstr>
      <vt:lpstr>Arial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191</cp:revision>
  <dcterms:created xsi:type="dcterms:W3CDTF">2020-02-25T01:25:34Z</dcterms:created>
  <dcterms:modified xsi:type="dcterms:W3CDTF">2020-04-05T14:41:14Z</dcterms:modified>
</cp:coreProperties>
</file>