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2" r:id="rId5"/>
    <p:sldId id="256" r:id="rId6"/>
    <p:sldId id="289" r:id="rId7"/>
    <p:sldId id="292" r:id="rId8"/>
    <p:sldId id="298" r:id="rId9"/>
    <p:sldId id="291" r:id="rId10"/>
    <p:sldId id="297" r:id="rId11"/>
    <p:sldId id="280" r:id="rId12"/>
    <p:sldId id="264" r:id="rId13"/>
    <p:sldId id="281" r:id="rId14"/>
    <p:sldId id="293" r:id="rId15"/>
    <p:sldId id="294" r:id="rId16"/>
    <p:sldId id="286" r:id="rId17"/>
    <p:sldId id="287" r:id="rId18"/>
    <p:sldId id="296" r:id="rId19"/>
    <p:sldId id="295" r:id="rId20"/>
    <p:sldId id="285" r:id="rId21"/>
    <p:sldId id="28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24"/>
    <a:srgbClr val="F9A749"/>
    <a:srgbClr val="A3C44F"/>
    <a:srgbClr val="BED630"/>
    <a:srgbClr val="AEABD4"/>
    <a:srgbClr val="FECC4E"/>
    <a:srgbClr val="77CCD0"/>
    <a:srgbClr val="02B9BD"/>
    <a:srgbClr val="ACA9D3"/>
    <a:srgbClr val="C6C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0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28">
            <a:extLst>
              <a:ext uri="{FF2B5EF4-FFF2-40B4-BE49-F238E27FC236}">
                <a16:creationId xmlns:a16="http://schemas.microsoft.com/office/drawing/2014/main" id="{9FA76981-6042-40FC-9D67-CBC314C88B6A}"/>
              </a:ext>
            </a:extLst>
          </p:cNvPr>
          <p:cNvSpPr/>
          <p:nvPr/>
        </p:nvSpPr>
        <p:spPr>
          <a:xfrm>
            <a:off x="3492406" y="1720554"/>
            <a:ext cx="720000" cy="720000"/>
          </a:xfrm>
          <a:prstGeom prst="roundRect">
            <a:avLst/>
          </a:prstGeom>
          <a:solidFill>
            <a:srgbClr val="FECC4E"/>
          </a:solidFill>
          <a:ln>
            <a:solidFill>
              <a:srgbClr val="FEC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7C0A6506-F06B-434D-8205-47F629AF232B}"/>
              </a:ext>
            </a:extLst>
          </p:cNvPr>
          <p:cNvSpPr/>
          <p:nvPr/>
        </p:nvSpPr>
        <p:spPr>
          <a:xfrm>
            <a:off x="6424390" y="1720554"/>
            <a:ext cx="720000" cy="720000"/>
          </a:xfrm>
          <a:prstGeom prst="roundRect">
            <a:avLst/>
          </a:prstGeom>
          <a:solidFill>
            <a:srgbClr val="BED630"/>
          </a:solidFill>
          <a:ln>
            <a:solidFill>
              <a:srgbClr val="BED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Rounded Rectangle 26">
            <a:extLst>
              <a:ext uri="{FF2B5EF4-FFF2-40B4-BE49-F238E27FC236}">
                <a16:creationId xmlns:a16="http://schemas.microsoft.com/office/drawing/2014/main" id="{E45C48E7-D617-4305-99D0-F4B3A3B527F5}"/>
              </a:ext>
            </a:extLst>
          </p:cNvPr>
          <p:cNvSpPr/>
          <p:nvPr/>
        </p:nvSpPr>
        <p:spPr>
          <a:xfrm>
            <a:off x="2026414" y="1720554"/>
            <a:ext cx="720000" cy="720000"/>
          </a:xfrm>
          <a:prstGeom prst="roundRect">
            <a:avLst/>
          </a:prstGeom>
          <a:solidFill>
            <a:srgbClr val="77CCD0"/>
          </a:solidFill>
          <a:ln>
            <a:solidFill>
              <a:srgbClr val="77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C65DB251-17C1-45A3-8D46-26BFDFD87339}"/>
              </a:ext>
            </a:extLst>
          </p:cNvPr>
          <p:cNvSpPr/>
          <p:nvPr/>
        </p:nvSpPr>
        <p:spPr>
          <a:xfrm>
            <a:off x="4958398" y="1720554"/>
            <a:ext cx="720000" cy="720000"/>
          </a:xfrm>
          <a:prstGeom prst="roundRect">
            <a:avLst/>
          </a:prstGeom>
          <a:solidFill>
            <a:srgbClr val="AEABD4"/>
          </a:solidFill>
          <a:ln>
            <a:solidFill>
              <a:srgbClr val="AE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0DD6-65D7-4970-BC05-5F43F6CF6B2B}"/>
              </a:ext>
            </a:extLst>
          </p:cNvPr>
          <p:cNvSpPr txBox="1"/>
          <p:nvPr/>
        </p:nvSpPr>
        <p:spPr>
          <a:xfrm>
            <a:off x="1828797" y="3218574"/>
            <a:ext cx="6308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46DF6A-9828-4593-B9CE-B7F48F6F4658}"/>
              </a:ext>
            </a:extLst>
          </p:cNvPr>
          <p:cNvSpPr txBox="1"/>
          <p:nvPr/>
        </p:nvSpPr>
        <p:spPr>
          <a:xfrm>
            <a:off x="2459674" y="3220780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5AA7F0-6FD8-40D2-922A-9F1A1B8168D0}"/>
              </a:ext>
            </a:extLst>
          </p:cNvPr>
          <p:cNvSpPr txBox="1"/>
          <p:nvPr/>
        </p:nvSpPr>
        <p:spPr>
          <a:xfrm>
            <a:off x="3000920" y="3223888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6660A4-1F9D-4A32-BF50-7274C6ACCAF1}"/>
              </a:ext>
            </a:extLst>
          </p:cNvPr>
          <p:cNvSpPr txBox="1"/>
          <p:nvPr/>
        </p:nvSpPr>
        <p:spPr>
          <a:xfrm>
            <a:off x="3548886" y="3223889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AC4996-2141-4F21-951A-3FFD0942C80A}"/>
              </a:ext>
            </a:extLst>
          </p:cNvPr>
          <p:cNvSpPr txBox="1"/>
          <p:nvPr/>
        </p:nvSpPr>
        <p:spPr>
          <a:xfrm>
            <a:off x="4095732" y="3220780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02BA37-696A-4ED7-8A1B-28B4C31A34B8}"/>
              </a:ext>
            </a:extLst>
          </p:cNvPr>
          <p:cNvSpPr txBox="1"/>
          <p:nvPr/>
        </p:nvSpPr>
        <p:spPr>
          <a:xfrm>
            <a:off x="4635856" y="3223885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9B5733-7114-4C36-8B0C-9DC8094AC821}"/>
              </a:ext>
            </a:extLst>
          </p:cNvPr>
          <p:cNvSpPr txBox="1"/>
          <p:nvPr/>
        </p:nvSpPr>
        <p:spPr>
          <a:xfrm>
            <a:off x="5169256" y="3223889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4AAD1395-5940-447F-8AF2-3D1A77DF5339}"/>
              </a:ext>
            </a:extLst>
          </p:cNvPr>
          <p:cNvSpPr/>
          <p:nvPr/>
        </p:nvSpPr>
        <p:spPr>
          <a:xfrm>
            <a:off x="6424390" y="1722541"/>
            <a:ext cx="720000" cy="720000"/>
          </a:xfrm>
          <a:prstGeom prst="roundRect">
            <a:avLst/>
          </a:prstGeom>
          <a:solidFill>
            <a:srgbClr val="BED630"/>
          </a:solidFill>
          <a:ln>
            <a:solidFill>
              <a:srgbClr val="BED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E64D721A-C7C5-4C86-9156-6D75BDC530E2}"/>
              </a:ext>
            </a:extLst>
          </p:cNvPr>
          <p:cNvSpPr/>
          <p:nvPr/>
        </p:nvSpPr>
        <p:spPr>
          <a:xfrm>
            <a:off x="4954248" y="1721586"/>
            <a:ext cx="720000" cy="720000"/>
          </a:xfrm>
          <a:prstGeom prst="roundRect">
            <a:avLst/>
          </a:prstGeom>
          <a:solidFill>
            <a:srgbClr val="AEABD4"/>
          </a:solidFill>
          <a:ln>
            <a:solidFill>
              <a:srgbClr val="AE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ounded Rectangle 28">
            <a:extLst>
              <a:ext uri="{FF2B5EF4-FFF2-40B4-BE49-F238E27FC236}">
                <a16:creationId xmlns:a16="http://schemas.microsoft.com/office/drawing/2014/main" id="{62A8A61E-7083-4201-A0A4-8069640842C4}"/>
              </a:ext>
            </a:extLst>
          </p:cNvPr>
          <p:cNvSpPr/>
          <p:nvPr/>
        </p:nvSpPr>
        <p:spPr>
          <a:xfrm>
            <a:off x="3506892" y="1708854"/>
            <a:ext cx="720000" cy="720000"/>
          </a:xfrm>
          <a:prstGeom prst="roundRect">
            <a:avLst/>
          </a:prstGeom>
          <a:solidFill>
            <a:srgbClr val="FECC4E"/>
          </a:solidFill>
          <a:ln>
            <a:solidFill>
              <a:srgbClr val="FEC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Rounded Rectangle 26">
            <a:extLst>
              <a:ext uri="{FF2B5EF4-FFF2-40B4-BE49-F238E27FC236}">
                <a16:creationId xmlns:a16="http://schemas.microsoft.com/office/drawing/2014/main" id="{FAC01A80-070A-4421-9D9D-E2EA663637F6}"/>
              </a:ext>
            </a:extLst>
          </p:cNvPr>
          <p:cNvSpPr/>
          <p:nvPr/>
        </p:nvSpPr>
        <p:spPr>
          <a:xfrm>
            <a:off x="2023166" y="1717127"/>
            <a:ext cx="720000" cy="720000"/>
          </a:xfrm>
          <a:prstGeom prst="roundRect">
            <a:avLst/>
          </a:prstGeom>
          <a:solidFill>
            <a:srgbClr val="77CCD0"/>
          </a:solidFill>
          <a:ln>
            <a:solidFill>
              <a:srgbClr val="77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156B0B51-63CB-4DC3-9358-DD49AA7B1196}"/>
              </a:ext>
            </a:extLst>
          </p:cNvPr>
          <p:cNvSpPr/>
          <p:nvPr/>
        </p:nvSpPr>
        <p:spPr>
          <a:xfrm>
            <a:off x="2031430" y="4519814"/>
            <a:ext cx="720000" cy="720000"/>
          </a:xfrm>
          <a:prstGeom prst="roundRect">
            <a:avLst/>
          </a:prstGeom>
          <a:solidFill>
            <a:srgbClr val="FECC4E"/>
          </a:solidFill>
          <a:ln>
            <a:solidFill>
              <a:srgbClr val="FEC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571A73A-B755-4E7E-B88F-739B80CACB73}"/>
              </a:ext>
            </a:extLst>
          </p:cNvPr>
          <p:cNvSpPr/>
          <p:nvPr/>
        </p:nvSpPr>
        <p:spPr>
          <a:xfrm>
            <a:off x="6424390" y="4519814"/>
            <a:ext cx="720000" cy="720000"/>
          </a:xfrm>
          <a:prstGeom prst="roundRect">
            <a:avLst/>
          </a:prstGeom>
          <a:solidFill>
            <a:srgbClr val="BED630"/>
          </a:solidFill>
          <a:ln>
            <a:solidFill>
              <a:srgbClr val="BED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2AB847-3B09-45A5-B6AA-C27016EBE4F6}"/>
              </a:ext>
            </a:extLst>
          </p:cNvPr>
          <p:cNvSpPr/>
          <p:nvPr/>
        </p:nvSpPr>
        <p:spPr>
          <a:xfrm>
            <a:off x="4954248" y="4519814"/>
            <a:ext cx="720000" cy="720000"/>
          </a:xfrm>
          <a:prstGeom prst="roundRect">
            <a:avLst/>
          </a:prstGeom>
          <a:solidFill>
            <a:srgbClr val="77CCD0"/>
          </a:solidFill>
          <a:ln>
            <a:solidFill>
              <a:srgbClr val="6BD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144CD82-AD63-4C2E-BEF9-39E515DE66A0}"/>
              </a:ext>
            </a:extLst>
          </p:cNvPr>
          <p:cNvSpPr/>
          <p:nvPr/>
        </p:nvSpPr>
        <p:spPr>
          <a:xfrm>
            <a:off x="3506892" y="4519814"/>
            <a:ext cx="720000" cy="720000"/>
          </a:xfrm>
          <a:prstGeom prst="roundRect">
            <a:avLst/>
          </a:prstGeom>
          <a:solidFill>
            <a:srgbClr val="AEABD4"/>
          </a:solidFill>
          <a:ln>
            <a:solidFill>
              <a:srgbClr val="AE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0AE3F6-D1F4-4C4F-B5C3-8D21C1FC7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06FCA93-11E3-4E7E-8870-6C9DA6D4B054}"/>
              </a:ext>
            </a:extLst>
          </p:cNvPr>
          <p:cNvSpPr txBox="1"/>
          <p:nvPr/>
        </p:nvSpPr>
        <p:spPr>
          <a:xfrm>
            <a:off x="5684179" y="3220780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12F5D7-E08F-4439-8637-F0805CC8CBAE}"/>
              </a:ext>
            </a:extLst>
          </p:cNvPr>
          <p:cNvSpPr txBox="1"/>
          <p:nvPr/>
        </p:nvSpPr>
        <p:spPr>
          <a:xfrm>
            <a:off x="6219821" y="3220780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61E0F7-CCA6-49A6-A70C-789B58E0E116}"/>
              </a:ext>
            </a:extLst>
          </p:cNvPr>
          <p:cNvSpPr txBox="1"/>
          <p:nvPr/>
        </p:nvSpPr>
        <p:spPr>
          <a:xfrm>
            <a:off x="6786308" y="3218574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25">
            <a:extLst>
              <a:ext uri="{FF2B5EF4-FFF2-40B4-BE49-F238E27FC236}">
                <a16:creationId xmlns:a16="http://schemas.microsoft.com/office/drawing/2014/main" id="{361D1E23-D760-4415-A6DE-B944359F4376}"/>
              </a:ext>
            </a:extLst>
          </p:cNvPr>
          <p:cNvSpPr/>
          <p:nvPr/>
        </p:nvSpPr>
        <p:spPr>
          <a:xfrm>
            <a:off x="6424390" y="1722541"/>
            <a:ext cx="720000" cy="720000"/>
          </a:xfrm>
          <a:prstGeom prst="roundRect">
            <a:avLst/>
          </a:prstGeom>
          <a:solidFill>
            <a:srgbClr val="BED630"/>
          </a:solidFill>
          <a:ln>
            <a:solidFill>
              <a:srgbClr val="BED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600CA63-3862-4BBA-B6B1-9F965C58F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98" y="2140953"/>
            <a:ext cx="2671510" cy="25312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EE484AD-7F72-4DAC-87F5-49818F6BF9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1" y="2464180"/>
            <a:ext cx="2358478" cy="2107820"/>
          </a:xfrm>
          <a:prstGeom prst="rect">
            <a:avLst/>
          </a:prstGeom>
        </p:spPr>
      </p:pic>
      <p:sp>
        <p:nvSpPr>
          <p:cNvPr id="60" name="Rounded Rectangular Callout 13">
            <a:extLst>
              <a:ext uri="{FF2B5EF4-FFF2-40B4-BE49-F238E27FC236}">
                <a16:creationId xmlns:a16="http://schemas.microsoft.com/office/drawing/2014/main" id="{4542F780-D140-4611-A4E6-C23B7A993AB8}"/>
              </a:ext>
            </a:extLst>
          </p:cNvPr>
          <p:cNvSpPr/>
          <p:nvPr/>
        </p:nvSpPr>
        <p:spPr>
          <a:xfrm>
            <a:off x="1217079" y="1240955"/>
            <a:ext cx="3082853" cy="1637334"/>
          </a:xfrm>
          <a:custGeom>
            <a:avLst/>
            <a:gdLst>
              <a:gd name="connsiteX0" fmla="*/ 0 w 2373086"/>
              <a:gd name="connsiteY0" fmla="*/ 173292 h 1039730"/>
              <a:gd name="connsiteX1" fmla="*/ 173292 w 2373086"/>
              <a:gd name="connsiteY1" fmla="*/ 0 h 1039730"/>
              <a:gd name="connsiteX2" fmla="*/ 395514 w 2373086"/>
              <a:gd name="connsiteY2" fmla="*/ 0 h 1039730"/>
              <a:gd name="connsiteX3" fmla="*/ 395514 w 2373086"/>
              <a:gd name="connsiteY3" fmla="*/ 0 h 1039730"/>
              <a:gd name="connsiteX4" fmla="*/ 988786 w 2373086"/>
              <a:gd name="connsiteY4" fmla="*/ 0 h 1039730"/>
              <a:gd name="connsiteX5" fmla="*/ 2199794 w 2373086"/>
              <a:gd name="connsiteY5" fmla="*/ 0 h 1039730"/>
              <a:gd name="connsiteX6" fmla="*/ 2373086 w 2373086"/>
              <a:gd name="connsiteY6" fmla="*/ 173292 h 1039730"/>
              <a:gd name="connsiteX7" fmla="*/ 2373086 w 2373086"/>
              <a:gd name="connsiteY7" fmla="*/ 606509 h 1039730"/>
              <a:gd name="connsiteX8" fmla="*/ 2373086 w 2373086"/>
              <a:gd name="connsiteY8" fmla="*/ 606509 h 1039730"/>
              <a:gd name="connsiteX9" fmla="*/ 2373086 w 2373086"/>
              <a:gd name="connsiteY9" fmla="*/ 866442 h 1039730"/>
              <a:gd name="connsiteX10" fmla="*/ 2373086 w 2373086"/>
              <a:gd name="connsiteY10" fmla="*/ 866438 h 1039730"/>
              <a:gd name="connsiteX11" fmla="*/ 2199794 w 2373086"/>
              <a:gd name="connsiteY11" fmla="*/ 1039730 h 1039730"/>
              <a:gd name="connsiteX12" fmla="*/ 988786 w 2373086"/>
              <a:gd name="connsiteY12" fmla="*/ 1039730 h 1039730"/>
              <a:gd name="connsiteX13" fmla="*/ 77742 w 2373086"/>
              <a:gd name="connsiteY13" fmla="*/ 1238110 h 1039730"/>
              <a:gd name="connsiteX14" fmla="*/ 395514 w 2373086"/>
              <a:gd name="connsiteY14" fmla="*/ 1039730 h 1039730"/>
              <a:gd name="connsiteX15" fmla="*/ 173292 w 2373086"/>
              <a:gd name="connsiteY15" fmla="*/ 1039730 h 1039730"/>
              <a:gd name="connsiteX16" fmla="*/ 0 w 2373086"/>
              <a:gd name="connsiteY16" fmla="*/ 866438 h 1039730"/>
              <a:gd name="connsiteX17" fmla="*/ 0 w 2373086"/>
              <a:gd name="connsiteY17" fmla="*/ 866442 h 1039730"/>
              <a:gd name="connsiteX18" fmla="*/ 0 w 2373086"/>
              <a:gd name="connsiteY18" fmla="*/ 606509 h 1039730"/>
              <a:gd name="connsiteX19" fmla="*/ 0 w 2373086"/>
              <a:gd name="connsiteY19" fmla="*/ 606509 h 1039730"/>
              <a:gd name="connsiteX20" fmla="*/ 0 w 2373086"/>
              <a:gd name="connsiteY20" fmla="*/ 173292 h 1039730"/>
              <a:gd name="connsiteX0" fmla="*/ 0 w 2373086"/>
              <a:gd name="connsiteY0" fmla="*/ 173292 h 1238110"/>
              <a:gd name="connsiteX1" fmla="*/ 173292 w 2373086"/>
              <a:gd name="connsiteY1" fmla="*/ 0 h 1238110"/>
              <a:gd name="connsiteX2" fmla="*/ 395514 w 2373086"/>
              <a:gd name="connsiteY2" fmla="*/ 0 h 1238110"/>
              <a:gd name="connsiteX3" fmla="*/ 395514 w 2373086"/>
              <a:gd name="connsiteY3" fmla="*/ 0 h 1238110"/>
              <a:gd name="connsiteX4" fmla="*/ 988786 w 2373086"/>
              <a:gd name="connsiteY4" fmla="*/ 0 h 1238110"/>
              <a:gd name="connsiteX5" fmla="*/ 2199794 w 2373086"/>
              <a:gd name="connsiteY5" fmla="*/ 0 h 1238110"/>
              <a:gd name="connsiteX6" fmla="*/ 2373086 w 2373086"/>
              <a:gd name="connsiteY6" fmla="*/ 173292 h 1238110"/>
              <a:gd name="connsiteX7" fmla="*/ 2373086 w 2373086"/>
              <a:gd name="connsiteY7" fmla="*/ 606509 h 1238110"/>
              <a:gd name="connsiteX8" fmla="*/ 2373086 w 2373086"/>
              <a:gd name="connsiteY8" fmla="*/ 606509 h 1238110"/>
              <a:gd name="connsiteX9" fmla="*/ 2373086 w 2373086"/>
              <a:gd name="connsiteY9" fmla="*/ 866442 h 1238110"/>
              <a:gd name="connsiteX10" fmla="*/ 2373086 w 2373086"/>
              <a:gd name="connsiteY10" fmla="*/ 866438 h 1238110"/>
              <a:gd name="connsiteX11" fmla="*/ 2199794 w 2373086"/>
              <a:gd name="connsiteY11" fmla="*/ 1039730 h 1238110"/>
              <a:gd name="connsiteX12" fmla="*/ 607786 w 2373086"/>
              <a:gd name="connsiteY12" fmla="*/ 1083273 h 1238110"/>
              <a:gd name="connsiteX13" fmla="*/ 77742 w 2373086"/>
              <a:gd name="connsiteY13" fmla="*/ 1238110 h 1238110"/>
              <a:gd name="connsiteX14" fmla="*/ 395514 w 2373086"/>
              <a:gd name="connsiteY14" fmla="*/ 1039730 h 1238110"/>
              <a:gd name="connsiteX15" fmla="*/ 173292 w 2373086"/>
              <a:gd name="connsiteY15" fmla="*/ 1039730 h 1238110"/>
              <a:gd name="connsiteX16" fmla="*/ 0 w 2373086"/>
              <a:gd name="connsiteY16" fmla="*/ 866438 h 1238110"/>
              <a:gd name="connsiteX17" fmla="*/ 0 w 2373086"/>
              <a:gd name="connsiteY17" fmla="*/ 866442 h 1238110"/>
              <a:gd name="connsiteX18" fmla="*/ 0 w 2373086"/>
              <a:gd name="connsiteY18" fmla="*/ 606509 h 1238110"/>
              <a:gd name="connsiteX19" fmla="*/ 0 w 2373086"/>
              <a:gd name="connsiteY19" fmla="*/ 606509 h 1238110"/>
              <a:gd name="connsiteX20" fmla="*/ 0 w 2373086"/>
              <a:gd name="connsiteY20" fmla="*/ 173292 h 1238110"/>
              <a:gd name="connsiteX0" fmla="*/ 0 w 2373086"/>
              <a:gd name="connsiteY0" fmla="*/ 173292 h 1238110"/>
              <a:gd name="connsiteX1" fmla="*/ 173292 w 2373086"/>
              <a:gd name="connsiteY1" fmla="*/ 0 h 1238110"/>
              <a:gd name="connsiteX2" fmla="*/ 395514 w 2373086"/>
              <a:gd name="connsiteY2" fmla="*/ 0 h 1238110"/>
              <a:gd name="connsiteX3" fmla="*/ 395514 w 2373086"/>
              <a:gd name="connsiteY3" fmla="*/ 0 h 1238110"/>
              <a:gd name="connsiteX4" fmla="*/ 988786 w 2373086"/>
              <a:gd name="connsiteY4" fmla="*/ 0 h 1238110"/>
              <a:gd name="connsiteX5" fmla="*/ 2199794 w 2373086"/>
              <a:gd name="connsiteY5" fmla="*/ 0 h 1238110"/>
              <a:gd name="connsiteX6" fmla="*/ 2373086 w 2373086"/>
              <a:gd name="connsiteY6" fmla="*/ 173292 h 1238110"/>
              <a:gd name="connsiteX7" fmla="*/ 2373086 w 2373086"/>
              <a:gd name="connsiteY7" fmla="*/ 606509 h 1238110"/>
              <a:gd name="connsiteX8" fmla="*/ 2373086 w 2373086"/>
              <a:gd name="connsiteY8" fmla="*/ 606509 h 1238110"/>
              <a:gd name="connsiteX9" fmla="*/ 2373086 w 2373086"/>
              <a:gd name="connsiteY9" fmla="*/ 866442 h 1238110"/>
              <a:gd name="connsiteX10" fmla="*/ 2373086 w 2373086"/>
              <a:gd name="connsiteY10" fmla="*/ 866438 h 1238110"/>
              <a:gd name="connsiteX11" fmla="*/ 2199794 w 2373086"/>
              <a:gd name="connsiteY11" fmla="*/ 1039730 h 1238110"/>
              <a:gd name="connsiteX12" fmla="*/ 564243 w 2373086"/>
              <a:gd name="connsiteY12" fmla="*/ 1050616 h 1238110"/>
              <a:gd name="connsiteX13" fmla="*/ 77742 w 2373086"/>
              <a:gd name="connsiteY13" fmla="*/ 1238110 h 1238110"/>
              <a:gd name="connsiteX14" fmla="*/ 395514 w 2373086"/>
              <a:gd name="connsiteY14" fmla="*/ 1039730 h 1238110"/>
              <a:gd name="connsiteX15" fmla="*/ 173292 w 2373086"/>
              <a:gd name="connsiteY15" fmla="*/ 1039730 h 1238110"/>
              <a:gd name="connsiteX16" fmla="*/ 0 w 2373086"/>
              <a:gd name="connsiteY16" fmla="*/ 866438 h 1238110"/>
              <a:gd name="connsiteX17" fmla="*/ 0 w 2373086"/>
              <a:gd name="connsiteY17" fmla="*/ 866442 h 1238110"/>
              <a:gd name="connsiteX18" fmla="*/ 0 w 2373086"/>
              <a:gd name="connsiteY18" fmla="*/ 606509 h 1238110"/>
              <a:gd name="connsiteX19" fmla="*/ 0 w 2373086"/>
              <a:gd name="connsiteY19" fmla="*/ 606509 h 1238110"/>
              <a:gd name="connsiteX20" fmla="*/ 0 w 2373086"/>
              <a:gd name="connsiteY20" fmla="*/ 173292 h 1238110"/>
              <a:gd name="connsiteX0" fmla="*/ 0 w 2373086"/>
              <a:gd name="connsiteY0" fmla="*/ 173292 h 1183681"/>
              <a:gd name="connsiteX1" fmla="*/ 173292 w 2373086"/>
              <a:gd name="connsiteY1" fmla="*/ 0 h 1183681"/>
              <a:gd name="connsiteX2" fmla="*/ 395514 w 2373086"/>
              <a:gd name="connsiteY2" fmla="*/ 0 h 1183681"/>
              <a:gd name="connsiteX3" fmla="*/ 395514 w 2373086"/>
              <a:gd name="connsiteY3" fmla="*/ 0 h 1183681"/>
              <a:gd name="connsiteX4" fmla="*/ 988786 w 2373086"/>
              <a:gd name="connsiteY4" fmla="*/ 0 h 1183681"/>
              <a:gd name="connsiteX5" fmla="*/ 2199794 w 2373086"/>
              <a:gd name="connsiteY5" fmla="*/ 0 h 1183681"/>
              <a:gd name="connsiteX6" fmla="*/ 2373086 w 2373086"/>
              <a:gd name="connsiteY6" fmla="*/ 173292 h 1183681"/>
              <a:gd name="connsiteX7" fmla="*/ 2373086 w 2373086"/>
              <a:gd name="connsiteY7" fmla="*/ 606509 h 1183681"/>
              <a:gd name="connsiteX8" fmla="*/ 2373086 w 2373086"/>
              <a:gd name="connsiteY8" fmla="*/ 606509 h 1183681"/>
              <a:gd name="connsiteX9" fmla="*/ 2373086 w 2373086"/>
              <a:gd name="connsiteY9" fmla="*/ 866442 h 1183681"/>
              <a:gd name="connsiteX10" fmla="*/ 2373086 w 2373086"/>
              <a:gd name="connsiteY10" fmla="*/ 866438 h 1183681"/>
              <a:gd name="connsiteX11" fmla="*/ 2199794 w 2373086"/>
              <a:gd name="connsiteY11" fmla="*/ 1039730 h 1183681"/>
              <a:gd name="connsiteX12" fmla="*/ 564243 w 2373086"/>
              <a:gd name="connsiteY12" fmla="*/ 1050616 h 1183681"/>
              <a:gd name="connsiteX13" fmla="*/ 208370 w 2373086"/>
              <a:gd name="connsiteY13" fmla="*/ 1183681 h 1183681"/>
              <a:gd name="connsiteX14" fmla="*/ 395514 w 2373086"/>
              <a:gd name="connsiteY14" fmla="*/ 1039730 h 1183681"/>
              <a:gd name="connsiteX15" fmla="*/ 173292 w 2373086"/>
              <a:gd name="connsiteY15" fmla="*/ 1039730 h 1183681"/>
              <a:gd name="connsiteX16" fmla="*/ 0 w 2373086"/>
              <a:gd name="connsiteY16" fmla="*/ 866438 h 1183681"/>
              <a:gd name="connsiteX17" fmla="*/ 0 w 2373086"/>
              <a:gd name="connsiteY17" fmla="*/ 866442 h 1183681"/>
              <a:gd name="connsiteX18" fmla="*/ 0 w 2373086"/>
              <a:gd name="connsiteY18" fmla="*/ 606509 h 1183681"/>
              <a:gd name="connsiteX19" fmla="*/ 0 w 2373086"/>
              <a:gd name="connsiteY19" fmla="*/ 606509 h 1183681"/>
              <a:gd name="connsiteX20" fmla="*/ 0 w 2373086"/>
              <a:gd name="connsiteY20" fmla="*/ 173292 h 118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3086" h="1183681">
                <a:moveTo>
                  <a:pt x="0" y="173292"/>
                </a:moveTo>
                <a:cubicBezTo>
                  <a:pt x="0" y="77585"/>
                  <a:pt x="77585" y="0"/>
                  <a:pt x="173292" y="0"/>
                </a:cubicBezTo>
                <a:lnTo>
                  <a:pt x="395514" y="0"/>
                </a:lnTo>
                <a:lnTo>
                  <a:pt x="395514" y="0"/>
                </a:lnTo>
                <a:lnTo>
                  <a:pt x="988786" y="0"/>
                </a:lnTo>
                <a:lnTo>
                  <a:pt x="2199794" y="0"/>
                </a:lnTo>
                <a:cubicBezTo>
                  <a:pt x="2295501" y="0"/>
                  <a:pt x="2373086" y="77585"/>
                  <a:pt x="2373086" y="173292"/>
                </a:cubicBezTo>
                <a:lnTo>
                  <a:pt x="2373086" y="606509"/>
                </a:lnTo>
                <a:lnTo>
                  <a:pt x="2373086" y="606509"/>
                </a:lnTo>
                <a:lnTo>
                  <a:pt x="2373086" y="866442"/>
                </a:lnTo>
                <a:lnTo>
                  <a:pt x="2373086" y="866438"/>
                </a:lnTo>
                <a:cubicBezTo>
                  <a:pt x="2373086" y="962145"/>
                  <a:pt x="2295501" y="1039730"/>
                  <a:pt x="2199794" y="1039730"/>
                </a:cubicBezTo>
                <a:lnTo>
                  <a:pt x="564243" y="1050616"/>
                </a:lnTo>
                <a:lnTo>
                  <a:pt x="208370" y="1183681"/>
                </a:lnTo>
                <a:lnTo>
                  <a:pt x="395514" y="1039730"/>
                </a:lnTo>
                <a:lnTo>
                  <a:pt x="173292" y="1039730"/>
                </a:lnTo>
                <a:cubicBezTo>
                  <a:pt x="77585" y="1039730"/>
                  <a:pt x="0" y="962145"/>
                  <a:pt x="0" y="866438"/>
                </a:cubicBezTo>
                <a:lnTo>
                  <a:pt x="0" y="866442"/>
                </a:lnTo>
                <a:lnTo>
                  <a:pt x="0" y="606509"/>
                </a:lnTo>
                <a:lnTo>
                  <a:pt x="0" y="606509"/>
                </a:lnTo>
                <a:lnTo>
                  <a:pt x="0" y="1732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ular Callout 24">
            <a:extLst>
              <a:ext uri="{FF2B5EF4-FFF2-40B4-BE49-F238E27FC236}">
                <a16:creationId xmlns:a16="http://schemas.microsoft.com/office/drawing/2014/main" id="{0B4C1D95-90C6-4333-904A-B578FC6A786A}"/>
              </a:ext>
            </a:extLst>
          </p:cNvPr>
          <p:cNvSpPr/>
          <p:nvPr/>
        </p:nvSpPr>
        <p:spPr>
          <a:xfrm>
            <a:off x="4884789" y="1302570"/>
            <a:ext cx="2927886" cy="1247310"/>
          </a:xfrm>
          <a:custGeom>
            <a:avLst/>
            <a:gdLst>
              <a:gd name="connsiteX0" fmla="*/ 0 w 1850571"/>
              <a:gd name="connsiteY0" fmla="*/ 155110 h 930641"/>
              <a:gd name="connsiteX1" fmla="*/ 155110 w 1850571"/>
              <a:gd name="connsiteY1" fmla="*/ 0 h 930641"/>
              <a:gd name="connsiteX2" fmla="*/ 1079500 w 1850571"/>
              <a:gd name="connsiteY2" fmla="*/ 0 h 930641"/>
              <a:gd name="connsiteX3" fmla="*/ 1079500 w 1850571"/>
              <a:gd name="connsiteY3" fmla="*/ 0 h 930641"/>
              <a:gd name="connsiteX4" fmla="*/ 1542143 w 1850571"/>
              <a:gd name="connsiteY4" fmla="*/ 0 h 930641"/>
              <a:gd name="connsiteX5" fmla="*/ 1695461 w 1850571"/>
              <a:gd name="connsiteY5" fmla="*/ 0 h 930641"/>
              <a:gd name="connsiteX6" fmla="*/ 1850571 w 1850571"/>
              <a:gd name="connsiteY6" fmla="*/ 155110 h 930641"/>
              <a:gd name="connsiteX7" fmla="*/ 1850571 w 1850571"/>
              <a:gd name="connsiteY7" fmla="*/ 542874 h 930641"/>
              <a:gd name="connsiteX8" fmla="*/ 2107301 w 1850571"/>
              <a:gd name="connsiteY8" fmla="*/ 883681 h 930641"/>
              <a:gd name="connsiteX9" fmla="*/ 1850571 w 1850571"/>
              <a:gd name="connsiteY9" fmla="*/ 775534 h 930641"/>
              <a:gd name="connsiteX10" fmla="*/ 1850571 w 1850571"/>
              <a:gd name="connsiteY10" fmla="*/ 775531 h 930641"/>
              <a:gd name="connsiteX11" fmla="*/ 1695461 w 1850571"/>
              <a:gd name="connsiteY11" fmla="*/ 930641 h 930641"/>
              <a:gd name="connsiteX12" fmla="*/ 1542143 w 1850571"/>
              <a:gd name="connsiteY12" fmla="*/ 930641 h 930641"/>
              <a:gd name="connsiteX13" fmla="*/ 1079500 w 1850571"/>
              <a:gd name="connsiteY13" fmla="*/ 930641 h 930641"/>
              <a:gd name="connsiteX14" fmla="*/ 1079500 w 1850571"/>
              <a:gd name="connsiteY14" fmla="*/ 930641 h 930641"/>
              <a:gd name="connsiteX15" fmla="*/ 155110 w 1850571"/>
              <a:gd name="connsiteY15" fmla="*/ 930641 h 930641"/>
              <a:gd name="connsiteX16" fmla="*/ 0 w 1850571"/>
              <a:gd name="connsiteY16" fmla="*/ 775531 h 930641"/>
              <a:gd name="connsiteX17" fmla="*/ 0 w 1850571"/>
              <a:gd name="connsiteY17" fmla="*/ 775534 h 930641"/>
              <a:gd name="connsiteX18" fmla="*/ 0 w 1850571"/>
              <a:gd name="connsiteY18" fmla="*/ 542874 h 930641"/>
              <a:gd name="connsiteX19" fmla="*/ 0 w 1850571"/>
              <a:gd name="connsiteY19" fmla="*/ 542874 h 930641"/>
              <a:gd name="connsiteX20" fmla="*/ 0 w 1850571"/>
              <a:gd name="connsiteY20" fmla="*/ 155110 h 930641"/>
              <a:gd name="connsiteX0" fmla="*/ 0 w 2107301"/>
              <a:gd name="connsiteY0" fmla="*/ 155110 h 930641"/>
              <a:gd name="connsiteX1" fmla="*/ 155110 w 2107301"/>
              <a:gd name="connsiteY1" fmla="*/ 0 h 930641"/>
              <a:gd name="connsiteX2" fmla="*/ 1079500 w 2107301"/>
              <a:gd name="connsiteY2" fmla="*/ 0 h 930641"/>
              <a:gd name="connsiteX3" fmla="*/ 1079500 w 2107301"/>
              <a:gd name="connsiteY3" fmla="*/ 0 h 930641"/>
              <a:gd name="connsiteX4" fmla="*/ 1542143 w 2107301"/>
              <a:gd name="connsiteY4" fmla="*/ 0 h 930641"/>
              <a:gd name="connsiteX5" fmla="*/ 1695461 w 2107301"/>
              <a:gd name="connsiteY5" fmla="*/ 0 h 930641"/>
              <a:gd name="connsiteX6" fmla="*/ 1850571 w 2107301"/>
              <a:gd name="connsiteY6" fmla="*/ 155110 h 930641"/>
              <a:gd name="connsiteX7" fmla="*/ 1850571 w 2107301"/>
              <a:gd name="connsiteY7" fmla="*/ 542874 h 930641"/>
              <a:gd name="connsiteX8" fmla="*/ 2107301 w 2107301"/>
              <a:gd name="connsiteY8" fmla="*/ 883681 h 930641"/>
              <a:gd name="connsiteX9" fmla="*/ 1850571 w 2107301"/>
              <a:gd name="connsiteY9" fmla="*/ 775534 h 930641"/>
              <a:gd name="connsiteX10" fmla="*/ 1850571 w 2107301"/>
              <a:gd name="connsiteY10" fmla="*/ 829959 h 930641"/>
              <a:gd name="connsiteX11" fmla="*/ 1695461 w 2107301"/>
              <a:gd name="connsiteY11" fmla="*/ 930641 h 930641"/>
              <a:gd name="connsiteX12" fmla="*/ 1542143 w 2107301"/>
              <a:gd name="connsiteY12" fmla="*/ 930641 h 930641"/>
              <a:gd name="connsiteX13" fmla="*/ 1079500 w 2107301"/>
              <a:gd name="connsiteY13" fmla="*/ 930641 h 930641"/>
              <a:gd name="connsiteX14" fmla="*/ 1079500 w 2107301"/>
              <a:gd name="connsiteY14" fmla="*/ 930641 h 930641"/>
              <a:gd name="connsiteX15" fmla="*/ 155110 w 2107301"/>
              <a:gd name="connsiteY15" fmla="*/ 930641 h 930641"/>
              <a:gd name="connsiteX16" fmla="*/ 0 w 2107301"/>
              <a:gd name="connsiteY16" fmla="*/ 775531 h 930641"/>
              <a:gd name="connsiteX17" fmla="*/ 0 w 2107301"/>
              <a:gd name="connsiteY17" fmla="*/ 775534 h 930641"/>
              <a:gd name="connsiteX18" fmla="*/ 0 w 2107301"/>
              <a:gd name="connsiteY18" fmla="*/ 542874 h 930641"/>
              <a:gd name="connsiteX19" fmla="*/ 0 w 2107301"/>
              <a:gd name="connsiteY19" fmla="*/ 542874 h 930641"/>
              <a:gd name="connsiteX20" fmla="*/ 0 w 2107301"/>
              <a:gd name="connsiteY20" fmla="*/ 155110 h 930641"/>
              <a:gd name="connsiteX0" fmla="*/ 0 w 2107301"/>
              <a:gd name="connsiteY0" fmla="*/ 155110 h 930641"/>
              <a:gd name="connsiteX1" fmla="*/ 155110 w 2107301"/>
              <a:gd name="connsiteY1" fmla="*/ 0 h 930641"/>
              <a:gd name="connsiteX2" fmla="*/ 1079500 w 2107301"/>
              <a:gd name="connsiteY2" fmla="*/ 0 h 930641"/>
              <a:gd name="connsiteX3" fmla="*/ 1079500 w 2107301"/>
              <a:gd name="connsiteY3" fmla="*/ 0 h 930641"/>
              <a:gd name="connsiteX4" fmla="*/ 1542143 w 2107301"/>
              <a:gd name="connsiteY4" fmla="*/ 0 h 930641"/>
              <a:gd name="connsiteX5" fmla="*/ 1695461 w 2107301"/>
              <a:gd name="connsiteY5" fmla="*/ 0 h 930641"/>
              <a:gd name="connsiteX6" fmla="*/ 1850571 w 2107301"/>
              <a:gd name="connsiteY6" fmla="*/ 155110 h 930641"/>
              <a:gd name="connsiteX7" fmla="*/ 1861456 w 2107301"/>
              <a:gd name="connsiteY7" fmla="*/ 662617 h 930641"/>
              <a:gd name="connsiteX8" fmla="*/ 2107301 w 2107301"/>
              <a:gd name="connsiteY8" fmla="*/ 883681 h 930641"/>
              <a:gd name="connsiteX9" fmla="*/ 1850571 w 2107301"/>
              <a:gd name="connsiteY9" fmla="*/ 775534 h 930641"/>
              <a:gd name="connsiteX10" fmla="*/ 1850571 w 2107301"/>
              <a:gd name="connsiteY10" fmla="*/ 829959 h 930641"/>
              <a:gd name="connsiteX11" fmla="*/ 1695461 w 2107301"/>
              <a:gd name="connsiteY11" fmla="*/ 930641 h 930641"/>
              <a:gd name="connsiteX12" fmla="*/ 1542143 w 2107301"/>
              <a:gd name="connsiteY12" fmla="*/ 930641 h 930641"/>
              <a:gd name="connsiteX13" fmla="*/ 1079500 w 2107301"/>
              <a:gd name="connsiteY13" fmla="*/ 930641 h 930641"/>
              <a:gd name="connsiteX14" fmla="*/ 1079500 w 2107301"/>
              <a:gd name="connsiteY14" fmla="*/ 930641 h 930641"/>
              <a:gd name="connsiteX15" fmla="*/ 155110 w 2107301"/>
              <a:gd name="connsiteY15" fmla="*/ 930641 h 930641"/>
              <a:gd name="connsiteX16" fmla="*/ 0 w 2107301"/>
              <a:gd name="connsiteY16" fmla="*/ 775531 h 930641"/>
              <a:gd name="connsiteX17" fmla="*/ 0 w 2107301"/>
              <a:gd name="connsiteY17" fmla="*/ 775534 h 930641"/>
              <a:gd name="connsiteX18" fmla="*/ 0 w 2107301"/>
              <a:gd name="connsiteY18" fmla="*/ 542874 h 930641"/>
              <a:gd name="connsiteX19" fmla="*/ 0 w 2107301"/>
              <a:gd name="connsiteY19" fmla="*/ 542874 h 930641"/>
              <a:gd name="connsiteX20" fmla="*/ 0 w 2107301"/>
              <a:gd name="connsiteY20" fmla="*/ 155110 h 9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07301" h="930641">
                <a:moveTo>
                  <a:pt x="0" y="155110"/>
                </a:moveTo>
                <a:cubicBezTo>
                  <a:pt x="0" y="69445"/>
                  <a:pt x="69445" y="0"/>
                  <a:pt x="155110" y="0"/>
                </a:cubicBezTo>
                <a:lnTo>
                  <a:pt x="1079500" y="0"/>
                </a:lnTo>
                <a:lnTo>
                  <a:pt x="1079500" y="0"/>
                </a:lnTo>
                <a:lnTo>
                  <a:pt x="1542143" y="0"/>
                </a:lnTo>
                <a:lnTo>
                  <a:pt x="1695461" y="0"/>
                </a:lnTo>
                <a:cubicBezTo>
                  <a:pt x="1781126" y="0"/>
                  <a:pt x="1850571" y="69445"/>
                  <a:pt x="1850571" y="155110"/>
                </a:cubicBezTo>
                <a:lnTo>
                  <a:pt x="1861456" y="662617"/>
                </a:lnTo>
                <a:lnTo>
                  <a:pt x="2107301" y="883681"/>
                </a:lnTo>
                <a:lnTo>
                  <a:pt x="1850571" y="775534"/>
                </a:lnTo>
                <a:lnTo>
                  <a:pt x="1850571" y="829959"/>
                </a:lnTo>
                <a:cubicBezTo>
                  <a:pt x="1850571" y="915624"/>
                  <a:pt x="1781126" y="930641"/>
                  <a:pt x="1695461" y="930641"/>
                </a:cubicBezTo>
                <a:lnTo>
                  <a:pt x="1542143" y="930641"/>
                </a:lnTo>
                <a:lnTo>
                  <a:pt x="1079500" y="930641"/>
                </a:lnTo>
                <a:lnTo>
                  <a:pt x="1079500" y="930641"/>
                </a:lnTo>
                <a:lnTo>
                  <a:pt x="155110" y="930641"/>
                </a:lnTo>
                <a:cubicBezTo>
                  <a:pt x="69445" y="930641"/>
                  <a:pt x="0" y="861196"/>
                  <a:pt x="0" y="775531"/>
                </a:cubicBezTo>
                <a:lnTo>
                  <a:pt x="0" y="775534"/>
                </a:lnTo>
                <a:lnTo>
                  <a:pt x="0" y="542874"/>
                </a:lnTo>
                <a:lnTo>
                  <a:pt x="0" y="542874"/>
                </a:lnTo>
                <a:lnTo>
                  <a:pt x="0" y="155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4B5821-24AE-4611-B35E-403340C01121}"/>
              </a:ext>
            </a:extLst>
          </p:cNvPr>
          <p:cNvSpPr txBox="1"/>
          <p:nvPr/>
        </p:nvSpPr>
        <p:spPr>
          <a:xfrm>
            <a:off x="4884789" y="1302946"/>
            <a:ext cx="258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D4E5A6-F079-434B-A494-0581CB0FF792}"/>
              </a:ext>
            </a:extLst>
          </p:cNvPr>
          <p:cNvSpPr txBox="1"/>
          <p:nvPr/>
        </p:nvSpPr>
        <p:spPr>
          <a:xfrm>
            <a:off x="4889048" y="16812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1EF43B-5016-4484-AAD5-8BE1FE7E57E2}"/>
              </a:ext>
            </a:extLst>
          </p:cNvPr>
          <p:cNvSpPr txBox="1"/>
          <p:nvPr/>
        </p:nvSpPr>
        <p:spPr>
          <a:xfrm>
            <a:off x="5144442" y="1678140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66F052-47ED-4D1D-B32C-B2AF36B98F0A}"/>
              </a:ext>
            </a:extLst>
          </p:cNvPr>
          <p:cNvSpPr txBox="1"/>
          <p:nvPr/>
        </p:nvSpPr>
        <p:spPr>
          <a:xfrm>
            <a:off x="4883658" y="20645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AC72E3-B593-4F59-8F61-9C318FA1E398}"/>
              </a:ext>
            </a:extLst>
          </p:cNvPr>
          <p:cNvSpPr txBox="1"/>
          <p:nvPr/>
        </p:nvSpPr>
        <p:spPr>
          <a:xfrm>
            <a:off x="5119243" y="2075260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9B92CE-2115-433B-8B7B-6A4213E58AAE}"/>
              </a:ext>
            </a:extLst>
          </p:cNvPr>
          <p:cNvSpPr txBox="1"/>
          <p:nvPr/>
        </p:nvSpPr>
        <p:spPr>
          <a:xfrm>
            <a:off x="3416075" y="3899828"/>
            <a:ext cx="2311851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 smtClean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&gt; 4 &gt; 1 </a:t>
            </a:r>
            <a:endParaRPr lang="en-US" sz="2800" b="1" dirty="0">
              <a:solidFill>
                <a:srgbClr val="F9A7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1599 0.4094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5747 0.4074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22222E-6 L 0.32118 0.4083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139 L -0.00035 0.4060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07407E-6 L 0.10538 -0.2115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057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07407E-6 L 0.03871 -0.2115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0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07407E-6 L -0.02691 -0.2115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1057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07407E-6 L -0.09549 -0.2115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50"/>
                            </p:stCondLst>
                            <p:childTnLst>
                              <p:par>
                                <p:cTn id="215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8" grpId="0"/>
      <p:bldP spid="8" grpId="1"/>
      <p:bldP spid="29" grpId="0"/>
      <p:bldP spid="29" grpId="1"/>
      <p:bldP spid="33" grpId="0"/>
      <p:bldP spid="33" grpId="1"/>
      <p:bldP spid="34" grpId="0"/>
      <p:bldP spid="34" grpId="1"/>
      <p:bldP spid="35" grpId="0"/>
      <p:bldP spid="35" grpId="1"/>
      <p:bldP spid="41" grpId="0"/>
      <p:bldP spid="41" grpId="1"/>
      <p:bldP spid="42" grpId="0"/>
      <p:bldP spid="42" grpId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25" grpId="0" animBg="1"/>
      <p:bldP spid="25" grpId="2" animBg="1"/>
      <p:bldP spid="25" grpId="3" animBg="1"/>
      <p:bldP spid="26" grpId="0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48" grpId="0"/>
      <p:bldP spid="48" grpId="1"/>
      <p:bldP spid="55" grpId="0"/>
      <p:bldP spid="55" grpId="1"/>
      <p:bldP spid="56" grpId="0"/>
      <p:bldP spid="56" grpId="1"/>
      <p:bldP spid="57" grpId="1" animBg="1"/>
      <p:bldP spid="57" grpId="2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9143999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1" y="2493817"/>
            <a:ext cx="8663757" cy="1881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812" y="2884830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4137" y="2866357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4021" y="2866358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3348" y="2866357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5769" y="2866358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5903" y="2847886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2604" y="2866357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7363" y="2875593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7005" y="2866358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50708" y="2866358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46027" y="2867140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3347" y="2864789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85769" y="2866358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5901" y="2847886"/>
            <a:ext cx="23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511472" y="2864788"/>
            <a:ext cx="57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2208297" y="2864787"/>
            <a:ext cx="43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E99428-589A-4F81-B1E7-1CEF75B729DD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670339-C601-493C-AD4E-E1E611FC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2" grpId="0"/>
      <p:bldP spid="33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98365"/>
            <a:ext cx="731520" cy="73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296" y="1215234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9021" y="1241416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5B3A5F7-867A-4A76-92C3-B72D76F12100}"/>
              </a:ext>
            </a:extLst>
          </p:cNvPr>
          <p:cNvSpPr/>
          <p:nvPr/>
        </p:nvSpPr>
        <p:spPr>
          <a:xfrm>
            <a:off x="96695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8E22A6F-668D-4411-9AA9-EC9477EB3CF6}"/>
              </a:ext>
            </a:extLst>
          </p:cNvPr>
          <p:cNvSpPr/>
          <p:nvPr/>
        </p:nvSpPr>
        <p:spPr>
          <a:xfrm>
            <a:off x="1855787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7A279B-5AF5-464F-AA09-09AAD1A3E351}"/>
              </a:ext>
            </a:extLst>
          </p:cNvPr>
          <p:cNvSpPr/>
          <p:nvPr/>
        </p:nvSpPr>
        <p:spPr>
          <a:xfrm>
            <a:off x="2744617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9E49212-3618-405B-830F-E2F9B49C9B10}"/>
              </a:ext>
            </a:extLst>
          </p:cNvPr>
          <p:cNvSpPr/>
          <p:nvPr/>
        </p:nvSpPr>
        <p:spPr>
          <a:xfrm>
            <a:off x="985119" y="3517545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88EC9EF-8813-4211-856E-657D7E6E93E1}"/>
              </a:ext>
            </a:extLst>
          </p:cNvPr>
          <p:cNvSpPr/>
          <p:nvPr/>
        </p:nvSpPr>
        <p:spPr>
          <a:xfrm>
            <a:off x="1873948" y="3517545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D85A5EB-9308-4304-8107-2A9C420C9D59}"/>
              </a:ext>
            </a:extLst>
          </p:cNvPr>
          <p:cNvSpPr/>
          <p:nvPr/>
        </p:nvSpPr>
        <p:spPr>
          <a:xfrm>
            <a:off x="2762778" y="3517545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C96B5ED-99FB-4F20-B6A8-CD4A5081B53E}"/>
              </a:ext>
            </a:extLst>
          </p:cNvPr>
          <p:cNvSpPr/>
          <p:nvPr/>
        </p:nvSpPr>
        <p:spPr>
          <a:xfrm>
            <a:off x="966958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E7D5EC7-C8A4-4ED2-8F81-BCDE322455BF}"/>
              </a:ext>
            </a:extLst>
          </p:cNvPr>
          <p:cNvSpPr/>
          <p:nvPr/>
        </p:nvSpPr>
        <p:spPr>
          <a:xfrm>
            <a:off x="1855787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D43587C-4D53-444D-AECD-8B8385F16754}"/>
              </a:ext>
            </a:extLst>
          </p:cNvPr>
          <p:cNvSpPr/>
          <p:nvPr/>
        </p:nvSpPr>
        <p:spPr>
          <a:xfrm>
            <a:off x="2744616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2EB54A2-0D2B-40C6-B789-9BF8F504C9C1}"/>
              </a:ext>
            </a:extLst>
          </p:cNvPr>
          <p:cNvSpPr/>
          <p:nvPr/>
        </p:nvSpPr>
        <p:spPr>
          <a:xfrm>
            <a:off x="3633445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CEF5FAA1-64DE-4754-AB93-81E9F5B531F6}"/>
              </a:ext>
            </a:extLst>
          </p:cNvPr>
          <p:cNvSpPr/>
          <p:nvPr/>
        </p:nvSpPr>
        <p:spPr>
          <a:xfrm>
            <a:off x="5271713" y="2267059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75E19BD9-10B8-4A1E-9EF7-42AE375D5BC3}"/>
              </a:ext>
            </a:extLst>
          </p:cNvPr>
          <p:cNvSpPr/>
          <p:nvPr/>
        </p:nvSpPr>
        <p:spPr>
          <a:xfrm>
            <a:off x="6160542" y="2267059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AF76B03F-074B-4E17-87BA-52D1BDD60F62}"/>
              </a:ext>
            </a:extLst>
          </p:cNvPr>
          <p:cNvSpPr/>
          <p:nvPr/>
        </p:nvSpPr>
        <p:spPr>
          <a:xfrm>
            <a:off x="7049372" y="2267059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4CBD4579-CE2A-4F7A-81CA-96D6C05D09BA}"/>
              </a:ext>
            </a:extLst>
          </p:cNvPr>
          <p:cNvSpPr/>
          <p:nvPr/>
        </p:nvSpPr>
        <p:spPr>
          <a:xfrm>
            <a:off x="5289874" y="3514059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19C8C1AE-74BC-4441-B7E3-4561289004D7}"/>
              </a:ext>
            </a:extLst>
          </p:cNvPr>
          <p:cNvSpPr/>
          <p:nvPr/>
        </p:nvSpPr>
        <p:spPr>
          <a:xfrm>
            <a:off x="6178703" y="3514059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4C23442E-363C-47B8-88DF-3E326D22C13C}"/>
              </a:ext>
            </a:extLst>
          </p:cNvPr>
          <p:cNvSpPr/>
          <p:nvPr/>
        </p:nvSpPr>
        <p:spPr>
          <a:xfrm>
            <a:off x="7067533" y="3514059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372CFD82-E02B-4CE2-8CA3-2053772EF76C}"/>
              </a:ext>
            </a:extLst>
          </p:cNvPr>
          <p:cNvSpPr/>
          <p:nvPr/>
        </p:nvSpPr>
        <p:spPr>
          <a:xfrm>
            <a:off x="5271713" y="4761059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2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A64061B6-A33F-43A0-8CDA-5991E349EF4B}"/>
              </a:ext>
            </a:extLst>
          </p:cNvPr>
          <p:cNvSpPr/>
          <p:nvPr/>
        </p:nvSpPr>
        <p:spPr>
          <a:xfrm>
            <a:off x="6160542" y="4761059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2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9470A051-0050-4590-A392-20A41E2C26F2}"/>
              </a:ext>
            </a:extLst>
          </p:cNvPr>
          <p:cNvSpPr/>
          <p:nvPr/>
        </p:nvSpPr>
        <p:spPr>
          <a:xfrm>
            <a:off x="7049371" y="4761059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2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575CA3DC-A38E-4AC4-810C-2C011A154AA7}"/>
              </a:ext>
            </a:extLst>
          </p:cNvPr>
          <p:cNvSpPr/>
          <p:nvPr/>
        </p:nvSpPr>
        <p:spPr>
          <a:xfrm>
            <a:off x="7938200" y="4761059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2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urved Connector 15"/>
          <p:cNvCxnSpPr>
            <a:cxnSpLocks/>
          </p:cNvCxnSpPr>
          <p:nvPr/>
        </p:nvCxnSpPr>
        <p:spPr>
          <a:xfrm rot="7980000" flipH="1" flipV="1">
            <a:off x="1288340" y="1825649"/>
            <a:ext cx="658368" cy="654990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scene3d>
            <a:camera prst="orthographicFront">
              <a:rot lat="300000" lon="1199993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AE164F-FFC5-4863-B3E8-6C4B6B092813}"/>
              </a:ext>
            </a:extLst>
          </p:cNvPr>
          <p:cNvCxnSpPr/>
          <p:nvPr/>
        </p:nvCxnSpPr>
        <p:spPr>
          <a:xfrm>
            <a:off x="4572000" y="1413490"/>
            <a:ext cx="0" cy="3989783"/>
          </a:xfrm>
          <a:prstGeom prst="line">
            <a:avLst/>
          </a:prstGeom>
          <a:ln w="19050">
            <a:solidFill>
              <a:srgbClr val="F270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5340BC2-EA4C-4E5C-A5D2-9AB72A1245BC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ADD4D-03F4-4722-81D1-9F8AF8ABD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98365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C309F6-750E-42DD-8BB0-83B48EAD431E}"/>
              </a:ext>
            </a:extLst>
          </p:cNvPr>
          <p:cNvSpPr txBox="1"/>
          <p:nvPr/>
        </p:nvSpPr>
        <p:spPr>
          <a:xfrm>
            <a:off x="616296" y="1215234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B658FC3-C7F2-4979-A8D8-A88C93842E54}"/>
              </a:ext>
            </a:extLst>
          </p:cNvPr>
          <p:cNvSpPr/>
          <p:nvPr/>
        </p:nvSpPr>
        <p:spPr>
          <a:xfrm>
            <a:off x="2962009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3209B50-5B71-4B1B-8ACA-099A61BA0D3A}"/>
              </a:ext>
            </a:extLst>
          </p:cNvPr>
          <p:cNvSpPr/>
          <p:nvPr/>
        </p:nvSpPr>
        <p:spPr>
          <a:xfrm>
            <a:off x="385083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348C366-A486-4801-9388-3D4A6E05A278}"/>
              </a:ext>
            </a:extLst>
          </p:cNvPr>
          <p:cNvSpPr/>
          <p:nvPr/>
        </p:nvSpPr>
        <p:spPr>
          <a:xfrm>
            <a:off x="473966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FAE1071-19C6-4922-8663-45F83A0DCD4E}"/>
              </a:ext>
            </a:extLst>
          </p:cNvPr>
          <p:cNvSpPr/>
          <p:nvPr/>
        </p:nvSpPr>
        <p:spPr>
          <a:xfrm>
            <a:off x="2980170" y="3517545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359BF40-F01C-42A9-BBD8-BD0E9E0A6DF1}"/>
              </a:ext>
            </a:extLst>
          </p:cNvPr>
          <p:cNvSpPr/>
          <p:nvPr/>
        </p:nvSpPr>
        <p:spPr>
          <a:xfrm>
            <a:off x="3868999" y="3517545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EE9C2A7-CA04-4DAB-9D46-B1FDEA955E4E}"/>
              </a:ext>
            </a:extLst>
          </p:cNvPr>
          <p:cNvSpPr/>
          <p:nvPr/>
        </p:nvSpPr>
        <p:spPr>
          <a:xfrm>
            <a:off x="4757829" y="3517545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80B7C8D-8600-4937-A6D4-92574BBE5A36}"/>
              </a:ext>
            </a:extLst>
          </p:cNvPr>
          <p:cNvSpPr/>
          <p:nvPr/>
        </p:nvSpPr>
        <p:spPr>
          <a:xfrm>
            <a:off x="2962009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F115F93-F393-4780-AD7C-83F9AABC9CBD}"/>
              </a:ext>
            </a:extLst>
          </p:cNvPr>
          <p:cNvSpPr/>
          <p:nvPr/>
        </p:nvSpPr>
        <p:spPr>
          <a:xfrm>
            <a:off x="3850838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EE8CE0F-543F-4CCC-B1E6-23659602076B}"/>
              </a:ext>
            </a:extLst>
          </p:cNvPr>
          <p:cNvSpPr/>
          <p:nvPr/>
        </p:nvSpPr>
        <p:spPr>
          <a:xfrm>
            <a:off x="4739667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525DFEA-90AC-43EC-8A4F-2B26C277E968}"/>
              </a:ext>
            </a:extLst>
          </p:cNvPr>
          <p:cNvSpPr/>
          <p:nvPr/>
        </p:nvSpPr>
        <p:spPr>
          <a:xfrm>
            <a:off x="5628496" y="4764545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urved Connector 15">
            <a:extLst>
              <a:ext uri="{FF2B5EF4-FFF2-40B4-BE49-F238E27FC236}">
                <a16:creationId xmlns:a16="http://schemas.microsoft.com/office/drawing/2014/main" id="{12AB343E-4C80-43D7-B914-7D79FE334629}"/>
              </a:ext>
            </a:extLst>
          </p:cNvPr>
          <p:cNvCxnSpPr>
            <a:cxnSpLocks/>
          </p:cNvCxnSpPr>
          <p:nvPr/>
        </p:nvCxnSpPr>
        <p:spPr>
          <a:xfrm rot="7980000" flipH="1" flipV="1">
            <a:off x="3283391" y="1825649"/>
            <a:ext cx="658368" cy="654990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scene3d>
            <a:camera prst="orthographicFront">
              <a:rot lat="300000" lon="1199993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BB9130-E448-4234-ACC1-E4582BC46120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2A2F0B-6F47-4BC9-91E1-90E58D9A113C}"/>
              </a:ext>
            </a:extLst>
          </p:cNvPr>
          <p:cNvSpPr/>
          <p:nvPr/>
        </p:nvSpPr>
        <p:spPr>
          <a:xfrm>
            <a:off x="2568018" y="1815669"/>
            <a:ext cx="3017149" cy="1302327"/>
          </a:xfrm>
          <a:prstGeom prst="ellipse">
            <a:avLst/>
          </a:prstGeom>
          <a:noFill/>
          <a:ln w="28575">
            <a:solidFill>
              <a:srgbClr val="F27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2051B-B74A-4731-A303-D0D6ACE2C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98365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DE3DF-FCC6-4162-B4F3-9A53F2CCD23E}"/>
              </a:ext>
            </a:extLst>
          </p:cNvPr>
          <p:cNvSpPr txBox="1"/>
          <p:nvPr/>
        </p:nvSpPr>
        <p:spPr>
          <a:xfrm>
            <a:off x="616296" y="1215234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74AF399-42F5-460E-A369-D8ED842B7A59}"/>
              </a:ext>
            </a:extLst>
          </p:cNvPr>
          <p:cNvSpPr/>
          <p:nvPr/>
        </p:nvSpPr>
        <p:spPr>
          <a:xfrm>
            <a:off x="2962009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3CFBFF5-A617-4C1D-A4EC-53CB406FB6D6}"/>
              </a:ext>
            </a:extLst>
          </p:cNvPr>
          <p:cNvSpPr/>
          <p:nvPr/>
        </p:nvSpPr>
        <p:spPr>
          <a:xfrm>
            <a:off x="385083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14A9C04-D7D6-4CD3-B87D-BB83332C7232}"/>
              </a:ext>
            </a:extLst>
          </p:cNvPr>
          <p:cNvSpPr/>
          <p:nvPr/>
        </p:nvSpPr>
        <p:spPr>
          <a:xfrm>
            <a:off x="473966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6F5A0-EB8A-4E43-A744-E66D927DD96F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F27C2-90B9-43ED-9C66-7616A79BCD7F}"/>
              </a:ext>
            </a:extLst>
          </p:cNvPr>
          <p:cNvSpPr txBox="1"/>
          <p:nvPr/>
        </p:nvSpPr>
        <p:spPr>
          <a:xfrm>
            <a:off x="2522157" y="4724099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8A267-3A18-4C35-AFD1-CFE873BAEA0C}"/>
              </a:ext>
            </a:extLst>
          </p:cNvPr>
          <p:cNvSpPr txBox="1"/>
          <p:nvPr/>
        </p:nvSpPr>
        <p:spPr>
          <a:xfrm>
            <a:off x="3060039" y="4726305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E05DD-BD51-4476-8E8E-7E0A3F752BE3}"/>
              </a:ext>
            </a:extLst>
          </p:cNvPr>
          <p:cNvSpPr txBox="1"/>
          <p:nvPr/>
        </p:nvSpPr>
        <p:spPr>
          <a:xfrm>
            <a:off x="3601285" y="472941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45AB68-B929-49CE-9B21-83D2754D6B54}"/>
              </a:ext>
            </a:extLst>
          </p:cNvPr>
          <p:cNvSpPr txBox="1"/>
          <p:nvPr/>
        </p:nvSpPr>
        <p:spPr>
          <a:xfrm>
            <a:off x="4149251" y="4729414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44C12-0439-4363-9731-7B56237E1839}"/>
              </a:ext>
            </a:extLst>
          </p:cNvPr>
          <p:cNvSpPr txBox="1"/>
          <p:nvPr/>
        </p:nvSpPr>
        <p:spPr>
          <a:xfrm>
            <a:off x="4696097" y="4726305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FED96-07EC-4E87-8EDF-EF63259F6A7A}"/>
              </a:ext>
            </a:extLst>
          </p:cNvPr>
          <p:cNvSpPr txBox="1"/>
          <p:nvPr/>
        </p:nvSpPr>
        <p:spPr>
          <a:xfrm>
            <a:off x="5236221" y="4729410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BB59800-9102-4828-952B-36D473DA0F25}"/>
              </a:ext>
            </a:extLst>
          </p:cNvPr>
          <p:cNvSpPr/>
          <p:nvPr/>
        </p:nvSpPr>
        <p:spPr>
          <a:xfrm>
            <a:off x="296200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B409E5A4-DBE7-495F-9769-DA1ABF1DCFB9}"/>
              </a:ext>
            </a:extLst>
          </p:cNvPr>
          <p:cNvSpPr/>
          <p:nvPr/>
        </p:nvSpPr>
        <p:spPr>
          <a:xfrm>
            <a:off x="385083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77F76F8D-B076-4592-B106-565C8AFF36AE}"/>
              </a:ext>
            </a:extLst>
          </p:cNvPr>
          <p:cNvSpPr/>
          <p:nvPr/>
        </p:nvSpPr>
        <p:spPr>
          <a:xfrm>
            <a:off x="4739668" y="2270545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urved Connector 15">
            <a:extLst>
              <a:ext uri="{FF2B5EF4-FFF2-40B4-BE49-F238E27FC236}">
                <a16:creationId xmlns:a16="http://schemas.microsoft.com/office/drawing/2014/main" id="{25B72305-F1EA-4E5A-9463-7E476325F323}"/>
              </a:ext>
            </a:extLst>
          </p:cNvPr>
          <p:cNvCxnSpPr>
            <a:cxnSpLocks/>
          </p:cNvCxnSpPr>
          <p:nvPr/>
        </p:nvCxnSpPr>
        <p:spPr>
          <a:xfrm rot="7980000" flipH="1" flipV="1">
            <a:off x="3283391" y="1825649"/>
            <a:ext cx="658368" cy="654990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scene3d>
            <a:camera prst="orthographicFront">
              <a:rot lat="300000" lon="1199993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67F651-5497-4B46-9007-7DC67F13A726}"/>
              </a:ext>
            </a:extLst>
          </p:cNvPr>
          <p:cNvCxnSpPr/>
          <p:nvPr/>
        </p:nvCxnSpPr>
        <p:spPr>
          <a:xfrm flipH="1">
            <a:off x="5003070" y="2866133"/>
            <a:ext cx="0" cy="731520"/>
          </a:xfrm>
          <a:prstGeom prst="line">
            <a:avLst/>
          </a:prstGeom>
          <a:ln w="38100">
            <a:solidFill>
              <a:srgbClr val="F27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9705 0.228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0121 0.22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007 0.2280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5B3A5F7-867A-4A76-92C3-B72D76F12100}"/>
              </a:ext>
            </a:extLst>
          </p:cNvPr>
          <p:cNvSpPr/>
          <p:nvPr/>
        </p:nvSpPr>
        <p:spPr>
          <a:xfrm>
            <a:off x="2965633" y="2270547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8E22A6F-668D-4411-9AA9-EC9477EB3CF6}"/>
              </a:ext>
            </a:extLst>
          </p:cNvPr>
          <p:cNvSpPr/>
          <p:nvPr/>
        </p:nvSpPr>
        <p:spPr>
          <a:xfrm>
            <a:off x="3854462" y="2270547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7A279B-5AF5-464F-AA09-09AAD1A3E351}"/>
              </a:ext>
            </a:extLst>
          </p:cNvPr>
          <p:cNvSpPr/>
          <p:nvPr/>
        </p:nvSpPr>
        <p:spPr>
          <a:xfrm>
            <a:off x="4743292" y="2270547"/>
            <a:ext cx="504000" cy="503228"/>
          </a:xfrm>
          <a:prstGeom prst="flowChartConnector">
            <a:avLst/>
          </a:prstGeom>
          <a:solidFill>
            <a:srgbClr val="D2E172"/>
          </a:solidFill>
          <a:ln w="38100">
            <a:solidFill>
              <a:srgbClr val="B4D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9E49212-3618-405B-830F-E2F9B49C9B10}"/>
              </a:ext>
            </a:extLst>
          </p:cNvPr>
          <p:cNvSpPr/>
          <p:nvPr/>
        </p:nvSpPr>
        <p:spPr>
          <a:xfrm>
            <a:off x="2984199" y="3527304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88EC9EF-8813-4211-856E-657D7E6E93E1}"/>
              </a:ext>
            </a:extLst>
          </p:cNvPr>
          <p:cNvSpPr/>
          <p:nvPr/>
        </p:nvSpPr>
        <p:spPr>
          <a:xfrm>
            <a:off x="3873028" y="3527304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D85A5EB-9308-4304-8107-2A9C420C9D59}"/>
              </a:ext>
            </a:extLst>
          </p:cNvPr>
          <p:cNvSpPr/>
          <p:nvPr/>
        </p:nvSpPr>
        <p:spPr>
          <a:xfrm>
            <a:off x="4761858" y="3527304"/>
            <a:ext cx="504000" cy="503228"/>
          </a:xfrm>
          <a:prstGeom prst="flowChartConnector">
            <a:avLst/>
          </a:prstGeom>
          <a:solidFill>
            <a:srgbClr val="B9E6FB"/>
          </a:solidFill>
          <a:ln w="38100">
            <a:solidFill>
              <a:srgbClr val="68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C96B5ED-99FB-4F20-B6A8-CD4A5081B53E}"/>
              </a:ext>
            </a:extLst>
          </p:cNvPr>
          <p:cNvSpPr/>
          <p:nvPr/>
        </p:nvSpPr>
        <p:spPr>
          <a:xfrm>
            <a:off x="2984199" y="4882026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E7D5EC7-C8A4-4ED2-8F81-BCDE322455BF}"/>
              </a:ext>
            </a:extLst>
          </p:cNvPr>
          <p:cNvSpPr/>
          <p:nvPr/>
        </p:nvSpPr>
        <p:spPr>
          <a:xfrm>
            <a:off x="3873028" y="4882026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D43587C-4D53-444D-AECD-8B8385F16754}"/>
              </a:ext>
            </a:extLst>
          </p:cNvPr>
          <p:cNvSpPr/>
          <p:nvPr/>
        </p:nvSpPr>
        <p:spPr>
          <a:xfrm>
            <a:off x="4761857" y="4882026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2EB54A2-0D2B-40C6-B789-9BF8F504C9C1}"/>
              </a:ext>
            </a:extLst>
          </p:cNvPr>
          <p:cNvSpPr/>
          <p:nvPr/>
        </p:nvSpPr>
        <p:spPr>
          <a:xfrm>
            <a:off x="5650686" y="4882026"/>
            <a:ext cx="504000" cy="503228"/>
          </a:xfrm>
          <a:prstGeom prst="flowChartConnector">
            <a:avLst/>
          </a:prstGeom>
          <a:solidFill>
            <a:srgbClr val="F69796"/>
          </a:solidFill>
          <a:ln w="38100">
            <a:solidFill>
              <a:srgbClr val="F0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Curved Connector 50"/>
          <p:cNvCxnSpPr>
            <a:cxnSpLocks/>
          </p:cNvCxnSpPr>
          <p:nvPr/>
        </p:nvCxnSpPr>
        <p:spPr>
          <a:xfrm rot="7800000" flipH="1" flipV="1">
            <a:off x="3486986" y="4119372"/>
            <a:ext cx="1186460" cy="1376372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DA4930F-17BA-48CE-B119-CA2418E4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98365"/>
            <a:ext cx="731520" cy="731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4BD0DC-0481-498A-BABF-66A55FFE37CA}"/>
              </a:ext>
            </a:extLst>
          </p:cNvPr>
          <p:cNvSpPr txBox="1"/>
          <p:nvPr/>
        </p:nvSpPr>
        <p:spPr>
          <a:xfrm>
            <a:off x="1050428" y="407983"/>
            <a:ext cx="70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CB8AFA-B24B-4CB6-9D65-34A1EBFD3157}"/>
              </a:ext>
            </a:extLst>
          </p:cNvPr>
          <p:cNvSpPr txBox="1"/>
          <p:nvPr/>
        </p:nvSpPr>
        <p:spPr>
          <a:xfrm>
            <a:off x="616296" y="1215234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urved Connector 50">
            <a:extLst>
              <a:ext uri="{FF2B5EF4-FFF2-40B4-BE49-F238E27FC236}">
                <a16:creationId xmlns:a16="http://schemas.microsoft.com/office/drawing/2014/main" id="{A698FEA1-ECAA-4854-AC1B-C92E634C0883}"/>
              </a:ext>
            </a:extLst>
          </p:cNvPr>
          <p:cNvCxnSpPr>
            <a:cxnSpLocks/>
          </p:cNvCxnSpPr>
          <p:nvPr/>
        </p:nvCxnSpPr>
        <p:spPr>
          <a:xfrm rot="7860000" flipH="1" flipV="1">
            <a:off x="3531798" y="2709589"/>
            <a:ext cx="1186460" cy="1376372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15">
            <a:extLst>
              <a:ext uri="{FF2B5EF4-FFF2-40B4-BE49-F238E27FC236}">
                <a16:creationId xmlns:a16="http://schemas.microsoft.com/office/drawing/2014/main" id="{3BEEE560-69D2-4477-9C39-D2FC883D0DE3}"/>
              </a:ext>
            </a:extLst>
          </p:cNvPr>
          <p:cNvCxnSpPr>
            <a:cxnSpLocks/>
          </p:cNvCxnSpPr>
          <p:nvPr/>
        </p:nvCxnSpPr>
        <p:spPr>
          <a:xfrm rot="7980000" flipH="1" flipV="1">
            <a:off x="3292627" y="1834885"/>
            <a:ext cx="658368" cy="654990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scene3d>
            <a:camera prst="orthographicFront">
              <a:rot lat="300000" lon="1199993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Đổi chỗ hai số để có thứ tự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5B3A5F7-867A-4A76-92C3-B72D76F12100}"/>
              </a:ext>
            </a:extLst>
          </p:cNvPr>
          <p:cNvSpPr/>
          <p:nvPr/>
        </p:nvSpPr>
        <p:spPr>
          <a:xfrm>
            <a:off x="2982457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8E22A6F-668D-4411-9AA9-EC9477EB3CF6}"/>
              </a:ext>
            </a:extLst>
          </p:cNvPr>
          <p:cNvSpPr/>
          <p:nvPr/>
        </p:nvSpPr>
        <p:spPr>
          <a:xfrm>
            <a:off x="3871286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7A279B-5AF5-464F-AA09-09AAD1A3E351}"/>
              </a:ext>
            </a:extLst>
          </p:cNvPr>
          <p:cNvSpPr/>
          <p:nvPr/>
        </p:nvSpPr>
        <p:spPr>
          <a:xfrm>
            <a:off x="4760116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9E49212-3618-405B-830F-E2F9B49C9B10}"/>
              </a:ext>
            </a:extLst>
          </p:cNvPr>
          <p:cNvSpPr/>
          <p:nvPr/>
        </p:nvSpPr>
        <p:spPr>
          <a:xfrm>
            <a:off x="3001023" y="3523676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88EC9EF-8813-4211-856E-657D7E6E93E1}"/>
              </a:ext>
            </a:extLst>
          </p:cNvPr>
          <p:cNvSpPr/>
          <p:nvPr/>
        </p:nvSpPr>
        <p:spPr>
          <a:xfrm>
            <a:off x="3889852" y="3523676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D85A5EB-9308-4304-8107-2A9C420C9D59}"/>
              </a:ext>
            </a:extLst>
          </p:cNvPr>
          <p:cNvSpPr/>
          <p:nvPr/>
        </p:nvSpPr>
        <p:spPr>
          <a:xfrm>
            <a:off x="4778682" y="3523676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C96B5ED-99FB-4F20-B6A8-CD4A5081B53E}"/>
              </a:ext>
            </a:extLst>
          </p:cNvPr>
          <p:cNvSpPr/>
          <p:nvPr/>
        </p:nvSpPr>
        <p:spPr>
          <a:xfrm>
            <a:off x="3001023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E7D5EC7-C8A4-4ED2-8F81-BCDE322455BF}"/>
              </a:ext>
            </a:extLst>
          </p:cNvPr>
          <p:cNvSpPr/>
          <p:nvPr/>
        </p:nvSpPr>
        <p:spPr>
          <a:xfrm>
            <a:off x="3889852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D43587C-4D53-444D-AECD-8B8385F16754}"/>
              </a:ext>
            </a:extLst>
          </p:cNvPr>
          <p:cNvSpPr/>
          <p:nvPr/>
        </p:nvSpPr>
        <p:spPr>
          <a:xfrm>
            <a:off x="4778681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2EB54A2-0D2B-40C6-B789-9BF8F504C9C1}"/>
              </a:ext>
            </a:extLst>
          </p:cNvPr>
          <p:cNvSpPr/>
          <p:nvPr/>
        </p:nvSpPr>
        <p:spPr>
          <a:xfrm>
            <a:off x="5667510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854CC-83A3-4435-8D6A-8E22424BB892}"/>
              </a:ext>
            </a:extLst>
          </p:cNvPr>
          <p:cNvSpPr txBox="1"/>
          <p:nvPr/>
        </p:nvSpPr>
        <p:spPr>
          <a:xfrm>
            <a:off x="616296" y="1215234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EB9A8-89F9-4CEB-855F-8F69D533F3E1}"/>
              </a:ext>
            </a:extLst>
          </p:cNvPr>
          <p:cNvSpPr/>
          <p:nvPr/>
        </p:nvSpPr>
        <p:spPr>
          <a:xfrm>
            <a:off x="2626608" y="1822058"/>
            <a:ext cx="3149600" cy="1197014"/>
          </a:xfrm>
          <a:prstGeom prst="ellipse">
            <a:avLst/>
          </a:prstGeom>
          <a:noFill/>
          <a:ln w="28575">
            <a:solidFill>
              <a:srgbClr val="F27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Đổi chỗ hai số để có thứ tự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5B3A5F7-867A-4A76-92C3-B72D76F12100}"/>
              </a:ext>
            </a:extLst>
          </p:cNvPr>
          <p:cNvSpPr/>
          <p:nvPr/>
        </p:nvSpPr>
        <p:spPr>
          <a:xfrm>
            <a:off x="2982457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8E22A6F-668D-4411-9AA9-EC9477EB3CF6}"/>
              </a:ext>
            </a:extLst>
          </p:cNvPr>
          <p:cNvSpPr/>
          <p:nvPr/>
        </p:nvSpPr>
        <p:spPr>
          <a:xfrm>
            <a:off x="3871286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7A279B-5AF5-464F-AA09-09AAD1A3E351}"/>
              </a:ext>
            </a:extLst>
          </p:cNvPr>
          <p:cNvSpPr/>
          <p:nvPr/>
        </p:nvSpPr>
        <p:spPr>
          <a:xfrm>
            <a:off x="4760116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854CC-83A3-4435-8D6A-8E22424BB892}"/>
              </a:ext>
            </a:extLst>
          </p:cNvPr>
          <p:cNvSpPr txBox="1"/>
          <p:nvPr/>
        </p:nvSpPr>
        <p:spPr>
          <a:xfrm>
            <a:off x="616296" y="1215234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FC3A2-A26A-4855-9365-52B94D7EBA2E}"/>
              </a:ext>
            </a:extLst>
          </p:cNvPr>
          <p:cNvSpPr txBox="1"/>
          <p:nvPr/>
        </p:nvSpPr>
        <p:spPr>
          <a:xfrm>
            <a:off x="2050631" y="4718133"/>
            <a:ext cx="6862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B0A86E-CFEA-4CE3-A2B6-4F09CBA25686}"/>
              </a:ext>
            </a:extLst>
          </p:cNvPr>
          <p:cNvSpPr txBox="1"/>
          <p:nvPr/>
        </p:nvSpPr>
        <p:spPr>
          <a:xfrm>
            <a:off x="2739167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2E59A-6CF5-4FBF-9884-300DA1C24E8A}"/>
              </a:ext>
            </a:extLst>
          </p:cNvPr>
          <p:cNvSpPr txBox="1"/>
          <p:nvPr/>
        </p:nvSpPr>
        <p:spPr>
          <a:xfrm>
            <a:off x="3288255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6FDE89-3516-4A54-824D-3A20C8D01867}"/>
              </a:ext>
            </a:extLst>
          </p:cNvPr>
          <p:cNvSpPr txBox="1"/>
          <p:nvPr/>
        </p:nvSpPr>
        <p:spPr>
          <a:xfrm>
            <a:off x="3826137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AE0EE0-E1D8-47C7-AB75-ABD3A61AB327}"/>
              </a:ext>
            </a:extLst>
          </p:cNvPr>
          <p:cNvSpPr txBox="1"/>
          <p:nvPr/>
        </p:nvSpPr>
        <p:spPr>
          <a:xfrm>
            <a:off x="4375286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5326E8-7BFF-4E5B-AB59-41761C971FA3}"/>
              </a:ext>
            </a:extLst>
          </p:cNvPr>
          <p:cNvSpPr txBox="1"/>
          <p:nvPr/>
        </p:nvSpPr>
        <p:spPr>
          <a:xfrm>
            <a:off x="4913168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8E4E00-21F2-48DE-8A94-45281DFB8C17}"/>
              </a:ext>
            </a:extLst>
          </p:cNvPr>
          <p:cNvSpPr txBox="1"/>
          <p:nvPr/>
        </p:nvSpPr>
        <p:spPr>
          <a:xfrm>
            <a:off x="5431966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E98BC0-3B48-4D9A-8EE4-C8F56561AEBC}"/>
              </a:ext>
            </a:extLst>
          </p:cNvPr>
          <p:cNvSpPr txBox="1"/>
          <p:nvPr/>
        </p:nvSpPr>
        <p:spPr>
          <a:xfrm>
            <a:off x="5950764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9BFF46-0194-42C4-A8CC-5DF2E257CB1C}"/>
              </a:ext>
            </a:extLst>
          </p:cNvPr>
          <p:cNvSpPr txBox="1"/>
          <p:nvPr/>
        </p:nvSpPr>
        <p:spPr>
          <a:xfrm>
            <a:off x="6488646" y="4718133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8404B724-2E4D-4740-AA47-625B0A1CFB75}"/>
              </a:ext>
            </a:extLst>
          </p:cNvPr>
          <p:cNvSpPr/>
          <p:nvPr/>
        </p:nvSpPr>
        <p:spPr>
          <a:xfrm>
            <a:off x="2989833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2B9D988-8C4A-4758-8670-0D3E7845597F}"/>
              </a:ext>
            </a:extLst>
          </p:cNvPr>
          <p:cNvSpPr/>
          <p:nvPr/>
        </p:nvSpPr>
        <p:spPr>
          <a:xfrm>
            <a:off x="3872328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485DFCC9-3134-4A1C-BE3E-38144DEC704E}"/>
              </a:ext>
            </a:extLst>
          </p:cNvPr>
          <p:cNvSpPr/>
          <p:nvPr/>
        </p:nvSpPr>
        <p:spPr>
          <a:xfrm>
            <a:off x="4760116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4BE62F-CDDA-4E33-AE0A-D5CFD493E13B}"/>
              </a:ext>
            </a:extLst>
          </p:cNvPr>
          <p:cNvCxnSpPr/>
          <p:nvPr/>
        </p:nvCxnSpPr>
        <p:spPr>
          <a:xfrm flipH="1">
            <a:off x="5003070" y="2866133"/>
            <a:ext cx="0" cy="731520"/>
          </a:xfrm>
          <a:prstGeom prst="line">
            <a:avLst/>
          </a:prstGeom>
          <a:ln w="38100">
            <a:solidFill>
              <a:srgbClr val="F27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5">
            <a:extLst>
              <a:ext uri="{FF2B5EF4-FFF2-40B4-BE49-F238E27FC236}">
                <a16:creationId xmlns:a16="http://schemas.microsoft.com/office/drawing/2014/main" id="{14D59440-216C-434E-8315-BDE8B7B19337}"/>
              </a:ext>
            </a:extLst>
          </p:cNvPr>
          <p:cNvCxnSpPr>
            <a:cxnSpLocks/>
          </p:cNvCxnSpPr>
          <p:nvPr/>
        </p:nvCxnSpPr>
        <p:spPr>
          <a:xfrm rot="8100000" flipH="1" flipV="1">
            <a:off x="3330085" y="1725765"/>
            <a:ext cx="658368" cy="654990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0052 0.24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09393 0.24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0139 0.243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Đổi chỗ hai số để có thứ tự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5B3A5F7-867A-4A76-92C3-B72D76F12100}"/>
              </a:ext>
            </a:extLst>
          </p:cNvPr>
          <p:cNvSpPr/>
          <p:nvPr/>
        </p:nvSpPr>
        <p:spPr>
          <a:xfrm>
            <a:off x="2982457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8E22A6F-668D-4411-9AA9-EC9477EB3CF6}"/>
              </a:ext>
            </a:extLst>
          </p:cNvPr>
          <p:cNvSpPr/>
          <p:nvPr/>
        </p:nvSpPr>
        <p:spPr>
          <a:xfrm>
            <a:off x="3871286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7A279B-5AF5-464F-AA09-09AAD1A3E351}"/>
              </a:ext>
            </a:extLst>
          </p:cNvPr>
          <p:cNvSpPr/>
          <p:nvPr/>
        </p:nvSpPr>
        <p:spPr>
          <a:xfrm>
            <a:off x="4760116" y="2168951"/>
            <a:ext cx="504000" cy="503228"/>
          </a:xfrm>
          <a:prstGeom prst="flowChartConnector">
            <a:avLst/>
          </a:prstGeom>
          <a:solidFill>
            <a:srgbClr val="C6C4E2"/>
          </a:solidFill>
          <a:ln w="38100">
            <a:solidFill>
              <a:srgbClr val="ACA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9E49212-3618-405B-830F-E2F9B49C9B10}"/>
              </a:ext>
            </a:extLst>
          </p:cNvPr>
          <p:cNvSpPr/>
          <p:nvPr/>
        </p:nvSpPr>
        <p:spPr>
          <a:xfrm>
            <a:off x="3001023" y="3523676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88EC9EF-8813-4211-856E-657D7E6E93E1}"/>
              </a:ext>
            </a:extLst>
          </p:cNvPr>
          <p:cNvSpPr/>
          <p:nvPr/>
        </p:nvSpPr>
        <p:spPr>
          <a:xfrm>
            <a:off x="3889852" y="3523676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D85A5EB-9308-4304-8107-2A9C420C9D59}"/>
              </a:ext>
            </a:extLst>
          </p:cNvPr>
          <p:cNvSpPr/>
          <p:nvPr/>
        </p:nvSpPr>
        <p:spPr>
          <a:xfrm>
            <a:off x="4778682" y="3523676"/>
            <a:ext cx="504000" cy="503228"/>
          </a:xfrm>
          <a:prstGeom prst="flowChartConnector">
            <a:avLst/>
          </a:prstGeom>
          <a:solidFill>
            <a:srgbClr val="FECC4E"/>
          </a:solidFill>
          <a:ln w="38100">
            <a:solidFill>
              <a:srgbClr val="F9A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C96B5ED-99FB-4F20-B6A8-CD4A5081B53E}"/>
              </a:ext>
            </a:extLst>
          </p:cNvPr>
          <p:cNvSpPr/>
          <p:nvPr/>
        </p:nvSpPr>
        <p:spPr>
          <a:xfrm>
            <a:off x="3001023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E7D5EC7-C8A4-4ED2-8F81-BCDE322455BF}"/>
              </a:ext>
            </a:extLst>
          </p:cNvPr>
          <p:cNvSpPr/>
          <p:nvPr/>
        </p:nvSpPr>
        <p:spPr>
          <a:xfrm>
            <a:off x="3889852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D43587C-4D53-444D-AECD-8B8385F16754}"/>
              </a:ext>
            </a:extLst>
          </p:cNvPr>
          <p:cNvSpPr/>
          <p:nvPr/>
        </p:nvSpPr>
        <p:spPr>
          <a:xfrm>
            <a:off x="4778681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2EB54A2-0D2B-40C6-B789-9BF8F504C9C1}"/>
              </a:ext>
            </a:extLst>
          </p:cNvPr>
          <p:cNvSpPr/>
          <p:nvPr/>
        </p:nvSpPr>
        <p:spPr>
          <a:xfrm>
            <a:off x="5667510" y="4954602"/>
            <a:ext cx="504000" cy="503228"/>
          </a:xfrm>
          <a:prstGeom prst="flowChartConnector">
            <a:avLst/>
          </a:prstGeom>
          <a:solidFill>
            <a:srgbClr val="77CCD0"/>
          </a:solidFill>
          <a:ln w="38100">
            <a:solidFill>
              <a:srgbClr val="03B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urved Connector 15"/>
          <p:cNvCxnSpPr>
            <a:cxnSpLocks/>
          </p:cNvCxnSpPr>
          <p:nvPr/>
        </p:nvCxnSpPr>
        <p:spPr>
          <a:xfrm rot="8100000" flipH="1" flipV="1">
            <a:off x="3330085" y="1725765"/>
            <a:ext cx="658368" cy="654990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cxnSpLocks/>
          </p:cNvCxnSpPr>
          <p:nvPr/>
        </p:nvCxnSpPr>
        <p:spPr>
          <a:xfrm rot="8100000" flipH="1" flipV="1">
            <a:off x="4203411" y="3060053"/>
            <a:ext cx="658368" cy="654990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cxnSpLocks/>
          </p:cNvCxnSpPr>
          <p:nvPr/>
        </p:nvCxnSpPr>
        <p:spPr>
          <a:xfrm rot="8460000" flipH="1" flipV="1">
            <a:off x="3610760" y="4059948"/>
            <a:ext cx="1843673" cy="1507093"/>
          </a:xfrm>
          <a:prstGeom prst="curved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D854CC-83A3-4435-8D6A-8E22424BB892}"/>
              </a:ext>
            </a:extLst>
          </p:cNvPr>
          <p:cNvSpPr txBox="1"/>
          <p:nvPr/>
        </p:nvSpPr>
        <p:spPr>
          <a:xfrm>
            <a:off x="616296" y="1215234"/>
            <a:ext cx="25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2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D00120-08A0-441D-8A36-585936B7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0569" y="248668"/>
            <a:ext cx="7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ên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19" y="109391"/>
            <a:ext cx="706127" cy="743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B8145C8-E81A-4D90-BBC6-B14CFBE14EB4}"/>
              </a:ext>
            </a:extLst>
          </p:cNvPr>
          <p:cNvGrpSpPr/>
          <p:nvPr/>
        </p:nvGrpSpPr>
        <p:grpSpPr>
          <a:xfrm>
            <a:off x="4201938" y="1962933"/>
            <a:ext cx="4571999" cy="3591893"/>
            <a:chOff x="4201938" y="1962933"/>
            <a:chExt cx="4571999" cy="359189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7D14581-6952-4D2A-8335-3D39540E1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938" y="2153799"/>
              <a:ext cx="4571999" cy="340102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BA2CAE-0903-436E-B852-8B77450BCA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961" y="2384922"/>
              <a:ext cx="1629375" cy="11432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2E684F0-4E5D-4131-808C-F462225DB074}"/>
                </a:ext>
              </a:extLst>
            </p:cNvPr>
            <p:cNvCxnSpPr/>
            <p:nvPr/>
          </p:nvCxnSpPr>
          <p:spPr>
            <a:xfrm>
              <a:off x="5472752" y="3539475"/>
              <a:ext cx="2221992" cy="0"/>
            </a:xfrm>
            <a:prstGeom prst="line">
              <a:avLst/>
            </a:prstGeom>
            <a:ln w="19050">
              <a:solidFill>
                <a:srgbClr val="3D07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FF6486-1AD2-43AF-BA6E-66B960174679}"/>
                </a:ext>
              </a:extLst>
            </p:cNvPr>
            <p:cNvCxnSpPr/>
            <p:nvPr/>
          </p:nvCxnSpPr>
          <p:spPr>
            <a:xfrm>
              <a:off x="7977016" y="3539475"/>
              <a:ext cx="274320" cy="68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A2D9D2C-13CE-489E-9CDF-3DD707BB1876}"/>
                </a:ext>
              </a:extLst>
            </p:cNvPr>
            <p:cNvSpPr txBox="1"/>
            <p:nvPr/>
          </p:nvSpPr>
          <p:spPr>
            <a:xfrm>
              <a:off x="8299840" y="3533859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719A926-0FF4-47DF-B480-57C2D0BB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509" y="2803223"/>
              <a:ext cx="706127" cy="74307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3822432-5B2E-479C-9017-FE5ED7096942}"/>
                </a:ext>
              </a:extLst>
            </p:cNvPr>
            <p:cNvSpPr txBox="1"/>
            <p:nvPr/>
          </p:nvSpPr>
          <p:spPr>
            <a:xfrm>
              <a:off x="7526880" y="3528214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AD1FB2-76D1-465A-BE33-F7A4AB8CB67F}"/>
                </a:ext>
              </a:extLst>
            </p:cNvPr>
            <p:cNvSpPr txBox="1"/>
            <p:nvPr/>
          </p:nvSpPr>
          <p:spPr>
            <a:xfrm>
              <a:off x="7647368" y="5123939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E0EF7-C3A6-4E0E-B621-1DC13E478F9A}"/>
                </a:ext>
              </a:extLst>
            </p:cNvPr>
            <p:cNvSpPr txBox="1"/>
            <p:nvPr/>
          </p:nvSpPr>
          <p:spPr>
            <a:xfrm>
              <a:off x="6922691" y="5123938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19047D-E83B-4F34-9AA5-A16B306CAEF4}"/>
                </a:ext>
              </a:extLst>
            </p:cNvPr>
            <p:cNvSpPr txBox="1"/>
            <p:nvPr/>
          </p:nvSpPr>
          <p:spPr>
            <a:xfrm>
              <a:off x="6048724" y="5123937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F34EDD-390D-4464-9F21-710528F61EAF}"/>
                </a:ext>
              </a:extLst>
            </p:cNvPr>
            <p:cNvSpPr txBox="1"/>
            <p:nvPr/>
          </p:nvSpPr>
          <p:spPr>
            <a:xfrm>
              <a:off x="5377329" y="5123936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51957B-1899-4BD2-9394-6F035EF09FB8}"/>
                </a:ext>
              </a:extLst>
            </p:cNvPr>
            <p:cNvSpPr txBox="1"/>
            <p:nvPr/>
          </p:nvSpPr>
          <p:spPr>
            <a:xfrm>
              <a:off x="5892726" y="3685374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6802E55-7DA0-48F5-9FFC-7DDF5F8172F3}"/>
                </a:ext>
              </a:extLst>
            </p:cNvPr>
            <p:cNvSpPr txBox="1"/>
            <p:nvPr/>
          </p:nvSpPr>
          <p:spPr>
            <a:xfrm>
              <a:off x="6925334" y="3685375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41F85E4-4343-4902-A324-D238FA73A302}"/>
                </a:ext>
              </a:extLst>
            </p:cNvPr>
            <p:cNvSpPr txBox="1"/>
            <p:nvPr/>
          </p:nvSpPr>
          <p:spPr>
            <a:xfrm>
              <a:off x="5493612" y="3564663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3E4C61-C259-4BF7-A8AE-09571F90C0F2}"/>
                </a:ext>
              </a:extLst>
            </p:cNvPr>
            <p:cNvSpPr txBox="1"/>
            <p:nvPr/>
          </p:nvSpPr>
          <p:spPr>
            <a:xfrm>
              <a:off x="4709664" y="3567156"/>
              <a:ext cx="155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D8E454-8B14-4826-BAB5-EC7C1054DC45}"/>
                </a:ext>
              </a:extLst>
            </p:cNvPr>
            <p:cNvSpPr txBox="1"/>
            <p:nvPr/>
          </p:nvSpPr>
          <p:spPr>
            <a:xfrm>
              <a:off x="6231609" y="1962933"/>
              <a:ext cx="7042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A95256-EEB8-4D09-B433-D27A4DFE886A}"/>
                </a:ext>
              </a:extLst>
            </p:cNvPr>
            <p:cNvSpPr/>
            <p:nvPr/>
          </p:nvSpPr>
          <p:spPr>
            <a:xfrm>
              <a:off x="7122369" y="4093398"/>
              <a:ext cx="335902" cy="311258"/>
            </a:xfrm>
            <a:prstGeom prst="rec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DDEE8F8-2AAD-46DA-8836-9D25C27D1D51}"/>
                </a:ext>
              </a:extLst>
            </p:cNvPr>
            <p:cNvSpPr/>
            <p:nvPr/>
          </p:nvSpPr>
          <p:spPr>
            <a:xfrm>
              <a:off x="5678363" y="4092856"/>
              <a:ext cx="335902" cy="311258"/>
            </a:xfrm>
            <a:prstGeom prst="rec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E9D01F1-E010-4586-8EDD-95BC9786E662}"/>
                </a:ext>
              </a:extLst>
            </p:cNvPr>
            <p:cNvCxnSpPr/>
            <p:nvPr/>
          </p:nvCxnSpPr>
          <p:spPr>
            <a:xfrm>
              <a:off x="6132947" y="5142598"/>
              <a:ext cx="841248" cy="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95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EEDA0E-D3C0-450A-851B-5A384D4E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19" y="109391"/>
            <a:ext cx="706127" cy="743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8" y="2153799"/>
            <a:ext cx="4571999" cy="3401024"/>
          </a:xfrm>
          <a:prstGeom prst="rect">
            <a:avLst/>
          </a:prstGeom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6621961" y="2384922"/>
            <a:ext cx="1618488" cy="11259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72752" y="3539475"/>
            <a:ext cx="2221992" cy="0"/>
          </a:xfrm>
          <a:prstGeom prst="line">
            <a:avLst/>
          </a:prstGeom>
          <a:ln w="19050">
            <a:solidFill>
              <a:srgbClr val="3D07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36880" y="3539475"/>
            <a:ext cx="502920" cy="68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99840" y="3533859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52408" y="3539475"/>
            <a:ext cx="502920" cy="17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52408" y="2390672"/>
            <a:ext cx="1631340" cy="1137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93" y="2809696"/>
            <a:ext cx="706127" cy="7430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26880" y="3528214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7368" y="5123939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22691" y="5123938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48724" y="5123937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77329" y="5123936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2726" y="3685374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5334" y="3685375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3612" y="3564663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9664" y="3567156"/>
            <a:ext cx="155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31609" y="1962933"/>
            <a:ext cx="704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22369" y="4093398"/>
            <a:ext cx="335902" cy="311258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78363" y="4092856"/>
            <a:ext cx="335902" cy="311258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721552" y="3528214"/>
            <a:ext cx="0" cy="159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94470" y="5136378"/>
            <a:ext cx="724677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32947" y="5142598"/>
            <a:ext cx="841248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41836" y="5145174"/>
            <a:ext cx="685800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97113" y="4065724"/>
            <a:ext cx="0" cy="10515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32699" y="4078842"/>
            <a:ext cx="0" cy="10515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37161" y="4068891"/>
            <a:ext cx="841248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58059" y="3558443"/>
            <a:ext cx="0" cy="159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71979190-0CA9-4320-8FE2-B84F50591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73" y="2849072"/>
            <a:ext cx="706127" cy="7430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B4E234B-D6EC-401E-B2E2-411498399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14" y="4412753"/>
            <a:ext cx="706127" cy="7430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C6707D-8C79-46F7-BB4B-3E320785A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62" y="4411310"/>
            <a:ext cx="706127" cy="7430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39F622F-5AE7-4C87-AED0-EB1AF5872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97" y="3394234"/>
            <a:ext cx="706127" cy="7430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40A0EE0-D2AE-4952-86EA-8EF8B9967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75" y="3361500"/>
            <a:ext cx="706127" cy="74307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90DA5E4-0FC6-4B31-BA03-1B22EADA2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07" y="4438257"/>
            <a:ext cx="706127" cy="7430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6E0FB0-BD19-4EE5-9862-E0A9341BC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78" y="4426572"/>
            <a:ext cx="706127" cy="74307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E5B4F7-97B6-472D-AF83-2C2D912FE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21" y="2834816"/>
            <a:ext cx="706127" cy="74307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8C41C8C-6E0C-441F-B8EC-B599359FC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29" y="2821587"/>
            <a:ext cx="706127" cy="7430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6634379-03C4-4105-A567-5EDDBC1F9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06" y="1686828"/>
            <a:ext cx="706127" cy="74307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2E59C46-A40C-41D0-A3C6-CBFFF3A7CD47}"/>
              </a:ext>
            </a:extLst>
          </p:cNvPr>
          <p:cNvSpPr txBox="1"/>
          <p:nvPr/>
        </p:nvSpPr>
        <p:spPr>
          <a:xfrm>
            <a:off x="1050569" y="248668"/>
            <a:ext cx="7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ên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4106" y="5510954"/>
            <a:ext cx="433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ấy vẽ lên hình ngôi nhà.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L -0.04896 0.0057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026 0.231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5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07916 0.0004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0504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73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9531 -0.0043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-2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0035 0.15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82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-0.07379 -0.0011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69 -0.2326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06371 -0.00023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1717 -0.1659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" y="9526"/>
            <a:ext cx="9138906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3086" y="2459504"/>
            <a:ext cx="6597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sz="6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vi 10</a:t>
            </a:r>
          </a:p>
        </p:txBody>
      </p:sp>
    </p:spTree>
    <p:extLst>
      <p:ext uri="{BB962C8B-B14F-4D97-AF65-F5344CB8AC3E}">
        <p14:creationId xmlns:p14="http://schemas.microsoft.com/office/powerpoint/2010/main" val="10946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8858" y="115150"/>
            <a:ext cx="8828314" cy="6546907"/>
          </a:xfrm>
          <a:prstGeom prst="roundRect">
            <a:avLst>
              <a:gd name="adj" fmla="val 22487"/>
            </a:avLst>
          </a:prstGeom>
          <a:solidFill>
            <a:srgbClr val="D5EEF0"/>
          </a:solidFill>
          <a:ln>
            <a:solidFill>
              <a:srgbClr val="D5E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629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1391121" y="164342"/>
            <a:ext cx="6361758" cy="28784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3777337"/>
            <a:ext cx="822960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15" y="4223547"/>
            <a:ext cx="1654629" cy="1567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" y="4375292"/>
            <a:ext cx="1677760" cy="1499448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785258" y="3924384"/>
            <a:ext cx="2286000" cy="1061269"/>
          </a:xfrm>
          <a:custGeom>
            <a:avLst/>
            <a:gdLst>
              <a:gd name="connsiteX0" fmla="*/ 0 w 2373086"/>
              <a:gd name="connsiteY0" fmla="*/ 173292 h 1039730"/>
              <a:gd name="connsiteX1" fmla="*/ 173292 w 2373086"/>
              <a:gd name="connsiteY1" fmla="*/ 0 h 1039730"/>
              <a:gd name="connsiteX2" fmla="*/ 395514 w 2373086"/>
              <a:gd name="connsiteY2" fmla="*/ 0 h 1039730"/>
              <a:gd name="connsiteX3" fmla="*/ 395514 w 2373086"/>
              <a:gd name="connsiteY3" fmla="*/ 0 h 1039730"/>
              <a:gd name="connsiteX4" fmla="*/ 988786 w 2373086"/>
              <a:gd name="connsiteY4" fmla="*/ 0 h 1039730"/>
              <a:gd name="connsiteX5" fmla="*/ 2199794 w 2373086"/>
              <a:gd name="connsiteY5" fmla="*/ 0 h 1039730"/>
              <a:gd name="connsiteX6" fmla="*/ 2373086 w 2373086"/>
              <a:gd name="connsiteY6" fmla="*/ 173292 h 1039730"/>
              <a:gd name="connsiteX7" fmla="*/ 2373086 w 2373086"/>
              <a:gd name="connsiteY7" fmla="*/ 606509 h 1039730"/>
              <a:gd name="connsiteX8" fmla="*/ 2373086 w 2373086"/>
              <a:gd name="connsiteY8" fmla="*/ 606509 h 1039730"/>
              <a:gd name="connsiteX9" fmla="*/ 2373086 w 2373086"/>
              <a:gd name="connsiteY9" fmla="*/ 866442 h 1039730"/>
              <a:gd name="connsiteX10" fmla="*/ 2373086 w 2373086"/>
              <a:gd name="connsiteY10" fmla="*/ 866438 h 1039730"/>
              <a:gd name="connsiteX11" fmla="*/ 2199794 w 2373086"/>
              <a:gd name="connsiteY11" fmla="*/ 1039730 h 1039730"/>
              <a:gd name="connsiteX12" fmla="*/ 988786 w 2373086"/>
              <a:gd name="connsiteY12" fmla="*/ 1039730 h 1039730"/>
              <a:gd name="connsiteX13" fmla="*/ 77742 w 2373086"/>
              <a:gd name="connsiteY13" fmla="*/ 1238110 h 1039730"/>
              <a:gd name="connsiteX14" fmla="*/ 395514 w 2373086"/>
              <a:gd name="connsiteY14" fmla="*/ 1039730 h 1039730"/>
              <a:gd name="connsiteX15" fmla="*/ 173292 w 2373086"/>
              <a:gd name="connsiteY15" fmla="*/ 1039730 h 1039730"/>
              <a:gd name="connsiteX16" fmla="*/ 0 w 2373086"/>
              <a:gd name="connsiteY16" fmla="*/ 866438 h 1039730"/>
              <a:gd name="connsiteX17" fmla="*/ 0 w 2373086"/>
              <a:gd name="connsiteY17" fmla="*/ 866442 h 1039730"/>
              <a:gd name="connsiteX18" fmla="*/ 0 w 2373086"/>
              <a:gd name="connsiteY18" fmla="*/ 606509 h 1039730"/>
              <a:gd name="connsiteX19" fmla="*/ 0 w 2373086"/>
              <a:gd name="connsiteY19" fmla="*/ 606509 h 1039730"/>
              <a:gd name="connsiteX20" fmla="*/ 0 w 2373086"/>
              <a:gd name="connsiteY20" fmla="*/ 173292 h 1039730"/>
              <a:gd name="connsiteX0" fmla="*/ 0 w 2373086"/>
              <a:gd name="connsiteY0" fmla="*/ 173292 h 1238110"/>
              <a:gd name="connsiteX1" fmla="*/ 173292 w 2373086"/>
              <a:gd name="connsiteY1" fmla="*/ 0 h 1238110"/>
              <a:gd name="connsiteX2" fmla="*/ 395514 w 2373086"/>
              <a:gd name="connsiteY2" fmla="*/ 0 h 1238110"/>
              <a:gd name="connsiteX3" fmla="*/ 395514 w 2373086"/>
              <a:gd name="connsiteY3" fmla="*/ 0 h 1238110"/>
              <a:gd name="connsiteX4" fmla="*/ 988786 w 2373086"/>
              <a:gd name="connsiteY4" fmla="*/ 0 h 1238110"/>
              <a:gd name="connsiteX5" fmla="*/ 2199794 w 2373086"/>
              <a:gd name="connsiteY5" fmla="*/ 0 h 1238110"/>
              <a:gd name="connsiteX6" fmla="*/ 2373086 w 2373086"/>
              <a:gd name="connsiteY6" fmla="*/ 173292 h 1238110"/>
              <a:gd name="connsiteX7" fmla="*/ 2373086 w 2373086"/>
              <a:gd name="connsiteY7" fmla="*/ 606509 h 1238110"/>
              <a:gd name="connsiteX8" fmla="*/ 2373086 w 2373086"/>
              <a:gd name="connsiteY8" fmla="*/ 606509 h 1238110"/>
              <a:gd name="connsiteX9" fmla="*/ 2373086 w 2373086"/>
              <a:gd name="connsiteY9" fmla="*/ 866442 h 1238110"/>
              <a:gd name="connsiteX10" fmla="*/ 2373086 w 2373086"/>
              <a:gd name="connsiteY10" fmla="*/ 866438 h 1238110"/>
              <a:gd name="connsiteX11" fmla="*/ 2199794 w 2373086"/>
              <a:gd name="connsiteY11" fmla="*/ 1039730 h 1238110"/>
              <a:gd name="connsiteX12" fmla="*/ 607786 w 2373086"/>
              <a:gd name="connsiteY12" fmla="*/ 1083273 h 1238110"/>
              <a:gd name="connsiteX13" fmla="*/ 77742 w 2373086"/>
              <a:gd name="connsiteY13" fmla="*/ 1238110 h 1238110"/>
              <a:gd name="connsiteX14" fmla="*/ 395514 w 2373086"/>
              <a:gd name="connsiteY14" fmla="*/ 1039730 h 1238110"/>
              <a:gd name="connsiteX15" fmla="*/ 173292 w 2373086"/>
              <a:gd name="connsiteY15" fmla="*/ 1039730 h 1238110"/>
              <a:gd name="connsiteX16" fmla="*/ 0 w 2373086"/>
              <a:gd name="connsiteY16" fmla="*/ 866438 h 1238110"/>
              <a:gd name="connsiteX17" fmla="*/ 0 w 2373086"/>
              <a:gd name="connsiteY17" fmla="*/ 866442 h 1238110"/>
              <a:gd name="connsiteX18" fmla="*/ 0 w 2373086"/>
              <a:gd name="connsiteY18" fmla="*/ 606509 h 1238110"/>
              <a:gd name="connsiteX19" fmla="*/ 0 w 2373086"/>
              <a:gd name="connsiteY19" fmla="*/ 606509 h 1238110"/>
              <a:gd name="connsiteX20" fmla="*/ 0 w 2373086"/>
              <a:gd name="connsiteY20" fmla="*/ 173292 h 1238110"/>
              <a:gd name="connsiteX0" fmla="*/ 0 w 2373086"/>
              <a:gd name="connsiteY0" fmla="*/ 173292 h 1238110"/>
              <a:gd name="connsiteX1" fmla="*/ 173292 w 2373086"/>
              <a:gd name="connsiteY1" fmla="*/ 0 h 1238110"/>
              <a:gd name="connsiteX2" fmla="*/ 395514 w 2373086"/>
              <a:gd name="connsiteY2" fmla="*/ 0 h 1238110"/>
              <a:gd name="connsiteX3" fmla="*/ 395514 w 2373086"/>
              <a:gd name="connsiteY3" fmla="*/ 0 h 1238110"/>
              <a:gd name="connsiteX4" fmla="*/ 988786 w 2373086"/>
              <a:gd name="connsiteY4" fmla="*/ 0 h 1238110"/>
              <a:gd name="connsiteX5" fmla="*/ 2199794 w 2373086"/>
              <a:gd name="connsiteY5" fmla="*/ 0 h 1238110"/>
              <a:gd name="connsiteX6" fmla="*/ 2373086 w 2373086"/>
              <a:gd name="connsiteY6" fmla="*/ 173292 h 1238110"/>
              <a:gd name="connsiteX7" fmla="*/ 2373086 w 2373086"/>
              <a:gd name="connsiteY7" fmla="*/ 606509 h 1238110"/>
              <a:gd name="connsiteX8" fmla="*/ 2373086 w 2373086"/>
              <a:gd name="connsiteY8" fmla="*/ 606509 h 1238110"/>
              <a:gd name="connsiteX9" fmla="*/ 2373086 w 2373086"/>
              <a:gd name="connsiteY9" fmla="*/ 866442 h 1238110"/>
              <a:gd name="connsiteX10" fmla="*/ 2373086 w 2373086"/>
              <a:gd name="connsiteY10" fmla="*/ 866438 h 1238110"/>
              <a:gd name="connsiteX11" fmla="*/ 2199794 w 2373086"/>
              <a:gd name="connsiteY11" fmla="*/ 1039730 h 1238110"/>
              <a:gd name="connsiteX12" fmla="*/ 564243 w 2373086"/>
              <a:gd name="connsiteY12" fmla="*/ 1050616 h 1238110"/>
              <a:gd name="connsiteX13" fmla="*/ 77742 w 2373086"/>
              <a:gd name="connsiteY13" fmla="*/ 1238110 h 1238110"/>
              <a:gd name="connsiteX14" fmla="*/ 395514 w 2373086"/>
              <a:gd name="connsiteY14" fmla="*/ 1039730 h 1238110"/>
              <a:gd name="connsiteX15" fmla="*/ 173292 w 2373086"/>
              <a:gd name="connsiteY15" fmla="*/ 1039730 h 1238110"/>
              <a:gd name="connsiteX16" fmla="*/ 0 w 2373086"/>
              <a:gd name="connsiteY16" fmla="*/ 866438 h 1238110"/>
              <a:gd name="connsiteX17" fmla="*/ 0 w 2373086"/>
              <a:gd name="connsiteY17" fmla="*/ 866442 h 1238110"/>
              <a:gd name="connsiteX18" fmla="*/ 0 w 2373086"/>
              <a:gd name="connsiteY18" fmla="*/ 606509 h 1238110"/>
              <a:gd name="connsiteX19" fmla="*/ 0 w 2373086"/>
              <a:gd name="connsiteY19" fmla="*/ 606509 h 1238110"/>
              <a:gd name="connsiteX20" fmla="*/ 0 w 2373086"/>
              <a:gd name="connsiteY20" fmla="*/ 173292 h 1238110"/>
              <a:gd name="connsiteX0" fmla="*/ 0 w 2373086"/>
              <a:gd name="connsiteY0" fmla="*/ 173292 h 1183681"/>
              <a:gd name="connsiteX1" fmla="*/ 173292 w 2373086"/>
              <a:gd name="connsiteY1" fmla="*/ 0 h 1183681"/>
              <a:gd name="connsiteX2" fmla="*/ 395514 w 2373086"/>
              <a:gd name="connsiteY2" fmla="*/ 0 h 1183681"/>
              <a:gd name="connsiteX3" fmla="*/ 395514 w 2373086"/>
              <a:gd name="connsiteY3" fmla="*/ 0 h 1183681"/>
              <a:gd name="connsiteX4" fmla="*/ 988786 w 2373086"/>
              <a:gd name="connsiteY4" fmla="*/ 0 h 1183681"/>
              <a:gd name="connsiteX5" fmla="*/ 2199794 w 2373086"/>
              <a:gd name="connsiteY5" fmla="*/ 0 h 1183681"/>
              <a:gd name="connsiteX6" fmla="*/ 2373086 w 2373086"/>
              <a:gd name="connsiteY6" fmla="*/ 173292 h 1183681"/>
              <a:gd name="connsiteX7" fmla="*/ 2373086 w 2373086"/>
              <a:gd name="connsiteY7" fmla="*/ 606509 h 1183681"/>
              <a:gd name="connsiteX8" fmla="*/ 2373086 w 2373086"/>
              <a:gd name="connsiteY8" fmla="*/ 606509 h 1183681"/>
              <a:gd name="connsiteX9" fmla="*/ 2373086 w 2373086"/>
              <a:gd name="connsiteY9" fmla="*/ 866442 h 1183681"/>
              <a:gd name="connsiteX10" fmla="*/ 2373086 w 2373086"/>
              <a:gd name="connsiteY10" fmla="*/ 866438 h 1183681"/>
              <a:gd name="connsiteX11" fmla="*/ 2199794 w 2373086"/>
              <a:gd name="connsiteY11" fmla="*/ 1039730 h 1183681"/>
              <a:gd name="connsiteX12" fmla="*/ 564243 w 2373086"/>
              <a:gd name="connsiteY12" fmla="*/ 1050616 h 1183681"/>
              <a:gd name="connsiteX13" fmla="*/ 208370 w 2373086"/>
              <a:gd name="connsiteY13" fmla="*/ 1183681 h 1183681"/>
              <a:gd name="connsiteX14" fmla="*/ 395514 w 2373086"/>
              <a:gd name="connsiteY14" fmla="*/ 1039730 h 1183681"/>
              <a:gd name="connsiteX15" fmla="*/ 173292 w 2373086"/>
              <a:gd name="connsiteY15" fmla="*/ 1039730 h 1183681"/>
              <a:gd name="connsiteX16" fmla="*/ 0 w 2373086"/>
              <a:gd name="connsiteY16" fmla="*/ 866438 h 1183681"/>
              <a:gd name="connsiteX17" fmla="*/ 0 w 2373086"/>
              <a:gd name="connsiteY17" fmla="*/ 866442 h 1183681"/>
              <a:gd name="connsiteX18" fmla="*/ 0 w 2373086"/>
              <a:gd name="connsiteY18" fmla="*/ 606509 h 1183681"/>
              <a:gd name="connsiteX19" fmla="*/ 0 w 2373086"/>
              <a:gd name="connsiteY19" fmla="*/ 606509 h 1183681"/>
              <a:gd name="connsiteX20" fmla="*/ 0 w 2373086"/>
              <a:gd name="connsiteY20" fmla="*/ 173292 h 118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3086" h="1183681">
                <a:moveTo>
                  <a:pt x="0" y="173292"/>
                </a:moveTo>
                <a:cubicBezTo>
                  <a:pt x="0" y="77585"/>
                  <a:pt x="77585" y="0"/>
                  <a:pt x="173292" y="0"/>
                </a:cubicBezTo>
                <a:lnTo>
                  <a:pt x="395514" y="0"/>
                </a:lnTo>
                <a:lnTo>
                  <a:pt x="395514" y="0"/>
                </a:lnTo>
                <a:lnTo>
                  <a:pt x="988786" y="0"/>
                </a:lnTo>
                <a:lnTo>
                  <a:pt x="2199794" y="0"/>
                </a:lnTo>
                <a:cubicBezTo>
                  <a:pt x="2295501" y="0"/>
                  <a:pt x="2373086" y="77585"/>
                  <a:pt x="2373086" y="173292"/>
                </a:cubicBezTo>
                <a:lnTo>
                  <a:pt x="2373086" y="606509"/>
                </a:lnTo>
                <a:lnTo>
                  <a:pt x="2373086" y="606509"/>
                </a:lnTo>
                <a:lnTo>
                  <a:pt x="2373086" y="866442"/>
                </a:lnTo>
                <a:lnTo>
                  <a:pt x="2373086" y="866438"/>
                </a:lnTo>
                <a:cubicBezTo>
                  <a:pt x="2373086" y="962145"/>
                  <a:pt x="2295501" y="1039730"/>
                  <a:pt x="2199794" y="1039730"/>
                </a:cubicBezTo>
                <a:lnTo>
                  <a:pt x="564243" y="1050616"/>
                </a:lnTo>
                <a:lnTo>
                  <a:pt x="208370" y="1183681"/>
                </a:lnTo>
                <a:lnTo>
                  <a:pt x="395514" y="1039730"/>
                </a:lnTo>
                <a:lnTo>
                  <a:pt x="173292" y="1039730"/>
                </a:lnTo>
                <a:cubicBezTo>
                  <a:pt x="77585" y="1039730"/>
                  <a:pt x="0" y="962145"/>
                  <a:pt x="0" y="866438"/>
                </a:cubicBezTo>
                <a:lnTo>
                  <a:pt x="0" y="866442"/>
                </a:lnTo>
                <a:lnTo>
                  <a:pt x="0" y="606509"/>
                </a:lnTo>
                <a:lnTo>
                  <a:pt x="0" y="606509"/>
                </a:lnTo>
                <a:lnTo>
                  <a:pt x="0" y="1732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5258" y="3331023"/>
            <a:ext cx="2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2409" y="3334589"/>
            <a:ext cx="2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692409" y="3957041"/>
            <a:ext cx="2237014" cy="930641"/>
          </a:xfrm>
          <a:custGeom>
            <a:avLst/>
            <a:gdLst>
              <a:gd name="connsiteX0" fmla="*/ 0 w 1850571"/>
              <a:gd name="connsiteY0" fmla="*/ 155110 h 930641"/>
              <a:gd name="connsiteX1" fmla="*/ 155110 w 1850571"/>
              <a:gd name="connsiteY1" fmla="*/ 0 h 930641"/>
              <a:gd name="connsiteX2" fmla="*/ 1079500 w 1850571"/>
              <a:gd name="connsiteY2" fmla="*/ 0 h 930641"/>
              <a:gd name="connsiteX3" fmla="*/ 1079500 w 1850571"/>
              <a:gd name="connsiteY3" fmla="*/ 0 h 930641"/>
              <a:gd name="connsiteX4" fmla="*/ 1542143 w 1850571"/>
              <a:gd name="connsiteY4" fmla="*/ 0 h 930641"/>
              <a:gd name="connsiteX5" fmla="*/ 1695461 w 1850571"/>
              <a:gd name="connsiteY5" fmla="*/ 0 h 930641"/>
              <a:gd name="connsiteX6" fmla="*/ 1850571 w 1850571"/>
              <a:gd name="connsiteY6" fmla="*/ 155110 h 930641"/>
              <a:gd name="connsiteX7" fmla="*/ 1850571 w 1850571"/>
              <a:gd name="connsiteY7" fmla="*/ 542874 h 930641"/>
              <a:gd name="connsiteX8" fmla="*/ 2107301 w 1850571"/>
              <a:gd name="connsiteY8" fmla="*/ 883681 h 930641"/>
              <a:gd name="connsiteX9" fmla="*/ 1850571 w 1850571"/>
              <a:gd name="connsiteY9" fmla="*/ 775534 h 930641"/>
              <a:gd name="connsiteX10" fmla="*/ 1850571 w 1850571"/>
              <a:gd name="connsiteY10" fmla="*/ 775531 h 930641"/>
              <a:gd name="connsiteX11" fmla="*/ 1695461 w 1850571"/>
              <a:gd name="connsiteY11" fmla="*/ 930641 h 930641"/>
              <a:gd name="connsiteX12" fmla="*/ 1542143 w 1850571"/>
              <a:gd name="connsiteY12" fmla="*/ 930641 h 930641"/>
              <a:gd name="connsiteX13" fmla="*/ 1079500 w 1850571"/>
              <a:gd name="connsiteY13" fmla="*/ 930641 h 930641"/>
              <a:gd name="connsiteX14" fmla="*/ 1079500 w 1850571"/>
              <a:gd name="connsiteY14" fmla="*/ 930641 h 930641"/>
              <a:gd name="connsiteX15" fmla="*/ 155110 w 1850571"/>
              <a:gd name="connsiteY15" fmla="*/ 930641 h 930641"/>
              <a:gd name="connsiteX16" fmla="*/ 0 w 1850571"/>
              <a:gd name="connsiteY16" fmla="*/ 775531 h 930641"/>
              <a:gd name="connsiteX17" fmla="*/ 0 w 1850571"/>
              <a:gd name="connsiteY17" fmla="*/ 775534 h 930641"/>
              <a:gd name="connsiteX18" fmla="*/ 0 w 1850571"/>
              <a:gd name="connsiteY18" fmla="*/ 542874 h 930641"/>
              <a:gd name="connsiteX19" fmla="*/ 0 w 1850571"/>
              <a:gd name="connsiteY19" fmla="*/ 542874 h 930641"/>
              <a:gd name="connsiteX20" fmla="*/ 0 w 1850571"/>
              <a:gd name="connsiteY20" fmla="*/ 155110 h 930641"/>
              <a:gd name="connsiteX0" fmla="*/ 0 w 2107301"/>
              <a:gd name="connsiteY0" fmla="*/ 155110 h 930641"/>
              <a:gd name="connsiteX1" fmla="*/ 155110 w 2107301"/>
              <a:gd name="connsiteY1" fmla="*/ 0 h 930641"/>
              <a:gd name="connsiteX2" fmla="*/ 1079500 w 2107301"/>
              <a:gd name="connsiteY2" fmla="*/ 0 h 930641"/>
              <a:gd name="connsiteX3" fmla="*/ 1079500 w 2107301"/>
              <a:gd name="connsiteY3" fmla="*/ 0 h 930641"/>
              <a:gd name="connsiteX4" fmla="*/ 1542143 w 2107301"/>
              <a:gd name="connsiteY4" fmla="*/ 0 h 930641"/>
              <a:gd name="connsiteX5" fmla="*/ 1695461 w 2107301"/>
              <a:gd name="connsiteY5" fmla="*/ 0 h 930641"/>
              <a:gd name="connsiteX6" fmla="*/ 1850571 w 2107301"/>
              <a:gd name="connsiteY6" fmla="*/ 155110 h 930641"/>
              <a:gd name="connsiteX7" fmla="*/ 1850571 w 2107301"/>
              <a:gd name="connsiteY7" fmla="*/ 542874 h 930641"/>
              <a:gd name="connsiteX8" fmla="*/ 2107301 w 2107301"/>
              <a:gd name="connsiteY8" fmla="*/ 883681 h 930641"/>
              <a:gd name="connsiteX9" fmla="*/ 1850571 w 2107301"/>
              <a:gd name="connsiteY9" fmla="*/ 775534 h 930641"/>
              <a:gd name="connsiteX10" fmla="*/ 1850571 w 2107301"/>
              <a:gd name="connsiteY10" fmla="*/ 829959 h 930641"/>
              <a:gd name="connsiteX11" fmla="*/ 1695461 w 2107301"/>
              <a:gd name="connsiteY11" fmla="*/ 930641 h 930641"/>
              <a:gd name="connsiteX12" fmla="*/ 1542143 w 2107301"/>
              <a:gd name="connsiteY12" fmla="*/ 930641 h 930641"/>
              <a:gd name="connsiteX13" fmla="*/ 1079500 w 2107301"/>
              <a:gd name="connsiteY13" fmla="*/ 930641 h 930641"/>
              <a:gd name="connsiteX14" fmla="*/ 1079500 w 2107301"/>
              <a:gd name="connsiteY14" fmla="*/ 930641 h 930641"/>
              <a:gd name="connsiteX15" fmla="*/ 155110 w 2107301"/>
              <a:gd name="connsiteY15" fmla="*/ 930641 h 930641"/>
              <a:gd name="connsiteX16" fmla="*/ 0 w 2107301"/>
              <a:gd name="connsiteY16" fmla="*/ 775531 h 930641"/>
              <a:gd name="connsiteX17" fmla="*/ 0 w 2107301"/>
              <a:gd name="connsiteY17" fmla="*/ 775534 h 930641"/>
              <a:gd name="connsiteX18" fmla="*/ 0 w 2107301"/>
              <a:gd name="connsiteY18" fmla="*/ 542874 h 930641"/>
              <a:gd name="connsiteX19" fmla="*/ 0 w 2107301"/>
              <a:gd name="connsiteY19" fmla="*/ 542874 h 930641"/>
              <a:gd name="connsiteX20" fmla="*/ 0 w 2107301"/>
              <a:gd name="connsiteY20" fmla="*/ 155110 h 930641"/>
              <a:gd name="connsiteX0" fmla="*/ 0 w 2107301"/>
              <a:gd name="connsiteY0" fmla="*/ 155110 h 930641"/>
              <a:gd name="connsiteX1" fmla="*/ 155110 w 2107301"/>
              <a:gd name="connsiteY1" fmla="*/ 0 h 930641"/>
              <a:gd name="connsiteX2" fmla="*/ 1079500 w 2107301"/>
              <a:gd name="connsiteY2" fmla="*/ 0 h 930641"/>
              <a:gd name="connsiteX3" fmla="*/ 1079500 w 2107301"/>
              <a:gd name="connsiteY3" fmla="*/ 0 h 930641"/>
              <a:gd name="connsiteX4" fmla="*/ 1542143 w 2107301"/>
              <a:gd name="connsiteY4" fmla="*/ 0 h 930641"/>
              <a:gd name="connsiteX5" fmla="*/ 1695461 w 2107301"/>
              <a:gd name="connsiteY5" fmla="*/ 0 h 930641"/>
              <a:gd name="connsiteX6" fmla="*/ 1850571 w 2107301"/>
              <a:gd name="connsiteY6" fmla="*/ 155110 h 930641"/>
              <a:gd name="connsiteX7" fmla="*/ 1861456 w 2107301"/>
              <a:gd name="connsiteY7" fmla="*/ 662617 h 930641"/>
              <a:gd name="connsiteX8" fmla="*/ 2107301 w 2107301"/>
              <a:gd name="connsiteY8" fmla="*/ 883681 h 930641"/>
              <a:gd name="connsiteX9" fmla="*/ 1850571 w 2107301"/>
              <a:gd name="connsiteY9" fmla="*/ 775534 h 930641"/>
              <a:gd name="connsiteX10" fmla="*/ 1850571 w 2107301"/>
              <a:gd name="connsiteY10" fmla="*/ 829959 h 930641"/>
              <a:gd name="connsiteX11" fmla="*/ 1695461 w 2107301"/>
              <a:gd name="connsiteY11" fmla="*/ 930641 h 930641"/>
              <a:gd name="connsiteX12" fmla="*/ 1542143 w 2107301"/>
              <a:gd name="connsiteY12" fmla="*/ 930641 h 930641"/>
              <a:gd name="connsiteX13" fmla="*/ 1079500 w 2107301"/>
              <a:gd name="connsiteY13" fmla="*/ 930641 h 930641"/>
              <a:gd name="connsiteX14" fmla="*/ 1079500 w 2107301"/>
              <a:gd name="connsiteY14" fmla="*/ 930641 h 930641"/>
              <a:gd name="connsiteX15" fmla="*/ 155110 w 2107301"/>
              <a:gd name="connsiteY15" fmla="*/ 930641 h 930641"/>
              <a:gd name="connsiteX16" fmla="*/ 0 w 2107301"/>
              <a:gd name="connsiteY16" fmla="*/ 775531 h 930641"/>
              <a:gd name="connsiteX17" fmla="*/ 0 w 2107301"/>
              <a:gd name="connsiteY17" fmla="*/ 775534 h 930641"/>
              <a:gd name="connsiteX18" fmla="*/ 0 w 2107301"/>
              <a:gd name="connsiteY18" fmla="*/ 542874 h 930641"/>
              <a:gd name="connsiteX19" fmla="*/ 0 w 2107301"/>
              <a:gd name="connsiteY19" fmla="*/ 542874 h 930641"/>
              <a:gd name="connsiteX20" fmla="*/ 0 w 2107301"/>
              <a:gd name="connsiteY20" fmla="*/ 155110 h 9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07301" h="930641">
                <a:moveTo>
                  <a:pt x="0" y="155110"/>
                </a:moveTo>
                <a:cubicBezTo>
                  <a:pt x="0" y="69445"/>
                  <a:pt x="69445" y="0"/>
                  <a:pt x="155110" y="0"/>
                </a:cubicBezTo>
                <a:lnTo>
                  <a:pt x="1079500" y="0"/>
                </a:lnTo>
                <a:lnTo>
                  <a:pt x="1079500" y="0"/>
                </a:lnTo>
                <a:lnTo>
                  <a:pt x="1542143" y="0"/>
                </a:lnTo>
                <a:lnTo>
                  <a:pt x="1695461" y="0"/>
                </a:lnTo>
                <a:cubicBezTo>
                  <a:pt x="1781126" y="0"/>
                  <a:pt x="1850571" y="69445"/>
                  <a:pt x="1850571" y="155110"/>
                </a:cubicBezTo>
                <a:lnTo>
                  <a:pt x="1861456" y="662617"/>
                </a:lnTo>
                <a:lnTo>
                  <a:pt x="2107301" y="883681"/>
                </a:lnTo>
                <a:lnTo>
                  <a:pt x="1850571" y="775534"/>
                </a:lnTo>
                <a:lnTo>
                  <a:pt x="1850571" y="829959"/>
                </a:lnTo>
                <a:cubicBezTo>
                  <a:pt x="1850571" y="915624"/>
                  <a:pt x="1781126" y="930641"/>
                  <a:pt x="1695461" y="930641"/>
                </a:cubicBezTo>
                <a:lnTo>
                  <a:pt x="1542143" y="930641"/>
                </a:lnTo>
                <a:lnTo>
                  <a:pt x="1079500" y="930641"/>
                </a:lnTo>
                <a:lnTo>
                  <a:pt x="1079500" y="930641"/>
                </a:lnTo>
                <a:lnTo>
                  <a:pt x="155110" y="930641"/>
                </a:lnTo>
                <a:cubicBezTo>
                  <a:pt x="69445" y="930641"/>
                  <a:pt x="0" y="861196"/>
                  <a:pt x="0" y="775531"/>
                </a:cubicBezTo>
                <a:lnTo>
                  <a:pt x="0" y="775534"/>
                </a:lnTo>
                <a:lnTo>
                  <a:pt x="0" y="542874"/>
                </a:lnTo>
                <a:lnTo>
                  <a:pt x="0" y="542874"/>
                </a:lnTo>
                <a:lnTo>
                  <a:pt x="0" y="155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số này,</a:t>
            </a:r>
          </a:p>
          <a:p>
            <a:pPr algn="just"/>
            <a:r>
              <a:rPr lang="en-US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là số bé nhất, </a:t>
            </a:r>
          </a:p>
          <a:p>
            <a:pPr algn="just"/>
            <a:r>
              <a:rPr lang="en-US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là số lớn nhất.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87434" y="5179446"/>
            <a:ext cx="662698" cy="62751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58990" y="5179446"/>
            <a:ext cx="662698" cy="627519"/>
          </a:xfrm>
          <a:prstGeom prst="roundRect">
            <a:avLst/>
          </a:prstGeom>
          <a:solidFill>
            <a:srgbClr val="6BD7CA"/>
          </a:solidFill>
          <a:ln>
            <a:solidFill>
              <a:srgbClr val="6BD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0546" y="5179446"/>
            <a:ext cx="662698" cy="627519"/>
          </a:xfrm>
          <a:prstGeom prst="roundRect">
            <a:avLst/>
          </a:prstGeom>
          <a:solidFill>
            <a:srgbClr val="AA72D4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02102" y="5179446"/>
            <a:ext cx="662698" cy="6275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5530" y="3107282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14513" y="3101949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98109" y="3101949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DFD62E-DBE0-45E6-9AFE-29D3BC0F4468}"/>
              </a:ext>
            </a:extLst>
          </p:cNvPr>
          <p:cNvSpPr/>
          <p:nvPr/>
        </p:nvSpPr>
        <p:spPr>
          <a:xfrm>
            <a:off x="2286961" y="3104981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09622-CEB4-4FC3-B937-49F0B82477D9}"/>
              </a:ext>
            </a:extLst>
          </p:cNvPr>
          <p:cNvSpPr/>
          <p:nvPr/>
        </p:nvSpPr>
        <p:spPr>
          <a:xfrm>
            <a:off x="2557566" y="3109757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FAD42D-B21C-4900-A75F-16FFD8321CF7}"/>
              </a:ext>
            </a:extLst>
          </p:cNvPr>
          <p:cNvSpPr/>
          <p:nvPr/>
        </p:nvSpPr>
        <p:spPr>
          <a:xfrm>
            <a:off x="2842448" y="3104174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F68460-59F0-4DC6-993E-36CF997E1799}"/>
              </a:ext>
            </a:extLst>
          </p:cNvPr>
          <p:cNvSpPr/>
          <p:nvPr/>
        </p:nvSpPr>
        <p:spPr>
          <a:xfrm>
            <a:off x="3116698" y="3107739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74BB1-E981-49A3-B34C-7EFDFCC226AD}"/>
              </a:ext>
            </a:extLst>
          </p:cNvPr>
          <p:cNvSpPr/>
          <p:nvPr/>
        </p:nvSpPr>
        <p:spPr>
          <a:xfrm>
            <a:off x="3397935" y="3109757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C610EF-3594-418C-AC2B-AA626C2635E7}"/>
              </a:ext>
            </a:extLst>
          </p:cNvPr>
          <p:cNvSpPr/>
          <p:nvPr/>
        </p:nvSpPr>
        <p:spPr>
          <a:xfrm>
            <a:off x="3668385" y="3109757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44A691-2646-46F4-8716-97840A2F8246}"/>
              </a:ext>
            </a:extLst>
          </p:cNvPr>
          <p:cNvSpPr/>
          <p:nvPr/>
        </p:nvSpPr>
        <p:spPr>
          <a:xfrm>
            <a:off x="3954277" y="3109757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0A5439-0740-4BA2-99CB-2E25A397CAB9}"/>
              </a:ext>
            </a:extLst>
          </p:cNvPr>
          <p:cNvSpPr/>
          <p:nvPr/>
        </p:nvSpPr>
        <p:spPr>
          <a:xfrm>
            <a:off x="4155455" y="3128790"/>
            <a:ext cx="402233" cy="210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EECA7B-4BF1-4589-B297-A59A693E1034}"/>
              </a:ext>
            </a:extLst>
          </p:cNvPr>
          <p:cNvSpPr/>
          <p:nvPr/>
        </p:nvSpPr>
        <p:spPr>
          <a:xfrm>
            <a:off x="4572061" y="3128789"/>
            <a:ext cx="402233" cy="210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3A9DD6-C54D-48CD-86F0-FDD8004D8364}"/>
              </a:ext>
            </a:extLst>
          </p:cNvPr>
          <p:cNvSpPr/>
          <p:nvPr/>
        </p:nvSpPr>
        <p:spPr>
          <a:xfrm>
            <a:off x="4958110" y="3113969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A67ED0-08D8-48C8-9DD2-4F38734A1865}"/>
              </a:ext>
            </a:extLst>
          </p:cNvPr>
          <p:cNvSpPr/>
          <p:nvPr/>
        </p:nvSpPr>
        <p:spPr>
          <a:xfrm>
            <a:off x="5239995" y="3107161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36656D-130E-4A67-9893-FBE966510EF7}"/>
              </a:ext>
            </a:extLst>
          </p:cNvPr>
          <p:cNvSpPr/>
          <p:nvPr/>
        </p:nvSpPr>
        <p:spPr>
          <a:xfrm>
            <a:off x="5528024" y="3101949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A9C653-12FA-4380-AD49-885461348B77}"/>
              </a:ext>
            </a:extLst>
          </p:cNvPr>
          <p:cNvSpPr/>
          <p:nvPr/>
        </p:nvSpPr>
        <p:spPr>
          <a:xfrm>
            <a:off x="5787206" y="3107458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F835BA-9373-482E-AC0D-E15D7222F635}"/>
              </a:ext>
            </a:extLst>
          </p:cNvPr>
          <p:cNvSpPr/>
          <p:nvPr/>
        </p:nvSpPr>
        <p:spPr>
          <a:xfrm>
            <a:off x="6070116" y="3109742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0C318D-F3B1-408F-831E-002AA695733A}"/>
              </a:ext>
            </a:extLst>
          </p:cNvPr>
          <p:cNvSpPr/>
          <p:nvPr/>
        </p:nvSpPr>
        <p:spPr>
          <a:xfrm>
            <a:off x="6359730" y="3109742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16B6F2-53BC-4346-9292-2411ACF5D02C}"/>
              </a:ext>
            </a:extLst>
          </p:cNvPr>
          <p:cNvSpPr/>
          <p:nvPr/>
        </p:nvSpPr>
        <p:spPr>
          <a:xfrm>
            <a:off x="6633527" y="3116842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0CDCB4-19B3-4A9E-9D0A-B2A68616D5CD}"/>
              </a:ext>
            </a:extLst>
          </p:cNvPr>
          <p:cNvSpPr/>
          <p:nvPr/>
        </p:nvSpPr>
        <p:spPr>
          <a:xfrm>
            <a:off x="6913089" y="3102545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606CB9-F3FA-45DD-AB6B-FAEE548EED5B}"/>
              </a:ext>
            </a:extLst>
          </p:cNvPr>
          <p:cNvSpPr/>
          <p:nvPr/>
        </p:nvSpPr>
        <p:spPr>
          <a:xfrm>
            <a:off x="7201175" y="3101030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16DA67-22E2-4B83-94C4-961E6C75EDF3}"/>
              </a:ext>
            </a:extLst>
          </p:cNvPr>
          <p:cNvSpPr/>
          <p:nvPr/>
        </p:nvSpPr>
        <p:spPr>
          <a:xfrm>
            <a:off x="7431558" y="3107458"/>
            <a:ext cx="228312" cy="2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D6A4E0-6FC4-413E-868F-CDA98B43B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2" grpId="0"/>
      <p:bldP spid="18" grpId="0"/>
      <p:bldP spid="19" grpId="0"/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73AF892-C337-43D2-9940-8D313AF74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113221" y="629402"/>
            <a:ext cx="8917557" cy="40378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477E3E8-4860-4C51-B086-D047F4243B19}"/>
              </a:ext>
            </a:extLst>
          </p:cNvPr>
          <p:cNvSpPr/>
          <p:nvPr/>
        </p:nvSpPr>
        <p:spPr>
          <a:xfrm>
            <a:off x="313715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6DC843-7B9D-455D-BE55-231AC417D243}"/>
              </a:ext>
            </a:extLst>
          </p:cNvPr>
          <p:cNvSpPr/>
          <p:nvPr/>
        </p:nvSpPr>
        <p:spPr>
          <a:xfrm>
            <a:off x="615994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256A36-C162-4362-9915-1BDFFDF7D703}"/>
              </a:ext>
            </a:extLst>
          </p:cNvPr>
          <p:cNvSpPr/>
          <p:nvPr/>
        </p:nvSpPr>
        <p:spPr>
          <a:xfrm>
            <a:off x="996914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6CA4C-13B1-4195-9C4E-ABE3D98E258E}"/>
              </a:ext>
            </a:extLst>
          </p:cNvPr>
          <p:cNvSpPr/>
          <p:nvPr/>
        </p:nvSpPr>
        <p:spPr>
          <a:xfrm>
            <a:off x="1381342" y="47101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D31FC-E971-4D9C-A3DF-8CB21A8C7A12}"/>
              </a:ext>
            </a:extLst>
          </p:cNvPr>
          <p:cNvSpPr/>
          <p:nvPr/>
        </p:nvSpPr>
        <p:spPr>
          <a:xfrm>
            <a:off x="1766853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9847E5-92F4-4D3E-811F-47D1B9986486}"/>
              </a:ext>
            </a:extLst>
          </p:cNvPr>
          <p:cNvSpPr/>
          <p:nvPr/>
        </p:nvSpPr>
        <p:spPr>
          <a:xfrm>
            <a:off x="2138647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F7DD3C-F5A6-4C93-B1B1-220C0C33A7A9}"/>
              </a:ext>
            </a:extLst>
          </p:cNvPr>
          <p:cNvSpPr/>
          <p:nvPr/>
        </p:nvSpPr>
        <p:spPr>
          <a:xfrm>
            <a:off x="2554857" y="4702555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B65F24-07F2-4724-A9F5-6D0286FFFE18}"/>
              </a:ext>
            </a:extLst>
          </p:cNvPr>
          <p:cNvSpPr/>
          <p:nvPr/>
        </p:nvSpPr>
        <p:spPr>
          <a:xfrm>
            <a:off x="2969215" y="4710219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D9A978-3D96-4B7C-AB09-5E87EE536D9B}"/>
              </a:ext>
            </a:extLst>
          </p:cNvPr>
          <p:cNvSpPr/>
          <p:nvPr/>
        </p:nvSpPr>
        <p:spPr>
          <a:xfrm>
            <a:off x="3379802" y="4702555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898149-9F64-4C09-88F7-E15D74E2E9A7}"/>
              </a:ext>
            </a:extLst>
          </p:cNvPr>
          <p:cNvSpPr/>
          <p:nvPr/>
        </p:nvSpPr>
        <p:spPr>
          <a:xfrm>
            <a:off x="3737987" y="4702555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E5261A-840B-4DD3-A0BD-4E20A5AAFF13}"/>
              </a:ext>
            </a:extLst>
          </p:cNvPr>
          <p:cNvSpPr/>
          <p:nvPr/>
        </p:nvSpPr>
        <p:spPr>
          <a:xfrm>
            <a:off x="3999730" y="4696796"/>
            <a:ext cx="548060" cy="297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8F6E11-9833-482B-8FE8-0D69EFD0F41F}"/>
              </a:ext>
            </a:extLst>
          </p:cNvPr>
          <p:cNvSpPr/>
          <p:nvPr/>
        </p:nvSpPr>
        <p:spPr>
          <a:xfrm>
            <a:off x="4578870" y="4715502"/>
            <a:ext cx="548060" cy="2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31F46F-5200-4442-A122-3C7F7E54BB87}"/>
              </a:ext>
            </a:extLst>
          </p:cNvPr>
          <p:cNvSpPr/>
          <p:nvPr/>
        </p:nvSpPr>
        <p:spPr>
          <a:xfrm>
            <a:off x="5139557" y="4703263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4011DE-1FE9-4F3C-909D-BE8203DCAC75}"/>
              </a:ext>
            </a:extLst>
          </p:cNvPr>
          <p:cNvSpPr/>
          <p:nvPr/>
        </p:nvSpPr>
        <p:spPr>
          <a:xfrm>
            <a:off x="5516120" y="4704510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7362D5-D408-4C4F-A07E-B8A4185609DE}"/>
              </a:ext>
            </a:extLst>
          </p:cNvPr>
          <p:cNvSpPr/>
          <p:nvPr/>
        </p:nvSpPr>
        <p:spPr>
          <a:xfrm>
            <a:off x="5921366" y="471374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C4B0B5-D9A8-463C-B602-697BE46E710E}"/>
              </a:ext>
            </a:extLst>
          </p:cNvPr>
          <p:cNvSpPr/>
          <p:nvPr/>
        </p:nvSpPr>
        <p:spPr>
          <a:xfrm>
            <a:off x="6311831" y="472055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C2A61A-941C-4107-9206-311131AB3E41}"/>
              </a:ext>
            </a:extLst>
          </p:cNvPr>
          <p:cNvSpPr/>
          <p:nvPr/>
        </p:nvSpPr>
        <p:spPr>
          <a:xfrm>
            <a:off x="6698524" y="47270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9FE3BF-3CF2-4651-89DC-87E8522B382A}"/>
              </a:ext>
            </a:extLst>
          </p:cNvPr>
          <p:cNvSpPr/>
          <p:nvPr/>
        </p:nvSpPr>
        <p:spPr>
          <a:xfrm>
            <a:off x="7058794" y="47101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F98E2C-CC0A-4731-96B0-147EEA83A176}"/>
              </a:ext>
            </a:extLst>
          </p:cNvPr>
          <p:cNvSpPr/>
          <p:nvPr/>
        </p:nvSpPr>
        <p:spPr>
          <a:xfrm>
            <a:off x="7442577" y="47270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792200D-1C7A-48D9-B61B-545FE98B383C}"/>
              </a:ext>
            </a:extLst>
          </p:cNvPr>
          <p:cNvSpPr/>
          <p:nvPr/>
        </p:nvSpPr>
        <p:spPr>
          <a:xfrm>
            <a:off x="7839725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294C03F-CFCA-495E-92FA-FF6C200F6C1D}"/>
              </a:ext>
            </a:extLst>
          </p:cNvPr>
          <p:cNvSpPr/>
          <p:nvPr/>
        </p:nvSpPr>
        <p:spPr>
          <a:xfrm>
            <a:off x="8186630" y="469882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468F59-8F2A-43BF-AE3E-037F3DB6B215}"/>
              </a:ext>
            </a:extLst>
          </p:cNvPr>
          <p:cNvSpPr/>
          <p:nvPr/>
        </p:nvSpPr>
        <p:spPr>
          <a:xfrm>
            <a:off x="8518655" y="4696796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E2EE7A-C52A-462C-ABC8-214444912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73AF892-C337-43D2-9940-8D313AF74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6" b="8544"/>
          <a:stretch/>
        </p:blipFill>
        <p:spPr>
          <a:xfrm>
            <a:off x="1818752" y="145854"/>
            <a:ext cx="5506496" cy="473301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477E3E8-4860-4C51-B086-D047F4243B19}"/>
              </a:ext>
            </a:extLst>
          </p:cNvPr>
          <p:cNvSpPr/>
          <p:nvPr/>
        </p:nvSpPr>
        <p:spPr>
          <a:xfrm>
            <a:off x="1940802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6DC843-7B9D-455D-BE55-231AC417D243}"/>
              </a:ext>
            </a:extLst>
          </p:cNvPr>
          <p:cNvSpPr/>
          <p:nvPr/>
        </p:nvSpPr>
        <p:spPr>
          <a:xfrm>
            <a:off x="2427513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256A36-C162-4362-9915-1BDFFDF7D703}"/>
              </a:ext>
            </a:extLst>
          </p:cNvPr>
          <p:cNvSpPr/>
          <p:nvPr/>
        </p:nvSpPr>
        <p:spPr>
          <a:xfrm>
            <a:off x="2900127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6CA4C-13B1-4195-9C4E-ABE3D98E258E}"/>
              </a:ext>
            </a:extLst>
          </p:cNvPr>
          <p:cNvSpPr/>
          <p:nvPr/>
        </p:nvSpPr>
        <p:spPr>
          <a:xfrm>
            <a:off x="3380542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D31FC-E971-4D9C-A3DF-8CB21A8C7A12}"/>
              </a:ext>
            </a:extLst>
          </p:cNvPr>
          <p:cNvSpPr/>
          <p:nvPr/>
        </p:nvSpPr>
        <p:spPr>
          <a:xfrm>
            <a:off x="3848040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9847E5-92F4-4D3E-811F-47D1B9986486}"/>
              </a:ext>
            </a:extLst>
          </p:cNvPr>
          <p:cNvSpPr/>
          <p:nvPr/>
        </p:nvSpPr>
        <p:spPr>
          <a:xfrm>
            <a:off x="4317666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F7DD3C-F5A6-4C93-B1B1-220C0C33A7A9}"/>
              </a:ext>
            </a:extLst>
          </p:cNvPr>
          <p:cNvSpPr/>
          <p:nvPr/>
        </p:nvSpPr>
        <p:spPr>
          <a:xfrm>
            <a:off x="4793797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B65F24-07F2-4724-A9F5-6D0286FFFE18}"/>
              </a:ext>
            </a:extLst>
          </p:cNvPr>
          <p:cNvSpPr/>
          <p:nvPr/>
        </p:nvSpPr>
        <p:spPr>
          <a:xfrm>
            <a:off x="5275293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D9A978-3D96-4B7C-AB09-5E87EE536D9B}"/>
              </a:ext>
            </a:extLst>
          </p:cNvPr>
          <p:cNvSpPr/>
          <p:nvPr/>
        </p:nvSpPr>
        <p:spPr>
          <a:xfrm>
            <a:off x="5770788" y="505546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898149-9F64-4C09-88F7-E15D74E2E9A7}"/>
              </a:ext>
            </a:extLst>
          </p:cNvPr>
          <p:cNvSpPr/>
          <p:nvPr/>
        </p:nvSpPr>
        <p:spPr>
          <a:xfrm>
            <a:off x="6238286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E5261A-840B-4DD3-A0BD-4E20A5AAFF13}"/>
              </a:ext>
            </a:extLst>
          </p:cNvPr>
          <p:cNvSpPr/>
          <p:nvPr/>
        </p:nvSpPr>
        <p:spPr>
          <a:xfrm>
            <a:off x="6593690" y="5055462"/>
            <a:ext cx="638297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6500F1-857E-4962-A0CB-B86FD2209370}"/>
              </a:ext>
            </a:extLst>
          </p:cNvPr>
          <p:cNvSpPr/>
          <p:nvPr/>
        </p:nvSpPr>
        <p:spPr>
          <a:xfrm>
            <a:off x="2434413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196972-3367-4B1C-A853-F70C2B88DB3F}"/>
              </a:ext>
            </a:extLst>
          </p:cNvPr>
          <p:cNvSpPr/>
          <p:nvPr/>
        </p:nvSpPr>
        <p:spPr>
          <a:xfrm>
            <a:off x="2907478" y="505546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A75909-CE04-4DF2-AEAB-4B2D1796830E}"/>
              </a:ext>
            </a:extLst>
          </p:cNvPr>
          <p:cNvSpPr/>
          <p:nvPr/>
        </p:nvSpPr>
        <p:spPr>
          <a:xfrm>
            <a:off x="3369462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7D8A83-4F8D-432F-8C27-B62622938FC7}"/>
              </a:ext>
            </a:extLst>
          </p:cNvPr>
          <p:cNvSpPr/>
          <p:nvPr/>
        </p:nvSpPr>
        <p:spPr>
          <a:xfrm>
            <a:off x="3854815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14E741-CC80-4BCC-AB85-E7B48FB1C8F2}"/>
              </a:ext>
            </a:extLst>
          </p:cNvPr>
          <p:cNvSpPr/>
          <p:nvPr/>
        </p:nvSpPr>
        <p:spPr>
          <a:xfrm>
            <a:off x="4315519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7810FA-9DE4-48BE-8F39-AFBB88379A90}"/>
              </a:ext>
            </a:extLst>
          </p:cNvPr>
          <p:cNvSpPr/>
          <p:nvPr/>
        </p:nvSpPr>
        <p:spPr>
          <a:xfrm>
            <a:off x="4792005" y="505411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8059B-3CA5-4C6A-A4EC-35B46EA0020D}"/>
              </a:ext>
            </a:extLst>
          </p:cNvPr>
          <p:cNvSpPr/>
          <p:nvPr/>
        </p:nvSpPr>
        <p:spPr>
          <a:xfrm>
            <a:off x="5272065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FD87D0-2C8A-42E7-9006-A7CA94D90E35}"/>
              </a:ext>
            </a:extLst>
          </p:cNvPr>
          <p:cNvSpPr/>
          <p:nvPr/>
        </p:nvSpPr>
        <p:spPr>
          <a:xfrm>
            <a:off x="5769489" y="505411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5DB5E3-1C7C-4460-B6E7-6685BF98308A}"/>
              </a:ext>
            </a:extLst>
          </p:cNvPr>
          <p:cNvSpPr/>
          <p:nvPr/>
        </p:nvSpPr>
        <p:spPr>
          <a:xfrm>
            <a:off x="6236904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F35323-D1FF-4414-89F7-945515FF324A}"/>
              </a:ext>
            </a:extLst>
          </p:cNvPr>
          <p:cNvSpPr txBox="1"/>
          <p:nvPr/>
        </p:nvSpPr>
        <p:spPr>
          <a:xfrm>
            <a:off x="4389899" y="583405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06A59C-200C-4A1E-B8BA-3FEE17AE49E6}"/>
              </a:ext>
            </a:extLst>
          </p:cNvPr>
          <p:cNvSpPr/>
          <p:nvPr/>
        </p:nvSpPr>
        <p:spPr>
          <a:xfrm>
            <a:off x="1937837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8F073C-144D-4E73-B8FC-D32AFAE98D39}"/>
              </a:ext>
            </a:extLst>
          </p:cNvPr>
          <p:cNvSpPr/>
          <p:nvPr/>
        </p:nvSpPr>
        <p:spPr>
          <a:xfrm>
            <a:off x="2433332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A583CC-4EF4-4B00-AF1E-F81568691680}"/>
              </a:ext>
            </a:extLst>
          </p:cNvPr>
          <p:cNvSpPr/>
          <p:nvPr/>
        </p:nvSpPr>
        <p:spPr>
          <a:xfrm>
            <a:off x="2914828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838CCDE-CF3E-434D-9B0B-959687C84C21}"/>
              </a:ext>
            </a:extLst>
          </p:cNvPr>
          <p:cNvSpPr/>
          <p:nvPr/>
        </p:nvSpPr>
        <p:spPr>
          <a:xfrm>
            <a:off x="3386056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7B4C25-E578-4E28-AD57-560337CB39B8}"/>
              </a:ext>
            </a:extLst>
          </p:cNvPr>
          <p:cNvSpPr/>
          <p:nvPr/>
        </p:nvSpPr>
        <p:spPr>
          <a:xfrm>
            <a:off x="3854815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518A8E-6E74-4CA0-9781-94F95E14E010}"/>
              </a:ext>
            </a:extLst>
          </p:cNvPr>
          <p:cNvSpPr/>
          <p:nvPr/>
        </p:nvSpPr>
        <p:spPr>
          <a:xfrm>
            <a:off x="4315519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F4FBA-B625-4067-9C2F-04D9530FC2CD}"/>
              </a:ext>
            </a:extLst>
          </p:cNvPr>
          <p:cNvSpPr/>
          <p:nvPr/>
        </p:nvSpPr>
        <p:spPr>
          <a:xfrm>
            <a:off x="4791650" y="5064070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CF3F0E-2DB3-4339-8779-A54B010A919A}"/>
              </a:ext>
            </a:extLst>
          </p:cNvPr>
          <p:cNvSpPr/>
          <p:nvPr/>
        </p:nvSpPr>
        <p:spPr>
          <a:xfrm>
            <a:off x="5281516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05F7E3-CBE7-4F1C-ACDA-74178796BB8F}"/>
              </a:ext>
            </a:extLst>
          </p:cNvPr>
          <p:cNvSpPr/>
          <p:nvPr/>
        </p:nvSpPr>
        <p:spPr>
          <a:xfrm>
            <a:off x="5770788" y="505411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36D85D-76FE-47BE-801F-8A3CFEE79F17}"/>
              </a:ext>
            </a:extLst>
          </p:cNvPr>
          <p:cNvSpPr/>
          <p:nvPr/>
        </p:nvSpPr>
        <p:spPr>
          <a:xfrm>
            <a:off x="6241849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1BA2856-5639-4D1B-93FF-8042A0BC92CA}"/>
              </a:ext>
            </a:extLst>
          </p:cNvPr>
          <p:cNvSpPr/>
          <p:nvPr/>
        </p:nvSpPr>
        <p:spPr>
          <a:xfrm>
            <a:off x="6597253" y="5054117"/>
            <a:ext cx="638297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9C7199-8451-4B6E-A9E0-91AB8DC1753B}"/>
              </a:ext>
            </a:extLst>
          </p:cNvPr>
          <p:cNvSpPr txBox="1"/>
          <p:nvPr/>
        </p:nvSpPr>
        <p:spPr>
          <a:xfrm>
            <a:off x="4401127" y="584251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DEBF78-D91C-4F2E-A5E4-D42A6465895E}"/>
              </a:ext>
            </a:extLst>
          </p:cNvPr>
          <p:cNvSpPr txBox="1"/>
          <p:nvPr/>
        </p:nvSpPr>
        <p:spPr>
          <a:xfrm>
            <a:off x="4396205" y="584250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68D272-8641-4E27-B71A-47BC694A8E31}"/>
              </a:ext>
            </a:extLst>
          </p:cNvPr>
          <p:cNvSpPr txBox="1"/>
          <p:nvPr/>
        </p:nvSpPr>
        <p:spPr>
          <a:xfrm>
            <a:off x="4390023" y="585096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382C14-AC99-4A9E-968B-337284FB45C1}"/>
              </a:ext>
            </a:extLst>
          </p:cNvPr>
          <p:cNvSpPr txBox="1"/>
          <p:nvPr/>
        </p:nvSpPr>
        <p:spPr>
          <a:xfrm>
            <a:off x="4399700" y="584669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0F41AA-E0F9-41FB-9842-286CEE401BA3}"/>
              </a:ext>
            </a:extLst>
          </p:cNvPr>
          <p:cNvSpPr txBox="1"/>
          <p:nvPr/>
        </p:nvSpPr>
        <p:spPr>
          <a:xfrm>
            <a:off x="4389899" y="583997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746392-D5C8-4909-829B-0A1EBBAAF39A}"/>
              </a:ext>
            </a:extLst>
          </p:cNvPr>
          <p:cNvSpPr txBox="1"/>
          <p:nvPr/>
        </p:nvSpPr>
        <p:spPr>
          <a:xfrm>
            <a:off x="4396919" y="584124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B13E9A-3FF1-4BDF-AED2-6ABAEC8EAF34}"/>
              </a:ext>
            </a:extLst>
          </p:cNvPr>
          <p:cNvSpPr txBox="1"/>
          <p:nvPr/>
        </p:nvSpPr>
        <p:spPr>
          <a:xfrm>
            <a:off x="4403195" y="584124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7BDF03-B51E-4A81-A1AF-119797CAA157}"/>
              </a:ext>
            </a:extLst>
          </p:cNvPr>
          <p:cNvSpPr txBox="1"/>
          <p:nvPr/>
        </p:nvSpPr>
        <p:spPr>
          <a:xfrm>
            <a:off x="4403195" y="584124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3DB739-83C6-4063-B11A-40869CEAADEF}"/>
              </a:ext>
            </a:extLst>
          </p:cNvPr>
          <p:cNvSpPr txBox="1"/>
          <p:nvPr/>
        </p:nvSpPr>
        <p:spPr>
          <a:xfrm>
            <a:off x="4397716" y="5853501"/>
            <a:ext cx="39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77F3B0C-3CF4-4057-B2B5-C5330D37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L 0.18247 0.123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31319 0.12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12899 0.124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2559 0.12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743 0.124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20521 0.125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555 L 0.02101 0.124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15469 0.1231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694 L -0.02864 0.1219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0157 0.1203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7968 0.1215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L 0.04931 0.1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13142 0.1203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122 0.1189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868 0.1201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4844 0.1178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3716 0.1189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10278 0.1201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278 L -0.29635 0.12292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16 L -0.15416 0.1231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44" grpId="0"/>
      <p:bldP spid="44" grpId="1"/>
      <p:bldP spid="44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477E3E8-4860-4C51-B086-D047F4243B19}"/>
              </a:ext>
            </a:extLst>
          </p:cNvPr>
          <p:cNvSpPr/>
          <p:nvPr/>
        </p:nvSpPr>
        <p:spPr>
          <a:xfrm>
            <a:off x="1736228" y="5090146"/>
            <a:ext cx="623130" cy="26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6DC843-7B9D-455D-BE55-231AC417D243}"/>
              </a:ext>
            </a:extLst>
          </p:cNvPr>
          <p:cNvSpPr/>
          <p:nvPr/>
        </p:nvSpPr>
        <p:spPr>
          <a:xfrm>
            <a:off x="2427513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256A36-C162-4362-9915-1BDFFDF7D703}"/>
              </a:ext>
            </a:extLst>
          </p:cNvPr>
          <p:cNvSpPr/>
          <p:nvPr/>
        </p:nvSpPr>
        <p:spPr>
          <a:xfrm>
            <a:off x="2900127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6CA4C-13B1-4195-9C4E-ABE3D98E258E}"/>
              </a:ext>
            </a:extLst>
          </p:cNvPr>
          <p:cNvSpPr/>
          <p:nvPr/>
        </p:nvSpPr>
        <p:spPr>
          <a:xfrm>
            <a:off x="3380542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D31FC-E971-4D9C-A3DF-8CB21A8C7A12}"/>
              </a:ext>
            </a:extLst>
          </p:cNvPr>
          <p:cNvSpPr/>
          <p:nvPr/>
        </p:nvSpPr>
        <p:spPr>
          <a:xfrm>
            <a:off x="3848040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9847E5-92F4-4D3E-811F-47D1B9986486}"/>
              </a:ext>
            </a:extLst>
          </p:cNvPr>
          <p:cNvSpPr/>
          <p:nvPr/>
        </p:nvSpPr>
        <p:spPr>
          <a:xfrm>
            <a:off x="4317666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F7DD3C-F5A6-4C93-B1B1-220C0C33A7A9}"/>
              </a:ext>
            </a:extLst>
          </p:cNvPr>
          <p:cNvSpPr/>
          <p:nvPr/>
        </p:nvSpPr>
        <p:spPr>
          <a:xfrm>
            <a:off x="4793797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B65F24-07F2-4724-A9F5-6D0286FFFE18}"/>
              </a:ext>
            </a:extLst>
          </p:cNvPr>
          <p:cNvSpPr/>
          <p:nvPr/>
        </p:nvSpPr>
        <p:spPr>
          <a:xfrm>
            <a:off x="5275293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D9A978-3D96-4B7C-AB09-5E87EE536D9B}"/>
              </a:ext>
            </a:extLst>
          </p:cNvPr>
          <p:cNvSpPr/>
          <p:nvPr/>
        </p:nvSpPr>
        <p:spPr>
          <a:xfrm>
            <a:off x="5770788" y="505546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898149-9F64-4C09-88F7-E15D74E2E9A7}"/>
              </a:ext>
            </a:extLst>
          </p:cNvPr>
          <p:cNvSpPr/>
          <p:nvPr/>
        </p:nvSpPr>
        <p:spPr>
          <a:xfrm>
            <a:off x="6238286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E5261A-840B-4DD3-A0BD-4E20A5AAFF13}"/>
              </a:ext>
            </a:extLst>
          </p:cNvPr>
          <p:cNvSpPr/>
          <p:nvPr/>
        </p:nvSpPr>
        <p:spPr>
          <a:xfrm>
            <a:off x="6593690" y="5055462"/>
            <a:ext cx="333583" cy="28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6500F1-857E-4962-A0CB-B86FD2209370}"/>
              </a:ext>
            </a:extLst>
          </p:cNvPr>
          <p:cNvSpPr/>
          <p:nvPr/>
        </p:nvSpPr>
        <p:spPr>
          <a:xfrm>
            <a:off x="2430238" y="5073309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196972-3367-4B1C-A853-F70C2B88DB3F}"/>
              </a:ext>
            </a:extLst>
          </p:cNvPr>
          <p:cNvSpPr/>
          <p:nvPr/>
        </p:nvSpPr>
        <p:spPr>
          <a:xfrm>
            <a:off x="2900110" y="5061030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A75909-CE04-4DF2-AEAB-4B2D1796830E}"/>
              </a:ext>
            </a:extLst>
          </p:cNvPr>
          <p:cNvSpPr/>
          <p:nvPr/>
        </p:nvSpPr>
        <p:spPr>
          <a:xfrm>
            <a:off x="3377569" y="5062409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7D8A83-4F8D-432F-8C27-B62622938FC7}"/>
              </a:ext>
            </a:extLst>
          </p:cNvPr>
          <p:cNvSpPr/>
          <p:nvPr/>
        </p:nvSpPr>
        <p:spPr>
          <a:xfrm>
            <a:off x="3847698" y="507971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14E741-CC80-4BCC-AB85-E7B48FB1C8F2}"/>
              </a:ext>
            </a:extLst>
          </p:cNvPr>
          <p:cNvSpPr/>
          <p:nvPr/>
        </p:nvSpPr>
        <p:spPr>
          <a:xfrm>
            <a:off x="4315519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7810FA-9DE4-48BE-8F39-AFBB88379A90}"/>
              </a:ext>
            </a:extLst>
          </p:cNvPr>
          <p:cNvSpPr/>
          <p:nvPr/>
        </p:nvSpPr>
        <p:spPr>
          <a:xfrm>
            <a:off x="4795974" y="506287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8059B-3CA5-4C6A-A4EC-35B46EA0020D}"/>
              </a:ext>
            </a:extLst>
          </p:cNvPr>
          <p:cNvSpPr/>
          <p:nvPr/>
        </p:nvSpPr>
        <p:spPr>
          <a:xfrm>
            <a:off x="5278266" y="5063301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FD87D0-2C8A-42E7-9006-A7CA94D90E35}"/>
              </a:ext>
            </a:extLst>
          </p:cNvPr>
          <p:cNvSpPr/>
          <p:nvPr/>
        </p:nvSpPr>
        <p:spPr>
          <a:xfrm>
            <a:off x="5767815" y="505411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5DB5E3-1C7C-4460-B6E7-6685BF98308A}"/>
              </a:ext>
            </a:extLst>
          </p:cNvPr>
          <p:cNvSpPr/>
          <p:nvPr/>
        </p:nvSpPr>
        <p:spPr>
          <a:xfrm>
            <a:off x="6247757" y="5063290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F35323-D1FF-4414-89F7-945515FF324A}"/>
              </a:ext>
            </a:extLst>
          </p:cNvPr>
          <p:cNvSpPr txBox="1"/>
          <p:nvPr/>
        </p:nvSpPr>
        <p:spPr>
          <a:xfrm>
            <a:off x="4381768" y="5864430"/>
            <a:ext cx="36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06A59C-200C-4A1E-B8BA-3FEE17AE49E6}"/>
              </a:ext>
            </a:extLst>
          </p:cNvPr>
          <p:cNvSpPr/>
          <p:nvPr/>
        </p:nvSpPr>
        <p:spPr>
          <a:xfrm>
            <a:off x="1771043" y="5090146"/>
            <a:ext cx="531932" cy="26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8F073C-144D-4E73-B8FC-D32AFAE98D39}"/>
              </a:ext>
            </a:extLst>
          </p:cNvPr>
          <p:cNvSpPr/>
          <p:nvPr/>
        </p:nvSpPr>
        <p:spPr>
          <a:xfrm>
            <a:off x="2427386" y="5064073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A583CC-4EF4-4B00-AF1E-F81568691680}"/>
              </a:ext>
            </a:extLst>
          </p:cNvPr>
          <p:cNvSpPr/>
          <p:nvPr/>
        </p:nvSpPr>
        <p:spPr>
          <a:xfrm>
            <a:off x="2898250" y="5073309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838CCDE-CF3E-434D-9B0B-959687C84C21}"/>
              </a:ext>
            </a:extLst>
          </p:cNvPr>
          <p:cNvSpPr/>
          <p:nvPr/>
        </p:nvSpPr>
        <p:spPr>
          <a:xfrm>
            <a:off x="3380542" y="5062409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7B4C25-E578-4E28-AD57-560337CB39B8}"/>
              </a:ext>
            </a:extLst>
          </p:cNvPr>
          <p:cNvSpPr/>
          <p:nvPr/>
        </p:nvSpPr>
        <p:spPr>
          <a:xfrm>
            <a:off x="3844023" y="506287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518A8E-6E74-4CA0-9781-94F95E14E010}"/>
              </a:ext>
            </a:extLst>
          </p:cNvPr>
          <p:cNvSpPr/>
          <p:nvPr/>
        </p:nvSpPr>
        <p:spPr>
          <a:xfrm>
            <a:off x="4315519" y="506308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F4FBA-B625-4067-9C2F-04D9530FC2CD}"/>
              </a:ext>
            </a:extLst>
          </p:cNvPr>
          <p:cNvSpPr/>
          <p:nvPr/>
        </p:nvSpPr>
        <p:spPr>
          <a:xfrm>
            <a:off x="4796384" y="5073309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CF3F0E-2DB3-4339-8779-A54B010A919A}"/>
              </a:ext>
            </a:extLst>
          </p:cNvPr>
          <p:cNvSpPr/>
          <p:nvPr/>
        </p:nvSpPr>
        <p:spPr>
          <a:xfrm>
            <a:off x="5275293" y="506287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05F7E3-CBE7-4F1C-ACDA-74178796BB8F}"/>
              </a:ext>
            </a:extLst>
          </p:cNvPr>
          <p:cNvSpPr/>
          <p:nvPr/>
        </p:nvSpPr>
        <p:spPr>
          <a:xfrm>
            <a:off x="5770788" y="505411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36D85D-76FE-47BE-801F-8A3CFEE79F17}"/>
              </a:ext>
            </a:extLst>
          </p:cNvPr>
          <p:cNvSpPr/>
          <p:nvPr/>
        </p:nvSpPr>
        <p:spPr>
          <a:xfrm>
            <a:off x="6236904" y="506287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1BA2856-5639-4D1B-93FF-8042A0BC92CA}"/>
              </a:ext>
            </a:extLst>
          </p:cNvPr>
          <p:cNvSpPr/>
          <p:nvPr/>
        </p:nvSpPr>
        <p:spPr>
          <a:xfrm>
            <a:off x="6593690" y="5063082"/>
            <a:ext cx="435183" cy="28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9C7199-8451-4B6E-A9E0-91AB8DC1753B}"/>
              </a:ext>
            </a:extLst>
          </p:cNvPr>
          <p:cNvSpPr txBox="1"/>
          <p:nvPr/>
        </p:nvSpPr>
        <p:spPr>
          <a:xfrm>
            <a:off x="4381768" y="586442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DEBF78-D91C-4F2E-A5E4-D42A6465895E}"/>
              </a:ext>
            </a:extLst>
          </p:cNvPr>
          <p:cNvSpPr txBox="1"/>
          <p:nvPr/>
        </p:nvSpPr>
        <p:spPr>
          <a:xfrm>
            <a:off x="4377807" y="586442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68D272-8641-4E27-B71A-47BC694A8E31}"/>
              </a:ext>
            </a:extLst>
          </p:cNvPr>
          <p:cNvSpPr txBox="1"/>
          <p:nvPr/>
        </p:nvSpPr>
        <p:spPr>
          <a:xfrm>
            <a:off x="4363343" y="586442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382C14-AC99-4A9E-968B-337284FB45C1}"/>
              </a:ext>
            </a:extLst>
          </p:cNvPr>
          <p:cNvSpPr txBox="1"/>
          <p:nvPr/>
        </p:nvSpPr>
        <p:spPr>
          <a:xfrm>
            <a:off x="4399042" y="585872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0F41AA-E0F9-41FB-9842-286CEE401BA3}"/>
              </a:ext>
            </a:extLst>
          </p:cNvPr>
          <p:cNvSpPr txBox="1"/>
          <p:nvPr/>
        </p:nvSpPr>
        <p:spPr>
          <a:xfrm>
            <a:off x="4375033" y="585302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746392-D5C8-4909-829B-0A1EBBAAF39A}"/>
              </a:ext>
            </a:extLst>
          </p:cNvPr>
          <p:cNvSpPr txBox="1"/>
          <p:nvPr/>
        </p:nvSpPr>
        <p:spPr>
          <a:xfrm>
            <a:off x="4370674" y="585302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B13E9A-3FF1-4BDF-AED2-6ABAEC8EAF34}"/>
              </a:ext>
            </a:extLst>
          </p:cNvPr>
          <p:cNvSpPr txBox="1"/>
          <p:nvPr/>
        </p:nvSpPr>
        <p:spPr>
          <a:xfrm>
            <a:off x="4364494" y="585872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7BDF03-B51E-4A81-A1AF-119797CAA157}"/>
              </a:ext>
            </a:extLst>
          </p:cNvPr>
          <p:cNvSpPr txBox="1"/>
          <p:nvPr/>
        </p:nvSpPr>
        <p:spPr>
          <a:xfrm>
            <a:off x="4376221" y="585302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3DB739-83C6-4063-B11A-40869CEAADEF}"/>
              </a:ext>
            </a:extLst>
          </p:cNvPr>
          <p:cNvSpPr txBox="1"/>
          <p:nvPr/>
        </p:nvSpPr>
        <p:spPr>
          <a:xfrm>
            <a:off x="4375033" y="5858728"/>
            <a:ext cx="39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2B656B-D2A3-4273-BDD5-14592AAD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8" b="8544"/>
          <a:stretch/>
        </p:blipFill>
        <p:spPr>
          <a:xfrm>
            <a:off x="1754369" y="207509"/>
            <a:ext cx="5384046" cy="48387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6178A2A-EC59-45C6-BA56-C5E09C40A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39 L 0.18246 0.123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139 L 0.31945 0.12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12899 0.124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5591 0.12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7431 0.124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20521 0.125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555 L 0.02101 0.124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15469 0.1231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694 L -0.02864 0.1219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0156 0.1203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7969 0.1215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39 L 0.05243 0.1217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3143 0.1203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417 L -0.00122 0.1189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868 0.1201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4843 0.1178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3715 0.1189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10278 0.1201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416 L -0.29636 0.124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416 L -0.15417 0.1231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44" grpId="0"/>
      <p:bldP spid="44" grpId="1"/>
      <p:bldP spid="44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73AF892-C337-43D2-9940-8D313AF74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113221" y="629402"/>
            <a:ext cx="8917557" cy="40378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477E3E8-4860-4C51-B086-D047F4243B19}"/>
              </a:ext>
            </a:extLst>
          </p:cNvPr>
          <p:cNvSpPr/>
          <p:nvPr/>
        </p:nvSpPr>
        <p:spPr>
          <a:xfrm>
            <a:off x="313715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6DC843-7B9D-455D-BE55-231AC417D243}"/>
              </a:ext>
            </a:extLst>
          </p:cNvPr>
          <p:cNvSpPr/>
          <p:nvPr/>
        </p:nvSpPr>
        <p:spPr>
          <a:xfrm>
            <a:off x="615994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256A36-C162-4362-9915-1BDFFDF7D703}"/>
              </a:ext>
            </a:extLst>
          </p:cNvPr>
          <p:cNvSpPr/>
          <p:nvPr/>
        </p:nvSpPr>
        <p:spPr>
          <a:xfrm>
            <a:off x="996914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6CA4C-13B1-4195-9C4E-ABE3D98E258E}"/>
              </a:ext>
            </a:extLst>
          </p:cNvPr>
          <p:cNvSpPr/>
          <p:nvPr/>
        </p:nvSpPr>
        <p:spPr>
          <a:xfrm>
            <a:off x="1381342" y="47101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D31FC-E971-4D9C-A3DF-8CB21A8C7A12}"/>
              </a:ext>
            </a:extLst>
          </p:cNvPr>
          <p:cNvSpPr/>
          <p:nvPr/>
        </p:nvSpPr>
        <p:spPr>
          <a:xfrm>
            <a:off x="1766853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9847E5-92F4-4D3E-811F-47D1B9986486}"/>
              </a:ext>
            </a:extLst>
          </p:cNvPr>
          <p:cNvSpPr/>
          <p:nvPr/>
        </p:nvSpPr>
        <p:spPr>
          <a:xfrm>
            <a:off x="2138647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F7DD3C-F5A6-4C93-B1B1-220C0C33A7A9}"/>
              </a:ext>
            </a:extLst>
          </p:cNvPr>
          <p:cNvSpPr/>
          <p:nvPr/>
        </p:nvSpPr>
        <p:spPr>
          <a:xfrm>
            <a:off x="2554857" y="4702555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B65F24-07F2-4724-A9F5-6D0286FFFE18}"/>
              </a:ext>
            </a:extLst>
          </p:cNvPr>
          <p:cNvSpPr/>
          <p:nvPr/>
        </p:nvSpPr>
        <p:spPr>
          <a:xfrm>
            <a:off x="2969215" y="4710219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D9A978-3D96-4B7C-AB09-5E87EE536D9B}"/>
              </a:ext>
            </a:extLst>
          </p:cNvPr>
          <p:cNvSpPr/>
          <p:nvPr/>
        </p:nvSpPr>
        <p:spPr>
          <a:xfrm>
            <a:off x="3379802" y="4702555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898149-9F64-4C09-88F7-E15D74E2E9A7}"/>
              </a:ext>
            </a:extLst>
          </p:cNvPr>
          <p:cNvSpPr/>
          <p:nvPr/>
        </p:nvSpPr>
        <p:spPr>
          <a:xfrm>
            <a:off x="3737987" y="4702555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E5261A-840B-4DD3-A0BD-4E20A5AAFF13}"/>
              </a:ext>
            </a:extLst>
          </p:cNvPr>
          <p:cNvSpPr/>
          <p:nvPr/>
        </p:nvSpPr>
        <p:spPr>
          <a:xfrm>
            <a:off x="3999730" y="4696796"/>
            <a:ext cx="548060" cy="297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8F6E11-9833-482B-8FE8-0D69EFD0F41F}"/>
              </a:ext>
            </a:extLst>
          </p:cNvPr>
          <p:cNvSpPr/>
          <p:nvPr/>
        </p:nvSpPr>
        <p:spPr>
          <a:xfrm>
            <a:off x="4578870" y="4715502"/>
            <a:ext cx="548060" cy="2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31F46F-5200-4442-A122-3C7F7E54BB87}"/>
              </a:ext>
            </a:extLst>
          </p:cNvPr>
          <p:cNvSpPr/>
          <p:nvPr/>
        </p:nvSpPr>
        <p:spPr>
          <a:xfrm>
            <a:off x="5139557" y="4703263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4011DE-1FE9-4F3C-909D-BE8203DCAC75}"/>
              </a:ext>
            </a:extLst>
          </p:cNvPr>
          <p:cNvSpPr/>
          <p:nvPr/>
        </p:nvSpPr>
        <p:spPr>
          <a:xfrm>
            <a:off x="5516120" y="4704510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7362D5-D408-4C4F-A07E-B8A4185609DE}"/>
              </a:ext>
            </a:extLst>
          </p:cNvPr>
          <p:cNvSpPr/>
          <p:nvPr/>
        </p:nvSpPr>
        <p:spPr>
          <a:xfrm>
            <a:off x="5921366" y="471374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C4B0B5-D9A8-463C-B602-697BE46E710E}"/>
              </a:ext>
            </a:extLst>
          </p:cNvPr>
          <p:cNvSpPr/>
          <p:nvPr/>
        </p:nvSpPr>
        <p:spPr>
          <a:xfrm>
            <a:off x="6311831" y="472055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C2A61A-941C-4107-9206-311131AB3E41}"/>
              </a:ext>
            </a:extLst>
          </p:cNvPr>
          <p:cNvSpPr/>
          <p:nvPr/>
        </p:nvSpPr>
        <p:spPr>
          <a:xfrm>
            <a:off x="6698524" y="47270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9FE3BF-3CF2-4651-89DC-87E8522B382A}"/>
              </a:ext>
            </a:extLst>
          </p:cNvPr>
          <p:cNvSpPr/>
          <p:nvPr/>
        </p:nvSpPr>
        <p:spPr>
          <a:xfrm>
            <a:off x="7058794" y="47101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F98E2C-CC0A-4731-96B0-147EEA83A176}"/>
              </a:ext>
            </a:extLst>
          </p:cNvPr>
          <p:cNvSpPr/>
          <p:nvPr/>
        </p:nvSpPr>
        <p:spPr>
          <a:xfrm>
            <a:off x="7442577" y="4727032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792200D-1C7A-48D9-B61B-545FE98B383C}"/>
              </a:ext>
            </a:extLst>
          </p:cNvPr>
          <p:cNvSpPr/>
          <p:nvPr/>
        </p:nvSpPr>
        <p:spPr>
          <a:xfrm>
            <a:off x="7839725" y="4703264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294C03F-CFCA-495E-92FA-FF6C200F6C1D}"/>
              </a:ext>
            </a:extLst>
          </p:cNvPr>
          <p:cNvSpPr/>
          <p:nvPr/>
        </p:nvSpPr>
        <p:spPr>
          <a:xfrm>
            <a:off x="8186630" y="4698827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468F59-8F2A-43BF-AE3E-037F3DB6B215}"/>
              </a:ext>
            </a:extLst>
          </p:cNvPr>
          <p:cNvSpPr/>
          <p:nvPr/>
        </p:nvSpPr>
        <p:spPr>
          <a:xfrm>
            <a:off x="8518655" y="4696796"/>
            <a:ext cx="261746" cy="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E2EE7A-C52A-462C-ABC8-214444912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28">
            <a:extLst>
              <a:ext uri="{FF2B5EF4-FFF2-40B4-BE49-F238E27FC236}">
                <a16:creationId xmlns:a16="http://schemas.microsoft.com/office/drawing/2014/main" id="{9FA76981-6042-40FC-9D67-CBC314C88B6A}"/>
              </a:ext>
            </a:extLst>
          </p:cNvPr>
          <p:cNvSpPr/>
          <p:nvPr/>
        </p:nvSpPr>
        <p:spPr>
          <a:xfrm>
            <a:off x="3492406" y="1720554"/>
            <a:ext cx="720000" cy="720000"/>
          </a:xfrm>
          <a:prstGeom prst="roundRect">
            <a:avLst/>
          </a:prstGeom>
          <a:solidFill>
            <a:srgbClr val="FECC4E"/>
          </a:solidFill>
          <a:ln>
            <a:solidFill>
              <a:srgbClr val="FEC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7C0A6506-F06B-434D-8205-47F629AF232B}"/>
              </a:ext>
            </a:extLst>
          </p:cNvPr>
          <p:cNvSpPr/>
          <p:nvPr/>
        </p:nvSpPr>
        <p:spPr>
          <a:xfrm>
            <a:off x="6424390" y="1720554"/>
            <a:ext cx="720000" cy="720000"/>
          </a:xfrm>
          <a:prstGeom prst="roundRect">
            <a:avLst/>
          </a:prstGeom>
          <a:solidFill>
            <a:srgbClr val="BED630"/>
          </a:solidFill>
          <a:ln>
            <a:solidFill>
              <a:srgbClr val="BED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Rounded Rectangle 26">
            <a:extLst>
              <a:ext uri="{FF2B5EF4-FFF2-40B4-BE49-F238E27FC236}">
                <a16:creationId xmlns:a16="http://schemas.microsoft.com/office/drawing/2014/main" id="{E45C48E7-D617-4305-99D0-F4B3A3B527F5}"/>
              </a:ext>
            </a:extLst>
          </p:cNvPr>
          <p:cNvSpPr/>
          <p:nvPr/>
        </p:nvSpPr>
        <p:spPr>
          <a:xfrm>
            <a:off x="2026414" y="1720554"/>
            <a:ext cx="720000" cy="720000"/>
          </a:xfrm>
          <a:prstGeom prst="roundRect">
            <a:avLst/>
          </a:prstGeom>
          <a:solidFill>
            <a:srgbClr val="77CCD0"/>
          </a:solidFill>
          <a:ln>
            <a:solidFill>
              <a:srgbClr val="77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C65DB251-17C1-45A3-8D46-26BFDFD87339}"/>
              </a:ext>
            </a:extLst>
          </p:cNvPr>
          <p:cNvSpPr/>
          <p:nvPr/>
        </p:nvSpPr>
        <p:spPr>
          <a:xfrm>
            <a:off x="4958398" y="1720554"/>
            <a:ext cx="720000" cy="720000"/>
          </a:xfrm>
          <a:prstGeom prst="roundRect">
            <a:avLst/>
          </a:prstGeom>
          <a:solidFill>
            <a:srgbClr val="AEABD4"/>
          </a:solidFill>
          <a:ln>
            <a:solidFill>
              <a:srgbClr val="AE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0DD6-65D7-4970-BC05-5F43F6CF6B2B}"/>
              </a:ext>
            </a:extLst>
          </p:cNvPr>
          <p:cNvSpPr txBox="1"/>
          <p:nvPr/>
        </p:nvSpPr>
        <p:spPr>
          <a:xfrm>
            <a:off x="2411322" y="3218574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46DF6A-9828-4593-B9CE-B7F48F6F4658}"/>
              </a:ext>
            </a:extLst>
          </p:cNvPr>
          <p:cNvSpPr txBox="1"/>
          <p:nvPr/>
        </p:nvSpPr>
        <p:spPr>
          <a:xfrm>
            <a:off x="2949204" y="3220780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5AA7F0-6FD8-40D2-922A-9F1A1B8168D0}"/>
              </a:ext>
            </a:extLst>
          </p:cNvPr>
          <p:cNvSpPr txBox="1"/>
          <p:nvPr/>
        </p:nvSpPr>
        <p:spPr>
          <a:xfrm>
            <a:off x="3490450" y="3223888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6660A4-1F9D-4A32-BF50-7274C6ACCAF1}"/>
              </a:ext>
            </a:extLst>
          </p:cNvPr>
          <p:cNvSpPr txBox="1"/>
          <p:nvPr/>
        </p:nvSpPr>
        <p:spPr>
          <a:xfrm>
            <a:off x="4038416" y="3223889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AC4996-2141-4F21-951A-3FFD0942C80A}"/>
              </a:ext>
            </a:extLst>
          </p:cNvPr>
          <p:cNvSpPr txBox="1"/>
          <p:nvPr/>
        </p:nvSpPr>
        <p:spPr>
          <a:xfrm>
            <a:off x="4585262" y="3220780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02BA37-696A-4ED7-8A1B-28B4C31A34B8}"/>
              </a:ext>
            </a:extLst>
          </p:cNvPr>
          <p:cNvSpPr txBox="1"/>
          <p:nvPr/>
        </p:nvSpPr>
        <p:spPr>
          <a:xfrm>
            <a:off x="5125386" y="3223885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9B5733-7114-4C36-8B0C-9DC8094AC821}"/>
              </a:ext>
            </a:extLst>
          </p:cNvPr>
          <p:cNvSpPr txBox="1"/>
          <p:nvPr/>
        </p:nvSpPr>
        <p:spPr>
          <a:xfrm>
            <a:off x="5658786" y="3223889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0BC360-697A-4D47-A9DB-E1F726FFCD11}"/>
              </a:ext>
            </a:extLst>
          </p:cNvPr>
          <p:cNvSpPr txBox="1"/>
          <p:nvPr/>
        </p:nvSpPr>
        <p:spPr>
          <a:xfrm>
            <a:off x="6205632" y="3223891"/>
            <a:ext cx="537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4AAD1395-5940-447F-8AF2-3D1A77DF5339}"/>
              </a:ext>
            </a:extLst>
          </p:cNvPr>
          <p:cNvSpPr/>
          <p:nvPr/>
        </p:nvSpPr>
        <p:spPr>
          <a:xfrm>
            <a:off x="6424390" y="1722541"/>
            <a:ext cx="720000" cy="720000"/>
          </a:xfrm>
          <a:prstGeom prst="roundRect">
            <a:avLst/>
          </a:prstGeom>
          <a:solidFill>
            <a:srgbClr val="BED630"/>
          </a:solidFill>
          <a:ln>
            <a:solidFill>
              <a:srgbClr val="BED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E64D721A-C7C5-4C86-9156-6D75BDC530E2}"/>
              </a:ext>
            </a:extLst>
          </p:cNvPr>
          <p:cNvSpPr/>
          <p:nvPr/>
        </p:nvSpPr>
        <p:spPr>
          <a:xfrm>
            <a:off x="4954248" y="1721586"/>
            <a:ext cx="720000" cy="720000"/>
          </a:xfrm>
          <a:prstGeom prst="roundRect">
            <a:avLst/>
          </a:prstGeom>
          <a:solidFill>
            <a:srgbClr val="AEABD4"/>
          </a:solidFill>
          <a:ln>
            <a:solidFill>
              <a:srgbClr val="AE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ounded Rectangle 28">
            <a:extLst>
              <a:ext uri="{FF2B5EF4-FFF2-40B4-BE49-F238E27FC236}">
                <a16:creationId xmlns:a16="http://schemas.microsoft.com/office/drawing/2014/main" id="{62A8A61E-7083-4201-A0A4-8069640842C4}"/>
              </a:ext>
            </a:extLst>
          </p:cNvPr>
          <p:cNvSpPr/>
          <p:nvPr/>
        </p:nvSpPr>
        <p:spPr>
          <a:xfrm>
            <a:off x="3506892" y="1708854"/>
            <a:ext cx="720000" cy="720000"/>
          </a:xfrm>
          <a:prstGeom prst="roundRect">
            <a:avLst/>
          </a:prstGeom>
          <a:solidFill>
            <a:srgbClr val="FECC4E"/>
          </a:solidFill>
          <a:ln>
            <a:solidFill>
              <a:srgbClr val="FEC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Rounded Rectangle 26">
            <a:extLst>
              <a:ext uri="{FF2B5EF4-FFF2-40B4-BE49-F238E27FC236}">
                <a16:creationId xmlns:a16="http://schemas.microsoft.com/office/drawing/2014/main" id="{FAC01A80-070A-4421-9D9D-E2EA663637F6}"/>
              </a:ext>
            </a:extLst>
          </p:cNvPr>
          <p:cNvSpPr/>
          <p:nvPr/>
        </p:nvSpPr>
        <p:spPr>
          <a:xfrm>
            <a:off x="2023166" y="1717127"/>
            <a:ext cx="720000" cy="720000"/>
          </a:xfrm>
          <a:prstGeom prst="roundRect">
            <a:avLst/>
          </a:prstGeom>
          <a:solidFill>
            <a:srgbClr val="77CCD0"/>
          </a:solidFill>
          <a:ln>
            <a:solidFill>
              <a:srgbClr val="77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156B0B51-63CB-4DC3-9358-DD49AA7B1196}"/>
              </a:ext>
            </a:extLst>
          </p:cNvPr>
          <p:cNvSpPr/>
          <p:nvPr/>
        </p:nvSpPr>
        <p:spPr>
          <a:xfrm>
            <a:off x="6424390" y="4519814"/>
            <a:ext cx="720000" cy="720000"/>
          </a:xfrm>
          <a:prstGeom prst="roundRect">
            <a:avLst/>
          </a:prstGeom>
          <a:solidFill>
            <a:srgbClr val="FECC4E"/>
          </a:solidFill>
          <a:ln>
            <a:solidFill>
              <a:srgbClr val="FEC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571A73A-B755-4E7E-B88F-739B80CACB73}"/>
              </a:ext>
            </a:extLst>
          </p:cNvPr>
          <p:cNvSpPr/>
          <p:nvPr/>
        </p:nvSpPr>
        <p:spPr>
          <a:xfrm>
            <a:off x="2026414" y="4519814"/>
            <a:ext cx="720000" cy="720000"/>
          </a:xfrm>
          <a:prstGeom prst="roundRect">
            <a:avLst/>
          </a:prstGeom>
          <a:solidFill>
            <a:srgbClr val="BED630"/>
          </a:solidFill>
          <a:ln>
            <a:solidFill>
              <a:srgbClr val="BED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2AB847-3B09-45A5-B6AA-C27016EBE4F6}"/>
              </a:ext>
            </a:extLst>
          </p:cNvPr>
          <p:cNvSpPr/>
          <p:nvPr/>
        </p:nvSpPr>
        <p:spPr>
          <a:xfrm>
            <a:off x="3487086" y="4519814"/>
            <a:ext cx="720000" cy="720000"/>
          </a:xfrm>
          <a:prstGeom prst="roundRect">
            <a:avLst/>
          </a:prstGeom>
          <a:solidFill>
            <a:srgbClr val="77CCD0"/>
          </a:solidFill>
          <a:ln>
            <a:solidFill>
              <a:srgbClr val="77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144CD82-AD63-4C2E-BEF9-39E515DE66A0}"/>
              </a:ext>
            </a:extLst>
          </p:cNvPr>
          <p:cNvSpPr/>
          <p:nvPr/>
        </p:nvSpPr>
        <p:spPr>
          <a:xfrm>
            <a:off x="4958398" y="4519814"/>
            <a:ext cx="720000" cy="720000"/>
          </a:xfrm>
          <a:prstGeom prst="roundRect">
            <a:avLst/>
          </a:prstGeom>
          <a:solidFill>
            <a:srgbClr val="AEABD4"/>
          </a:solidFill>
          <a:ln>
            <a:solidFill>
              <a:srgbClr val="AE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46B4D0C-4224-47C9-B7D5-CE638F719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98" y="2140953"/>
            <a:ext cx="2671510" cy="25312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C4B456-0780-4A9E-8391-506EE89CA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1" y="2464180"/>
            <a:ext cx="2358478" cy="2107820"/>
          </a:xfrm>
          <a:prstGeom prst="rect">
            <a:avLst/>
          </a:prstGeom>
        </p:spPr>
      </p:pic>
      <p:sp>
        <p:nvSpPr>
          <p:cNvPr id="38" name="Rounded Rectangular Callout 13">
            <a:extLst>
              <a:ext uri="{FF2B5EF4-FFF2-40B4-BE49-F238E27FC236}">
                <a16:creationId xmlns:a16="http://schemas.microsoft.com/office/drawing/2014/main" id="{E03DBE63-2BC1-4FA7-82C5-2757010D8884}"/>
              </a:ext>
            </a:extLst>
          </p:cNvPr>
          <p:cNvSpPr/>
          <p:nvPr/>
        </p:nvSpPr>
        <p:spPr>
          <a:xfrm>
            <a:off x="1204864" y="1183723"/>
            <a:ext cx="3082853" cy="1637334"/>
          </a:xfrm>
          <a:custGeom>
            <a:avLst/>
            <a:gdLst>
              <a:gd name="connsiteX0" fmla="*/ 0 w 2373086"/>
              <a:gd name="connsiteY0" fmla="*/ 173292 h 1039730"/>
              <a:gd name="connsiteX1" fmla="*/ 173292 w 2373086"/>
              <a:gd name="connsiteY1" fmla="*/ 0 h 1039730"/>
              <a:gd name="connsiteX2" fmla="*/ 395514 w 2373086"/>
              <a:gd name="connsiteY2" fmla="*/ 0 h 1039730"/>
              <a:gd name="connsiteX3" fmla="*/ 395514 w 2373086"/>
              <a:gd name="connsiteY3" fmla="*/ 0 h 1039730"/>
              <a:gd name="connsiteX4" fmla="*/ 988786 w 2373086"/>
              <a:gd name="connsiteY4" fmla="*/ 0 h 1039730"/>
              <a:gd name="connsiteX5" fmla="*/ 2199794 w 2373086"/>
              <a:gd name="connsiteY5" fmla="*/ 0 h 1039730"/>
              <a:gd name="connsiteX6" fmla="*/ 2373086 w 2373086"/>
              <a:gd name="connsiteY6" fmla="*/ 173292 h 1039730"/>
              <a:gd name="connsiteX7" fmla="*/ 2373086 w 2373086"/>
              <a:gd name="connsiteY7" fmla="*/ 606509 h 1039730"/>
              <a:gd name="connsiteX8" fmla="*/ 2373086 w 2373086"/>
              <a:gd name="connsiteY8" fmla="*/ 606509 h 1039730"/>
              <a:gd name="connsiteX9" fmla="*/ 2373086 w 2373086"/>
              <a:gd name="connsiteY9" fmla="*/ 866442 h 1039730"/>
              <a:gd name="connsiteX10" fmla="*/ 2373086 w 2373086"/>
              <a:gd name="connsiteY10" fmla="*/ 866438 h 1039730"/>
              <a:gd name="connsiteX11" fmla="*/ 2199794 w 2373086"/>
              <a:gd name="connsiteY11" fmla="*/ 1039730 h 1039730"/>
              <a:gd name="connsiteX12" fmla="*/ 988786 w 2373086"/>
              <a:gd name="connsiteY12" fmla="*/ 1039730 h 1039730"/>
              <a:gd name="connsiteX13" fmla="*/ 77742 w 2373086"/>
              <a:gd name="connsiteY13" fmla="*/ 1238110 h 1039730"/>
              <a:gd name="connsiteX14" fmla="*/ 395514 w 2373086"/>
              <a:gd name="connsiteY14" fmla="*/ 1039730 h 1039730"/>
              <a:gd name="connsiteX15" fmla="*/ 173292 w 2373086"/>
              <a:gd name="connsiteY15" fmla="*/ 1039730 h 1039730"/>
              <a:gd name="connsiteX16" fmla="*/ 0 w 2373086"/>
              <a:gd name="connsiteY16" fmla="*/ 866438 h 1039730"/>
              <a:gd name="connsiteX17" fmla="*/ 0 w 2373086"/>
              <a:gd name="connsiteY17" fmla="*/ 866442 h 1039730"/>
              <a:gd name="connsiteX18" fmla="*/ 0 w 2373086"/>
              <a:gd name="connsiteY18" fmla="*/ 606509 h 1039730"/>
              <a:gd name="connsiteX19" fmla="*/ 0 w 2373086"/>
              <a:gd name="connsiteY19" fmla="*/ 606509 h 1039730"/>
              <a:gd name="connsiteX20" fmla="*/ 0 w 2373086"/>
              <a:gd name="connsiteY20" fmla="*/ 173292 h 1039730"/>
              <a:gd name="connsiteX0" fmla="*/ 0 w 2373086"/>
              <a:gd name="connsiteY0" fmla="*/ 173292 h 1238110"/>
              <a:gd name="connsiteX1" fmla="*/ 173292 w 2373086"/>
              <a:gd name="connsiteY1" fmla="*/ 0 h 1238110"/>
              <a:gd name="connsiteX2" fmla="*/ 395514 w 2373086"/>
              <a:gd name="connsiteY2" fmla="*/ 0 h 1238110"/>
              <a:gd name="connsiteX3" fmla="*/ 395514 w 2373086"/>
              <a:gd name="connsiteY3" fmla="*/ 0 h 1238110"/>
              <a:gd name="connsiteX4" fmla="*/ 988786 w 2373086"/>
              <a:gd name="connsiteY4" fmla="*/ 0 h 1238110"/>
              <a:gd name="connsiteX5" fmla="*/ 2199794 w 2373086"/>
              <a:gd name="connsiteY5" fmla="*/ 0 h 1238110"/>
              <a:gd name="connsiteX6" fmla="*/ 2373086 w 2373086"/>
              <a:gd name="connsiteY6" fmla="*/ 173292 h 1238110"/>
              <a:gd name="connsiteX7" fmla="*/ 2373086 w 2373086"/>
              <a:gd name="connsiteY7" fmla="*/ 606509 h 1238110"/>
              <a:gd name="connsiteX8" fmla="*/ 2373086 w 2373086"/>
              <a:gd name="connsiteY8" fmla="*/ 606509 h 1238110"/>
              <a:gd name="connsiteX9" fmla="*/ 2373086 w 2373086"/>
              <a:gd name="connsiteY9" fmla="*/ 866442 h 1238110"/>
              <a:gd name="connsiteX10" fmla="*/ 2373086 w 2373086"/>
              <a:gd name="connsiteY10" fmla="*/ 866438 h 1238110"/>
              <a:gd name="connsiteX11" fmla="*/ 2199794 w 2373086"/>
              <a:gd name="connsiteY11" fmla="*/ 1039730 h 1238110"/>
              <a:gd name="connsiteX12" fmla="*/ 607786 w 2373086"/>
              <a:gd name="connsiteY12" fmla="*/ 1083273 h 1238110"/>
              <a:gd name="connsiteX13" fmla="*/ 77742 w 2373086"/>
              <a:gd name="connsiteY13" fmla="*/ 1238110 h 1238110"/>
              <a:gd name="connsiteX14" fmla="*/ 395514 w 2373086"/>
              <a:gd name="connsiteY14" fmla="*/ 1039730 h 1238110"/>
              <a:gd name="connsiteX15" fmla="*/ 173292 w 2373086"/>
              <a:gd name="connsiteY15" fmla="*/ 1039730 h 1238110"/>
              <a:gd name="connsiteX16" fmla="*/ 0 w 2373086"/>
              <a:gd name="connsiteY16" fmla="*/ 866438 h 1238110"/>
              <a:gd name="connsiteX17" fmla="*/ 0 w 2373086"/>
              <a:gd name="connsiteY17" fmla="*/ 866442 h 1238110"/>
              <a:gd name="connsiteX18" fmla="*/ 0 w 2373086"/>
              <a:gd name="connsiteY18" fmla="*/ 606509 h 1238110"/>
              <a:gd name="connsiteX19" fmla="*/ 0 w 2373086"/>
              <a:gd name="connsiteY19" fmla="*/ 606509 h 1238110"/>
              <a:gd name="connsiteX20" fmla="*/ 0 w 2373086"/>
              <a:gd name="connsiteY20" fmla="*/ 173292 h 1238110"/>
              <a:gd name="connsiteX0" fmla="*/ 0 w 2373086"/>
              <a:gd name="connsiteY0" fmla="*/ 173292 h 1238110"/>
              <a:gd name="connsiteX1" fmla="*/ 173292 w 2373086"/>
              <a:gd name="connsiteY1" fmla="*/ 0 h 1238110"/>
              <a:gd name="connsiteX2" fmla="*/ 395514 w 2373086"/>
              <a:gd name="connsiteY2" fmla="*/ 0 h 1238110"/>
              <a:gd name="connsiteX3" fmla="*/ 395514 w 2373086"/>
              <a:gd name="connsiteY3" fmla="*/ 0 h 1238110"/>
              <a:gd name="connsiteX4" fmla="*/ 988786 w 2373086"/>
              <a:gd name="connsiteY4" fmla="*/ 0 h 1238110"/>
              <a:gd name="connsiteX5" fmla="*/ 2199794 w 2373086"/>
              <a:gd name="connsiteY5" fmla="*/ 0 h 1238110"/>
              <a:gd name="connsiteX6" fmla="*/ 2373086 w 2373086"/>
              <a:gd name="connsiteY6" fmla="*/ 173292 h 1238110"/>
              <a:gd name="connsiteX7" fmla="*/ 2373086 w 2373086"/>
              <a:gd name="connsiteY7" fmla="*/ 606509 h 1238110"/>
              <a:gd name="connsiteX8" fmla="*/ 2373086 w 2373086"/>
              <a:gd name="connsiteY8" fmla="*/ 606509 h 1238110"/>
              <a:gd name="connsiteX9" fmla="*/ 2373086 w 2373086"/>
              <a:gd name="connsiteY9" fmla="*/ 866442 h 1238110"/>
              <a:gd name="connsiteX10" fmla="*/ 2373086 w 2373086"/>
              <a:gd name="connsiteY10" fmla="*/ 866438 h 1238110"/>
              <a:gd name="connsiteX11" fmla="*/ 2199794 w 2373086"/>
              <a:gd name="connsiteY11" fmla="*/ 1039730 h 1238110"/>
              <a:gd name="connsiteX12" fmla="*/ 564243 w 2373086"/>
              <a:gd name="connsiteY12" fmla="*/ 1050616 h 1238110"/>
              <a:gd name="connsiteX13" fmla="*/ 77742 w 2373086"/>
              <a:gd name="connsiteY13" fmla="*/ 1238110 h 1238110"/>
              <a:gd name="connsiteX14" fmla="*/ 395514 w 2373086"/>
              <a:gd name="connsiteY14" fmla="*/ 1039730 h 1238110"/>
              <a:gd name="connsiteX15" fmla="*/ 173292 w 2373086"/>
              <a:gd name="connsiteY15" fmla="*/ 1039730 h 1238110"/>
              <a:gd name="connsiteX16" fmla="*/ 0 w 2373086"/>
              <a:gd name="connsiteY16" fmla="*/ 866438 h 1238110"/>
              <a:gd name="connsiteX17" fmla="*/ 0 w 2373086"/>
              <a:gd name="connsiteY17" fmla="*/ 866442 h 1238110"/>
              <a:gd name="connsiteX18" fmla="*/ 0 w 2373086"/>
              <a:gd name="connsiteY18" fmla="*/ 606509 h 1238110"/>
              <a:gd name="connsiteX19" fmla="*/ 0 w 2373086"/>
              <a:gd name="connsiteY19" fmla="*/ 606509 h 1238110"/>
              <a:gd name="connsiteX20" fmla="*/ 0 w 2373086"/>
              <a:gd name="connsiteY20" fmla="*/ 173292 h 1238110"/>
              <a:gd name="connsiteX0" fmla="*/ 0 w 2373086"/>
              <a:gd name="connsiteY0" fmla="*/ 173292 h 1183681"/>
              <a:gd name="connsiteX1" fmla="*/ 173292 w 2373086"/>
              <a:gd name="connsiteY1" fmla="*/ 0 h 1183681"/>
              <a:gd name="connsiteX2" fmla="*/ 395514 w 2373086"/>
              <a:gd name="connsiteY2" fmla="*/ 0 h 1183681"/>
              <a:gd name="connsiteX3" fmla="*/ 395514 w 2373086"/>
              <a:gd name="connsiteY3" fmla="*/ 0 h 1183681"/>
              <a:gd name="connsiteX4" fmla="*/ 988786 w 2373086"/>
              <a:gd name="connsiteY4" fmla="*/ 0 h 1183681"/>
              <a:gd name="connsiteX5" fmla="*/ 2199794 w 2373086"/>
              <a:gd name="connsiteY5" fmla="*/ 0 h 1183681"/>
              <a:gd name="connsiteX6" fmla="*/ 2373086 w 2373086"/>
              <a:gd name="connsiteY6" fmla="*/ 173292 h 1183681"/>
              <a:gd name="connsiteX7" fmla="*/ 2373086 w 2373086"/>
              <a:gd name="connsiteY7" fmla="*/ 606509 h 1183681"/>
              <a:gd name="connsiteX8" fmla="*/ 2373086 w 2373086"/>
              <a:gd name="connsiteY8" fmla="*/ 606509 h 1183681"/>
              <a:gd name="connsiteX9" fmla="*/ 2373086 w 2373086"/>
              <a:gd name="connsiteY9" fmla="*/ 866442 h 1183681"/>
              <a:gd name="connsiteX10" fmla="*/ 2373086 w 2373086"/>
              <a:gd name="connsiteY10" fmla="*/ 866438 h 1183681"/>
              <a:gd name="connsiteX11" fmla="*/ 2199794 w 2373086"/>
              <a:gd name="connsiteY11" fmla="*/ 1039730 h 1183681"/>
              <a:gd name="connsiteX12" fmla="*/ 564243 w 2373086"/>
              <a:gd name="connsiteY12" fmla="*/ 1050616 h 1183681"/>
              <a:gd name="connsiteX13" fmla="*/ 208370 w 2373086"/>
              <a:gd name="connsiteY13" fmla="*/ 1183681 h 1183681"/>
              <a:gd name="connsiteX14" fmla="*/ 395514 w 2373086"/>
              <a:gd name="connsiteY14" fmla="*/ 1039730 h 1183681"/>
              <a:gd name="connsiteX15" fmla="*/ 173292 w 2373086"/>
              <a:gd name="connsiteY15" fmla="*/ 1039730 h 1183681"/>
              <a:gd name="connsiteX16" fmla="*/ 0 w 2373086"/>
              <a:gd name="connsiteY16" fmla="*/ 866438 h 1183681"/>
              <a:gd name="connsiteX17" fmla="*/ 0 w 2373086"/>
              <a:gd name="connsiteY17" fmla="*/ 866442 h 1183681"/>
              <a:gd name="connsiteX18" fmla="*/ 0 w 2373086"/>
              <a:gd name="connsiteY18" fmla="*/ 606509 h 1183681"/>
              <a:gd name="connsiteX19" fmla="*/ 0 w 2373086"/>
              <a:gd name="connsiteY19" fmla="*/ 606509 h 1183681"/>
              <a:gd name="connsiteX20" fmla="*/ 0 w 2373086"/>
              <a:gd name="connsiteY20" fmla="*/ 173292 h 118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3086" h="1183681">
                <a:moveTo>
                  <a:pt x="0" y="173292"/>
                </a:moveTo>
                <a:cubicBezTo>
                  <a:pt x="0" y="77585"/>
                  <a:pt x="77585" y="0"/>
                  <a:pt x="173292" y="0"/>
                </a:cubicBezTo>
                <a:lnTo>
                  <a:pt x="395514" y="0"/>
                </a:lnTo>
                <a:lnTo>
                  <a:pt x="395514" y="0"/>
                </a:lnTo>
                <a:lnTo>
                  <a:pt x="988786" y="0"/>
                </a:lnTo>
                <a:lnTo>
                  <a:pt x="2199794" y="0"/>
                </a:lnTo>
                <a:cubicBezTo>
                  <a:pt x="2295501" y="0"/>
                  <a:pt x="2373086" y="77585"/>
                  <a:pt x="2373086" y="173292"/>
                </a:cubicBezTo>
                <a:lnTo>
                  <a:pt x="2373086" y="606509"/>
                </a:lnTo>
                <a:lnTo>
                  <a:pt x="2373086" y="606509"/>
                </a:lnTo>
                <a:lnTo>
                  <a:pt x="2373086" y="866442"/>
                </a:lnTo>
                <a:lnTo>
                  <a:pt x="2373086" y="866438"/>
                </a:lnTo>
                <a:cubicBezTo>
                  <a:pt x="2373086" y="962145"/>
                  <a:pt x="2295501" y="1039730"/>
                  <a:pt x="2199794" y="1039730"/>
                </a:cubicBezTo>
                <a:lnTo>
                  <a:pt x="564243" y="1050616"/>
                </a:lnTo>
                <a:lnTo>
                  <a:pt x="208370" y="1183681"/>
                </a:lnTo>
                <a:lnTo>
                  <a:pt x="395514" y="1039730"/>
                </a:lnTo>
                <a:lnTo>
                  <a:pt x="173292" y="1039730"/>
                </a:lnTo>
                <a:cubicBezTo>
                  <a:pt x="77585" y="1039730"/>
                  <a:pt x="0" y="962145"/>
                  <a:pt x="0" y="866438"/>
                </a:cubicBezTo>
                <a:lnTo>
                  <a:pt x="0" y="866442"/>
                </a:lnTo>
                <a:lnTo>
                  <a:pt x="0" y="606509"/>
                </a:lnTo>
                <a:lnTo>
                  <a:pt x="0" y="606509"/>
                </a:lnTo>
                <a:lnTo>
                  <a:pt x="0" y="1732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ular Callout 24">
            <a:extLst>
              <a:ext uri="{FF2B5EF4-FFF2-40B4-BE49-F238E27FC236}">
                <a16:creationId xmlns:a16="http://schemas.microsoft.com/office/drawing/2014/main" id="{7FD703E0-F807-4079-BA65-B3E5C827ED79}"/>
              </a:ext>
            </a:extLst>
          </p:cNvPr>
          <p:cNvSpPr/>
          <p:nvPr/>
        </p:nvSpPr>
        <p:spPr>
          <a:xfrm>
            <a:off x="4888690" y="1329899"/>
            <a:ext cx="2927886" cy="1247310"/>
          </a:xfrm>
          <a:custGeom>
            <a:avLst/>
            <a:gdLst>
              <a:gd name="connsiteX0" fmla="*/ 0 w 1850571"/>
              <a:gd name="connsiteY0" fmla="*/ 155110 h 930641"/>
              <a:gd name="connsiteX1" fmla="*/ 155110 w 1850571"/>
              <a:gd name="connsiteY1" fmla="*/ 0 h 930641"/>
              <a:gd name="connsiteX2" fmla="*/ 1079500 w 1850571"/>
              <a:gd name="connsiteY2" fmla="*/ 0 h 930641"/>
              <a:gd name="connsiteX3" fmla="*/ 1079500 w 1850571"/>
              <a:gd name="connsiteY3" fmla="*/ 0 h 930641"/>
              <a:gd name="connsiteX4" fmla="*/ 1542143 w 1850571"/>
              <a:gd name="connsiteY4" fmla="*/ 0 h 930641"/>
              <a:gd name="connsiteX5" fmla="*/ 1695461 w 1850571"/>
              <a:gd name="connsiteY5" fmla="*/ 0 h 930641"/>
              <a:gd name="connsiteX6" fmla="*/ 1850571 w 1850571"/>
              <a:gd name="connsiteY6" fmla="*/ 155110 h 930641"/>
              <a:gd name="connsiteX7" fmla="*/ 1850571 w 1850571"/>
              <a:gd name="connsiteY7" fmla="*/ 542874 h 930641"/>
              <a:gd name="connsiteX8" fmla="*/ 2107301 w 1850571"/>
              <a:gd name="connsiteY8" fmla="*/ 883681 h 930641"/>
              <a:gd name="connsiteX9" fmla="*/ 1850571 w 1850571"/>
              <a:gd name="connsiteY9" fmla="*/ 775534 h 930641"/>
              <a:gd name="connsiteX10" fmla="*/ 1850571 w 1850571"/>
              <a:gd name="connsiteY10" fmla="*/ 775531 h 930641"/>
              <a:gd name="connsiteX11" fmla="*/ 1695461 w 1850571"/>
              <a:gd name="connsiteY11" fmla="*/ 930641 h 930641"/>
              <a:gd name="connsiteX12" fmla="*/ 1542143 w 1850571"/>
              <a:gd name="connsiteY12" fmla="*/ 930641 h 930641"/>
              <a:gd name="connsiteX13" fmla="*/ 1079500 w 1850571"/>
              <a:gd name="connsiteY13" fmla="*/ 930641 h 930641"/>
              <a:gd name="connsiteX14" fmla="*/ 1079500 w 1850571"/>
              <a:gd name="connsiteY14" fmla="*/ 930641 h 930641"/>
              <a:gd name="connsiteX15" fmla="*/ 155110 w 1850571"/>
              <a:gd name="connsiteY15" fmla="*/ 930641 h 930641"/>
              <a:gd name="connsiteX16" fmla="*/ 0 w 1850571"/>
              <a:gd name="connsiteY16" fmla="*/ 775531 h 930641"/>
              <a:gd name="connsiteX17" fmla="*/ 0 w 1850571"/>
              <a:gd name="connsiteY17" fmla="*/ 775534 h 930641"/>
              <a:gd name="connsiteX18" fmla="*/ 0 w 1850571"/>
              <a:gd name="connsiteY18" fmla="*/ 542874 h 930641"/>
              <a:gd name="connsiteX19" fmla="*/ 0 w 1850571"/>
              <a:gd name="connsiteY19" fmla="*/ 542874 h 930641"/>
              <a:gd name="connsiteX20" fmla="*/ 0 w 1850571"/>
              <a:gd name="connsiteY20" fmla="*/ 155110 h 930641"/>
              <a:gd name="connsiteX0" fmla="*/ 0 w 2107301"/>
              <a:gd name="connsiteY0" fmla="*/ 155110 h 930641"/>
              <a:gd name="connsiteX1" fmla="*/ 155110 w 2107301"/>
              <a:gd name="connsiteY1" fmla="*/ 0 h 930641"/>
              <a:gd name="connsiteX2" fmla="*/ 1079500 w 2107301"/>
              <a:gd name="connsiteY2" fmla="*/ 0 h 930641"/>
              <a:gd name="connsiteX3" fmla="*/ 1079500 w 2107301"/>
              <a:gd name="connsiteY3" fmla="*/ 0 h 930641"/>
              <a:gd name="connsiteX4" fmla="*/ 1542143 w 2107301"/>
              <a:gd name="connsiteY4" fmla="*/ 0 h 930641"/>
              <a:gd name="connsiteX5" fmla="*/ 1695461 w 2107301"/>
              <a:gd name="connsiteY5" fmla="*/ 0 h 930641"/>
              <a:gd name="connsiteX6" fmla="*/ 1850571 w 2107301"/>
              <a:gd name="connsiteY6" fmla="*/ 155110 h 930641"/>
              <a:gd name="connsiteX7" fmla="*/ 1850571 w 2107301"/>
              <a:gd name="connsiteY7" fmla="*/ 542874 h 930641"/>
              <a:gd name="connsiteX8" fmla="*/ 2107301 w 2107301"/>
              <a:gd name="connsiteY8" fmla="*/ 883681 h 930641"/>
              <a:gd name="connsiteX9" fmla="*/ 1850571 w 2107301"/>
              <a:gd name="connsiteY9" fmla="*/ 775534 h 930641"/>
              <a:gd name="connsiteX10" fmla="*/ 1850571 w 2107301"/>
              <a:gd name="connsiteY10" fmla="*/ 829959 h 930641"/>
              <a:gd name="connsiteX11" fmla="*/ 1695461 w 2107301"/>
              <a:gd name="connsiteY11" fmla="*/ 930641 h 930641"/>
              <a:gd name="connsiteX12" fmla="*/ 1542143 w 2107301"/>
              <a:gd name="connsiteY12" fmla="*/ 930641 h 930641"/>
              <a:gd name="connsiteX13" fmla="*/ 1079500 w 2107301"/>
              <a:gd name="connsiteY13" fmla="*/ 930641 h 930641"/>
              <a:gd name="connsiteX14" fmla="*/ 1079500 w 2107301"/>
              <a:gd name="connsiteY14" fmla="*/ 930641 h 930641"/>
              <a:gd name="connsiteX15" fmla="*/ 155110 w 2107301"/>
              <a:gd name="connsiteY15" fmla="*/ 930641 h 930641"/>
              <a:gd name="connsiteX16" fmla="*/ 0 w 2107301"/>
              <a:gd name="connsiteY16" fmla="*/ 775531 h 930641"/>
              <a:gd name="connsiteX17" fmla="*/ 0 w 2107301"/>
              <a:gd name="connsiteY17" fmla="*/ 775534 h 930641"/>
              <a:gd name="connsiteX18" fmla="*/ 0 w 2107301"/>
              <a:gd name="connsiteY18" fmla="*/ 542874 h 930641"/>
              <a:gd name="connsiteX19" fmla="*/ 0 w 2107301"/>
              <a:gd name="connsiteY19" fmla="*/ 542874 h 930641"/>
              <a:gd name="connsiteX20" fmla="*/ 0 w 2107301"/>
              <a:gd name="connsiteY20" fmla="*/ 155110 h 930641"/>
              <a:gd name="connsiteX0" fmla="*/ 0 w 2107301"/>
              <a:gd name="connsiteY0" fmla="*/ 155110 h 930641"/>
              <a:gd name="connsiteX1" fmla="*/ 155110 w 2107301"/>
              <a:gd name="connsiteY1" fmla="*/ 0 h 930641"/>
              <a:gd name="connsiteX2" fmla="*/ 1079500 w 2107301"/>
              <a:gd name="connsiteY2" fmla="*/ 0 h 930641"/>
              <a:gd name="connsiteX3" fmla="*/ 1079500 w 2107301"/>
              <a:gd name="connsiteY3" fmla="*/ 0 h 930641"/>
              <a:gd name="connsiteX4" fmla="*/ 1542143 w 2107301"/>
              <a:gd name="connsiteY4" fmla="*/ 0 h 930641"/>
              <a:gd name="connsiteX5" fmla="*/ 1695461 w 2107301"/>
              <a:gd name="connsiteY5" fmla="*/ 0 h 930641"/>
              <a:gd name="connsiteX6" fmla="*/ 1850571 w 2107301"/>
              <a:gd name="connsiteY6" fmla="*/ 155110 h 930641"/>
              <a:gd name="connsiteX7" fmla="*/ 1861456 w 2107301"/>
              <a:gd name="connsiteY7" fmla="*/ 662617 h 930641"/>
              <a:gd name="connsiteX8" fmla="*/ 2107301 w 2107301"/>
              <a:gd name="connsiteY8" fmla="*/ 883681 h 930641"/>
              <a:gd name="connsiteX9" fmla="*/ 1850571 w 2107301"/>
              <a:gd name="connsiteY9" fmla="*/ 775534 h 930641"/>
              <a:gd name="connsiteX10" fmla="*/ 1850571 w 2107301"/>
              <a:gd name="connsiteY10" fmla="*/ 829959 h 930641"/>
              <a:gd name="connsiteX11" fmla="*/ 1695461 w 2107301"/>
              <a:gd name="connsiteY11" fmla="*/ 930641 h 930641"/>
              <a:gd name="connsiteX12" fmla="*/ 1542143 w 2107301"/>
              <a:gd name="connsiteY12" fmla="*/ 930641 h 930641"/>
              <a:gd name="connsiteX13" fmla="*/ 1079500 w 2107301"/>
              <a:gd name="connsiteY13" fmla="*/ 930641 h 930641"/>
              <a:gd name="connsiteX14" fmla="*/ 1079500 w 2107301"/>
              <a:gd name="connsiteY14" fmla="*/ 930641 h 930641"/>
              <a:gd name="connsiteX15" fmla="*/ 155110 w 2107301"/>
              <a:gd name="connsiteY15" fmla="*/ 930641 h 930641"/>
              <a:gd name="connsiteX16" fmla="*/ 0 w 2107301"/>
              <a:gd name="connsiteY16" fmla="*/ 775531 h 930641"/>
              <a:gd name="connsiteX17" fmla="*/ 0 w 2107301"/>
              <a:gd name="connsiteY17" fmla="*/ 775534 h 930641"/>
              <a:gd name="connsiteX18" fmla="*/ 0 w 2107301"/>
              <a:gd name="connsiteY18" fmla="*/ 542874 h 930641"/>
              <a:gd name="connsiteX19" fmla="*/ 0 w 2107301"/>
              <a:gd name="connsiteY19" fmla="*/ 542874 h 930641"/>
              <a:gd name="connsiteX20" fmla="*/ 0 w 2107301"/>
              <a:gd name="connsiteY20" fmla="*/ 155110 h 9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07301" h="930641">
                <a:moveTo>
                  <a:pt x="0" y="155110"/>
                </a:moveTo>
                <a:cubicBezTo>
                  <a:pt x="0" y="69445"/>
                  <a:pt x="69445" y="0"/>
                  <a:pt x="155110" y="0"/>
                </a:cubicBezTo>
                <a:lnTo>
                  <a:pt x="1079500" y="0"/>
                </a:lnTo>
                <a:lnTo>
                  <a:pt x="1079500" y="0"/>
                </a:lnTo>
                <a:lnTo>
                  <a:pt x="1542143" y="0"/>
                </a:lnTo>
                <a:lnTo>
                  <a:pt x="1695461" y="0"/>
                </a:lnTo>
                <a:cubicBezTo>
                  <a:pt x="1781126" y="0"/>
                  <a:pt x="1850571" y="69445"/>
                  <a:pt x="1850571" y="155110"/>
                </a:cubicBezTo>
                <a:lnTo>
                  <a:pt x="1861456" y="662617"/>
                </a:lnTo>
                <a:lnTo>
                  <a:pt x="2107301" y="883681"/>
                </a:lnTo>
                <a:lnTo>
                  <a:pt x="1850571" y="775534"/>
                </a:lnTo>
                <a:lnTo>
                  <a:pt x="1850571" y="829959"/>
                </a:lnTo>
                <a:cubicBezTo>
                  <a:pt x="1850571" y="915624"/>
                  <a:pt x="1781126" y="930641"/>
                  <a:pt x="1695461" y="930641"/>
                </a:cubicBezTo>
                <a:lnTo>
                  <a:pt x="1542143" y="930641"/>
                </a:lnTo>
                <a:lnTo>
                  <a:pt x="1079500" y="930641"/>
                </a:lnTo>
                <a:lnTo>
                  <a:pt x="1079500" y="930641"/>
                </a:lnTo>
                <a:lnTo>
                  <a:pt x="155110" y="930641"/>
                </a:lnTo>
                <a:cubicBezTo>
                  <a:pt x="69445" y="930641"/>
                  <a:pt x="0" y="861196"/>
                  <a:pt x="0" y="775531"/>
                </a:cubicBezTo>
                <a:lnTo>
                  <a:pt x="0" y="775534"/>
                </a:lnTo>
                <a:lnTo>
                  <a:pt x="0" y="542874"/>
                </a:lnTo>
                <a:lnTo>
                  <a:pt x="0" y="542874"/>
                </a:lnTo>
                <a:lnTo>
                  <a:pt x="0" y="155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F1C2F-21BC-40B2-ABA8-93DB2252A6CD}"/>
              </a:ext>
            </a:extLst>
          </p:cNvPr>
          <p:cNvSpPr txBox="1"/>
          <p:nvPr/>
        </p:nvSpPr>
        <p:spPr>
          <a:xfrm>
            <a:off x="4888690" y="1330275"/>
            <a:ext cx="258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C36C2-2422-446D-B7BA-6212FB002364}"/>
              </a:ext>
            </a:extLst>
          </p:cNvPr>
          <p:cNvSpPr txBox="1"/>
          <p:nvPr/>
        </p:nvSpPr>
        <p:spPr>
          <a:xfrm>
            <a:off x="4892949" y="17085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BE501B-A17E-4388-9956-055433DEDC98}"/>
              </a:ext>
            </a:extLst>
          </p:cNvPr>
          <p:cNvSpPr txBox="1"/>
          <p:nvPr/>
        </p:nvSpPr>
        <p:spPr>
          <a:xfrm>
            <a:off x="5148343" y="1705469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F87CE9-0EB6-43CD-8F03-DEAA099AD0B2}"/>
              </a:ext>
            </a:extLst>
          </p:cNvPr>
          <p:cNvSpPr txBox="1"/>
          <p:nvPr/>
        </p:nvSpPr>
        <p:spPr>
          <a:xfrm>
            <a:off x="4887559" y="20919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DB3CB9-0D77-4075-893E-090DC127AED6}"/>
              </a:ext>
            </a:extLst>
          </p:cNvPr>
          <p:cNvSpPr txBox="1"/>
          <p:nvPr/>
        </p:nvSpPr>
        <p:spPr>
          <a:xfrm>
            <a:off x="5123144" y="2102589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i="1" dirty="0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8A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0AE3F6-D1F4-4C4F-B5C3-8D21C1FC7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2D61E-E83E-4973-A9BE-B41EBBA71B15}"/>
              </a:ext>
            </a:extLst>
          </p:cNvPr>
          <p:cNvSpPr txBox="1"/>
          <p:nvPr/>
        </p:nvSpPr>
        <p:spPr>
          <a:xfrm>
            <a:off x="3416075" y="3979711"/>
            <a:ext cx="2311851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b="1" smtClean="0">
                <a:solidFill>
                  <a:srgbClr val="F9A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&lt; 6 &lt; 7 </a:t>
            </a:r>
            <a:endParaRPr lang="en-US" sz="2800" b="1" dirty="0">
              <a:solidFill>
                <a:srgbClr val="F9A7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39 L -0.48073 0.4078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1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22222E-6 L 0.15955 0.4097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0017 0.4092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3.7037E-7 L 0.321 0.4092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9271 -0.2115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1057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2899 -0.2115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057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4.07407E-6 L -0.03733 -0.2115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1057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10417 -0.2115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8" grpId="0"/>
      <p:bldP spid="8" grpId="1"/>
      <p:bldP spid="29" grpId="0"/>
      <p:bldP spid="29" grpId="1"/>
      <p:bldP spid="33" grpId="0"/>
      <p:bldP spid="33" grpId="1"/>
      <p:bldP spid="34" grpId="0"/>
      <p:bldP spid="34" grpId="1"/>
      <p:bldP spid="35" grpId="0"/>
      <p:bldP spid="35" grpId="1"/>
      <p:bldP spid="41" grpId="0"/>
      <p:bldP spid="41" grpId="1"/>
      <p:bldP spid="42" grpId="0"/>
      <p:bldP spid="42" grpId="1"/>
      <p:bldP spid="43" grpId="0"/>
      <p:bldP spid="43" grpId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38" grpId="0" animBg="1"/>
      <p:bldP spid="39" grpId="0" animBg="1"/>
      <p:bldP spid="2" grpId="0"/>
      <p:bldP spid="3" grpId="0"/>
      <p:bldP spid="40" grpId="0"/>
      <p:bldP spid="53" grpId="0"/>
      <p:bldP spid="54" grpId="0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2889</TotalTime>
  <Words>618</Words>
  <Application>Microsoft Office PowerPoint</Application>
  <PresentationFormat>On-screen Show (4:3)</PresentationFormat>
  <Paragraphs>363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宋体</vt:lpstr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141</cp:revision>
  <dcterms:created xsi:type="dcterms:W3CDTF">2020-02-25T01:25:34Z</dcterms:created>
  <dcterms:modified xsi:type="dcterms:W3CDTF">2020-04-11T09:24:09Z</dcterms:modified>
</cp:coreProperties>
</file>