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4" r:id="rId4"/>
    <p:sldId id="259" r:id="rId5"/>
    <p:sldId id="272" r:id="rId6"/>
    <p:sldId id="261" r:id="rId7"/>
    <p:sldId id="262" r:id="rId8"/>
    <p:sldId id="281" r:id="rId9"/>
    <p:sldId id="282" r:id="rId10"/>
    <p:sldId id="283" r:id="rId11"/>
    <p:sldId id="270" r:id="rId12"/>
    <p:sldId id="284" r:id="rId13"/>
    <p:sldId id="285" r:id="rId14"/>
    <p:sldId id="268" r:id="rId15"/>
    <p:sldId id="263" r:id="rId16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36F21"/>
    <a:srgbClr val="EC028D"/>
    <a:srgbClr val="FA368A"/>
    <a:srgbClr val="079C42"/>
    <a:srgbClr val="D5EEF1"/>
    <a:srgbClr val="F27024"/>
    <a:srgbClr val="00A89E"/>
    <a:srgbClr val="8DC63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96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" y="8826"/>
            <a:ext cx="9120143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" y="176846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3" y="1367466"/>
            <a:ext cx="2828905" cy="3036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560466"/>
            <a:ext cx="3393855" cy="2962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41000" y="5053096"/>
            <a:ext cx="2641600" cy="562081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2618" y="5037050"/>
            <a:ext cx="594172" cy="5941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600" y="509885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3144" y="5098850"/>
            <a:ext cx="68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269" y="50370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9267" y="502110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1699" y="376061"/>
            <a:ext cx="75666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Chọn dấu &gt; hoặc &lt; thay vào        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06831" y="406183"/>
            <a:ext cx="430888" cy="43088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8" y="218865"/>
            <a:ext cx="72250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Hãy xếp que tính rồi chọn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7" y="127150"/>
            <a:ext cx="714375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3" y="1035895"/>
            <a:ext cx="2820197" cy="2899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9100" y="1727231"/>
            <a:ext cx="2641600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2" name="Oval 11"/>
          <p:cNvSpPr/>
          <p:nvPr/>
        </p:nvSpPr>
        <p:spPr>
          <a:xfrm>
            <a:off x="2565400" y="1740627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700" y="1766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1244" y="1766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716" y="4902231"/>
            <a:ext cx="2032684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6" name="Oval 15"/>
          <p:cNvSpPr/>
          <p:nvPr/>
        </p:nvSpPr>
        <p:spPr>
          <a:xfrm>
            <a:off x="1225680" y="4919998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016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3560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3528" y="4902231"/>
            <a:ext cx="2032684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0" name="Oval 19"/>
          <p:cNvSpPr/>
          <p:nvPr/>
        </p:nvSpPr>
        <p:spPr>
          <a:xfrm>
            <a:off x="4236492" y="4919998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828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372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50916" y="4902231"/>
            <a:ext cx="2032684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4" name="Oval 23"/>
          <p:cNvSpPr/>
          <p:nvPr/>
        </p:nvSpPr>
        <p:spPr>
          <a:xfrm>
            <a:off x="7143880" y="4919998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5216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1760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7200" y="262890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57200" y="275844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57200" y="288798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53044" y="262890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53044" y="275844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53044" y="288798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53044" y="3030855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67660" y="49613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1506" y="491999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71527" y="493440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8" y="218865"/>
            <a:ext cx="72250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Hãy xếp que tính rồi chọn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7" y="127150"/>
            <a:ext cx="714375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51" y="2314245"/>
            <a:ext cx="3566078" cy="3666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0322" y="3143601"/>
            <a:ext cx="4096657" cy="1004011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2" name="Oval 11"/>
          <p:cNvSpPr/>
          <p:nvPr/>
        </p:nvSpPr>
        <p:spPr>
          <a:xfrm>
            <a:off x="2198763" y="3303543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267" y="3161472"/>
            <a:ext cx="43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287" y="3185908"/>
            <a:ext cx="43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785" y="4386033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2785" y="4553673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52785" y="4727663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16300" y="4386033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16300" y="4553673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16300" y="4727663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16300" y="4908638"/>
            <a:ext cx="822960" cy="0"/>
          </a:xfrm>
          <a:prstGeom prst="line">
            <a:avLst/>
          </a:prstGeom>
          <a:ln w="7620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44225" y="3303543"/>
            <a:ext cx="731520" cy="731520"/>
          </a:xfrm>
          <a:prstGeom prst="ellipse">
            <a:avLst/>
          </a:prstGeom>
          <a:noFill/>
          <a:ln w="38100">
            <a:solidFill>
              <a:srgbClr val="F36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27184" y="3303543"/>
            <a:ext cx="731520" cy="731520"/>
          </a:xfrm>
          <a:prstGeom prst="ellipse">
            <a:avLst/>
          </a:prstGeom>
          <a:noFill/>
          <a:ln w="38100">
            <a:solidFill>
              <a:srgbClr val="F36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29523" y="333979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0385" y="327335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152618" y="938897"/>
            <a:ext cx="4668788" cy="1443677"/>
          </a:xfrm>
          <a:prstGeom prst="wedgeRoundRectCallout">
            <a:avLst>
              <a:gd name="adj1" fmla="val 39686"/>
              <a:gd name="adj2" fmla="val 74801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4213" y="991871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Ba que tính ít hơn bốn que tính.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4213" y="139669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Ba bé hơn bốn.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4213" y="1842146"/>
            <a:ext cx="281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Viết dấu &lt; ở ô tròn.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9" grpId="0" animBg="1"/>
      <p:bldP spid="39" grpId="1" animBg="1"/>
      <p:bldP spid="40" grpId="0"/>
      <p:bldP spid="41" grpId="0"/>
      <p:bldP spid="6" grpId="0" animBg="1"/>
      <p:bldP spid="7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8" y="218865"/>
            <a:ext cx="72250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Hãy xếp que tính rồi chọn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7" y="127150"/>
            <a:ext cx="714375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3" y="1035895"/>
            <a:ext cx="2820197" cy="2899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9100" y="1727231"/>
            <a:ext cx="2641600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2" name="Oval 11"/>
          <p:cNvSpPr/>
          <p:nvPr/>
        </p:nvSpPr>
        <p:spPr>
          <a:xfrm>
            <a:off x="2565400" y="1740627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4700" y="1766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1244" y="1766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716" y="4902231"/>
            <a:ext cx="2032684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6" name="Oval 15"/>
          <p:cNvSpPr/>
          <p:nvPr/>
        </p:nvSpPr>
        <p:spPr>
          <a:xfrm>
            <a:off x="1225680" y="4919998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016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3560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3528" y="4902231"/>
            <a:ext cx="2032684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0" name="Oval 19"/>
          <p:cNvSpPr/>
          <p:nvPr/>
        </p:nvSpPr>
        <p:spPr>
          <a:xfrm>
            <a:off x="4236492" y="4919998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828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372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50916" y="4902231"/>
            <a:ext cx="2032684" cy="731520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4" name="Oval 23"/>
          <p:cNvSpPr/>
          <p:nvPr/>
        </p:nvSpPr>
        <p:spPr>
          <a:xfrm>
            <a:off x="7143880" y="4919998"/>
            <a:ext cx="731520" cy="73152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5216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1760" y="4941092"/>
            <a:ext cx="43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7200" y="262890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57200" y="275844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57200" y="288798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53044" y="262890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53044" y="275844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53044" y="2887980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53044" y="3030855"/>
            <a:ext cx="608200" cy="0"/>
          </a:xfrm>
          <a:prstGeom prst="line">
            <a:avLst/>
          </a:prstGeom>
          <a:ln w="57150">
            <a:solidFill>
              <a:srgbClr val="EC0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67660" y="49613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1506" y="491999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71527" y="493440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25666" y="491404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98643" y="494775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25086" y="492518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6" y="854499"/>
            <a:ext cx="2638349" cy="4198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65" y="896221"/>
            <a:ext cx="2674919" cy="417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9" y="854499"/>
            <a:ext cx="2638349" cy="419814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25595" y="358487"/>
            <a:ext cx="876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a. Tranh nào có số con bò ít hơn?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96457" y="5652758"/>
            <a:ext cx="566057" cy="5815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62171" y="5652758"/>
            <a:ext cx="566057" cy="5815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99049" y="5652758"/>
            <a:ext cx="581516" cy="581516"/>
          </a:xfrm>
          <a:prstGeom prst="ellipse">
            <a:avLst/>
          </a:prstGeom>
          <a:ln w="19050">
            <a:solidFill>
              <a:srgbClr val="07090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61771" y="5641316"/>
            <a:ext cx="43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7485" y="5638244"/>
            <a:ext cx="43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27286" y="5638244"/>
            <a:ext cx="43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71" y="3908178"/>
            <a:ext cx="1127126" cy="871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25" y="2358723"/>
            <a:ext cx="840981" cy="62291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68" y="2277852"/>
            <a:ext cx="834574" cy="60107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99" y="3076058"/>
            <a:ext cx="1181707" cy="778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7" y="140124"/>
            <a:ext cx="714375" cy="7143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25595" y="5066414"/>
            <a:ext cx="876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b. Chọn &gt; hoặc &lt;.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 animBg="1"/>
      <p:bldP spid="44" grpId="0" animBg="1"/>
      <p:bldP spid="45" grpId="0" animBg="1"/>
      <p:bldP spid="12" grpId="0"/>
      <p:bldP spid="46" grpId="0"/>
      <p:bldP spid="4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" y="0"/>
            <a:ext cx="9041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-27895"/>
            <a:ext cx="9095618" cy="6821714"/>
          </a:xfrm>
        </p:spPr>
      </p:pic>
    </p:spTree>
    <p:extLst>
      <p:ext uri="{BB962C8B-B14F-4D97-AF65-F5344CB8AC3E}">
        <p14:creationId xmlns:p14="http://schemas.microsoft.com/office/powerpoint/2010/main" val="762334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5919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FFFF"/>
                </a:solidFill>
                <a:latin typeface="SVN-AleoBold" panose="020F0802020204030203" pitchFamily="34" charset="0"/>
              </a:rPr>
              <a:t>Bài </a:t>
            </a:r>
            <a:r>
              <a:rPr lang="en-US" sz="5000" b="1" smtClean="0">
                <a:solidFill>
                  <a:srgbClr val="FFFFFF"/>
                </a:solidFill>
                <a:latin typeface="SVN-AleoBold" panose="020F0802020204030203" pitchFamily="34" charset="0"/>
              </a:rPr>
              <a:t>11:</a:t>
            </a:r>
            <a:r>
              <a:rPr lang="en-US" sz="5000">
                <a:solidFill>
                  <a:srgbClr val="FFFFFF"/>
                </a:solidFill>
                <a:latin typeface="SVN-AleoBold" panose="020F0802020204030203" pitchFamily="34" charset="0"/>
              </a:rPr>
              <a:t/>
            </a:r>
            <a:br>
              <a:rPr lang="en-US" sz="5000">
                <a:solidFill>
                  <a:srgbClr val="FFFFFF"/>
                </a:solidFill>
                <a:latin typeface="SVN-AleoBold" panose="020F0802020204030203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-14034"/>
            <a:ext cx="9058656" cy="6793992"/>
          </a:xfrm>
        </p:spPr>
      </p:pic>
      <p:sp>
        <p:nvSpPr>
          <p:cNvPr id="2" name="TextBox 1"/>
          <p:cNvSpPr txBox="1"/>
          <p:nvPr/>
        </p:nvSpPr>
        <p:spPr>
          <a:xfrm>
            <a:off x="1268852" y="2505799"/>
            <a:ext cx="6606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27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hơn, bé hơn.</a:t>
            </a:r>
          </a:p>
          <a:p>
            <a:r>
              <a:rPr lang="en-US" sz="6000" b="1" smtClean="0">
                <a:solidFill>
                  <a:srgbClr val="F27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&gt;, &lt;</a:t>
            </a:r>
            <a:endParaRPr lang="en-US" sz="6000" b="1">
              <a:solidFill>
                <a:srgbClr val="F27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9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0" y="136075"/>
            <a:ext cx="7379560" cy="6493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" y="8826"/>
            <a:ext cx="9120143" cy="67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1" y="155509"/>
            <a:ext cx="7828738" cy="46759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2" y="3315565"/>
            <a:ext cx="969264" cy="95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36" y="3399369"/>
            <a:ext cx="969264" cy="9516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8" y="3333922"/>
            <a:ext cx="969264" cy="9516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66" y="3333598"/>
            <a:ext cx="969264" cy="9516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58" y="3328835"/>
            <a:ext cx="969264" cy="951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5" y="4320667"/>
            <a:ext cx="603503" cy="301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20" y="3279152"/>
            <a:ext cx="594099" cy="29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20" y="3271677"/>
            <a:ext cx="603503" cy="301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66" y="3286325"/>
            <a:ext cx="603502" cy="301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82" y="3300973"/>
            <a:ext cx="603503" cy="301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85" y="3355824"/>
            <a:ext cx="603503" cy="301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4383" y="49782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 </a:t>
            </a:r>
            <a:r>
              <a:rPr lang="en-US" sz="24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vi-VN" sz="24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4518" y="497622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nắp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1419" y="4004262"/>
            <a:ext cx="806456" cy="806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00159" y="6535092"/>
            <a:ext cx="1759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38019" y="5437894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3422" y="5433141"/>
            <a:ext cx="41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42881" y="5413966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35090" y="3221016"/>
            <a:ext cx="106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hơn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3883" y="5413965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30380" y="5432103"/>
            <a:ext cx="41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26878" y="5401326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remove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remove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54599 L 0.00712 -0.232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4 L 0.00122 0.1492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5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7 L -0.00035 0.1492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-0.00035 0.1550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7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39981E-7 L 0.00312 0.259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2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5" grpId="1" animBg="1"/>
      <p:bldP spid="38" grpId="0" build="allAtOnce"/>
      <p:bldP spid="22" grpId="0"/>
      <p:bldP spid="23" grpId="0"/>
      <p:bldP spid="23" grpId="1"/>
      <p:bldP spid="24" grpId="0"/>
      <p:bldP spid="25" grpId="0"/>
      <p:bldP spid="25" grpId="1"/>
      <p:bldP spid="30" grpId="0"/>
      <p:bldP spid="31" grpId="0"/>
      <p:bldP spid="31" grpId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88502" y="796921"/>
            <a:ext cx="548640" cy="548640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9448" y="790204"/>
            <a:ext cx="548640" cy="548640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70393" y="789016"/>
            <a:ext cx="548640" cy="548640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61338" y="789016"/>
            <a:ext cx="548640" cy="548640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7557" y="798692"/>
            <a:ext cx="548640" cy="548640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835658" y="1396729"/>
            <a:ext cx="2835" cy="64008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41878" y="1390971"/>
            <a:ext cx="2835" cy="64008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48098" y="1378958"/>
            <a:ext cx="2835" cy="64008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60095" y="1384672"/>
            <a:ext cx="2835" cy="64008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895" y="3531552"/>
            <a:ext cx="4530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                         số     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2558" y="3527803"/>
            <a:ext cx="3881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                 số      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" y="8826"/>
            <a:ext cx="9120143" cy="6748272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06611" y="789016"/>
            <a:ext cx="548640" cy="548640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D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79448" y="2047747"/>
            <a:ext cx="548640" cy="548640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70393" y="2055670"/>
            <a:ext cx="548640" cy="548640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61338" y="2068744"/>
            <a:ext cx="548640" cy="548640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88502" y="2045982"/>
            <a:ext cx="548640" cy="548640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7556" y="2055670"/>
            <a:ext cx="548640" cy="548640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276129" y="1384672"/>
            <a:ext cx="2835" cy="64008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09841" y="3531540"/>
            <a:ext cx="1866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en-US" sz="2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56854" y="3519770"/>
            <a:ext cx="1368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</a:t>
            </a:r>
            <a:r>
              <a:rPr lang="en-US" sz="2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89509" y="4139415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37118" y="4165097"/>
            <a:ext cx="41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00505" y="4149979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90277" y="4139415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66285" y="4152294"/>
            <a:ext cx="41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1168" y="4139236"/>
            <a:ext cx="41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89659" y="3404777"/>
            <a:ext cx="506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133" y="3607732"/>
            <a:ext cx="362032" cy="362032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D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27464" y="3607732"/>
            <a:ext cx="362032" cy="362032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8463" y="3559575"/>
            <a:ext cx="362032" cy="362032"/>
          </a:xfrm>
          <a:prstGeom prst="rect">
            <a:avLst/>
          </a:prstGeom>
          <a:solidFill>
            <a:srgbClr val="FFDD00"/>
          </a:solidFill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D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09362" y="3572275"/>
            <a:ext cx="362032" cy="362032"/>
          </a:xfrm>
          <a:prstGeom prst="rect">
            <a:avLst/>
          </a:prstGeom>
          <a:solidFill>
            <a:srgbClr val="8DC63F"/>
          </a:solidFill>
          <a:ln w="19050">
            <a:solidFill>
              <a:srgbClr val="07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1895" y="4778830"/>
            <a:ext cx="4530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đọc là </a:t>
            </a:r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hơn</a:t>
            </a:r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09178" y="4778830"/>
            <a:ext cx="4530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en-US" sz="2600" b="1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đọc là </a:t>
            </a:r>
            <a:r>
              <a:rPr lang="en-US" sz="2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  <a:r>
              <a:rPr lang="en-US" sz="2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22" y="5325913"/>
            <a:ext cx="707213" cy="7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09" y="5361786"/>
            <a:ext cx="707213" cy="7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2" grpId="1"/>
      <p:bldP spid="2" grpId="0" animBg="1"/>
      <p:bldP spid="41" grpId="0" animBg="1"/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" y="8826"/>
            <a:ext cx="9120143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71699" y="376061"/>
            <a:ext cx="75666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Chọn dấu &gt; hoặc &lt; thay vào        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" y="176846"/>
            <a:ext cx="714375" cy="714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92800" y="379254"/>
            <a:ext cx="430888" cy="43088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99" y="1095952"/>
            <a:ext cx="2201701" cy="163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24" y="975886"/>
            <a:ext cx="3708648" cy="1873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24" y="3835293"/>
            <a:ext cx="1825376" cy="1959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62" y="3661556"/>
            <a:ext cx="2642055" cy="23065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1200" y="2933731"/>
            <a:ext cx="2641600" cy="562081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1200" y="5827796"/>
            <a:ext cx="2641600" cy="562081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05528" y="2984066"/>
            <a:ext cx="430888" cy="43088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6800" y="2972592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3344" y="2972592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4305528" y="5885024"/>
            <a:ext cx="430888" cy="43088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6800" y="587355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3344" y="5873550"/>
            <a:ext cx="68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1" grpId="0" animBg="1"/>
      <p:bldP spid="15" grpId="0" animBg="1"/>
      <p:bldP spid="16" grpId="0" animBg="1"/>
      <p:bldP spid="13" grpId="0"/>
      <p:bldP spid="18" grpId="0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71699" y="376061"/>
            <a:ext cx="75666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Chọn dấu &gt; hoặc &lt; thay vào        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" y="176846"/>
            <a:ext cx="714375" cy="714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06831" y="406183"/>
            <a:ext cx="430888" cy="43088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7214" y="1882313"/>
            <a:ext cx="8257222" cy="2461536"/>
            <a:chOff x="487214" y="1882313"/>
            <a:chExt cx="8257222" cy="24615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14" y="1882313"/>
              <a:ext cx="3047555" cy="22856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539" y="1882313"/>
              <a:ext cx="4837897" cy="246153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155309" y="5052797"/>
            <a:ext cx="2999475" cy="860347"/>
          </a:xfrm>
          <a:prstGeom prst="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00902" y="5208651"/>
            <a:ext cx="548479" cy="54864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1390" y="5197176"/>
            <a:ext cx="49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934" y="5197176"/>
            <a:ext cx="49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21121" y="2306471"/>
            <a:ext cx="825349" cy="0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2094" y="3125336"/>
            <a:ext cx="4766312" cy="0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79705" y="3934415"/>
            <a:ext cx="1119591" cy="0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977766" y="1846364"/>
            <a:ext cx="3857546" cy="180700"/>
            <a:chOff x="2292824" y="1173707"/>
            <a:chExt cx="3821373" cy="15012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292824" y="1173707"/>
              <a:ext cx="3821373" cy="0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12315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102254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078741" y="1555037"/>
            <a:ext cx="5921517" cy="511777"/>
            <a:chOff x="2292824" y="1173707"/>
            <a:chExt cx="3821373" cy="15012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2824" y="1173707"/>
              <a:ext cx="3821373" cy="0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05522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06416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flipV="1">
            <a:off x="2049285" y="3984750"/>
            <a:ext cx="3857546" cy="359099"/>
            <a:chOff x="2292824" y="1173707"/>
            <a:chExt cx="3821373" cy="15012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292824" y="1173707"/>
              <a:ext cx="3821373" cy="0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304767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94706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V="1">
            <a:off x="1106038" y="3965083"/>
            <a:ext cx="5921517" cy="685096"/>
            <a:chOff x="2292824" y="1173707"/>
            <a:chExt cx="3821373" cy="15012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292824" y="1173707"/>
              <a:ext cx="3821373" cy="0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00605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101499" y="1173707"/>
              <a:ext cx="0" cy="150126"/>
            </a:xfrm>
            <a:prstGeom prst="line">
              <a:avLst/>
            </a:prstGeom>
            <a:ln w="28575">
              <a:solidFill>
                <a:srgbClr val="079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3503</TotalTime>
  <Words>203</Words>
  <Application>Microsoft Office PowerPoint</Application>
  <PresentationFormat>Custom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SVN-AleoBold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445</cp:revision>
  <dcterms:created xsi:type="dcterms:W3CDTF">2018-10-04T02:59:51Z</dcterms:created>
  <dcterms:modified xsi:type="dcterms:W3CDTF">2020-04-24T09:05:13Z</dcterms:modified>
</cp:coreProperties>
</file>