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62" r:id="rId5"/>
    <p:sldId id="269" r:id="rId6"/>
    <p:sldId id="263" r:id="rId7"/>
    <p:sldId id="280" r:id="rId8"/>
    <p:sldId id="264" r:id="rId9"/>
    <p:sldId id="275" r:id="rId10"/>
    <p:sldId id="278" r:id="rId11"/>
    <p:sldId id="277" r:id="rId12"/>
    <p:sldId id="260" r:id="rId13"/>
    <p:sldId id="265" r:id="rId14"/>
    <p:sldId id="266" r:id="rId15"/>
    <p:sldId id="26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9C42"/>
    <a:srgbClr val="F27024"/>
    <a:srgbClr val="D5EEF0"/>
    <a:srgbClr val="C3F9DD"/>
    <a:srgbClr val="A3F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056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4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6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4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9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0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A3ED0-8CCD-4F3E-A7DA-1930628759C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0.jp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39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569" y="248668"/>
            <a:ext cx="660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Hình nào có số con ếch bằng số chiếc lá?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54" y="1483659"/>
            <a:ext cx="4844583" cy="3381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95" y="2777011"/>
            <a:ext cx="1745520" cy="648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61" y="1682992"/>
            <a:ext cx="1317567" cy="1579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32" y="3832236"/>
            <a:ext cx="2055333" cy="7485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87" y="2859848"/>
            <a:ext cx="1955494" cy="695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39" y="2979023"/>
            <a:ext cx="1395725" cy="1443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9" y="2206797"/>
            <a:ext cx="1340808" cy="118848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030497" y="1682992"/>
            <a:ext cx="542004" cy="523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2606" y="837328"/>
            <a:ext cx="1396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82134" y="4990660"/>
            <a:ext cx="2115851" cy="358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01717" y="4984502"/>
            <a:ext cx="1066806" cy="356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6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ằng</a:t>
            </a:r>
            <a:endParaRPr lang="en-US" sz="26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4313" y="4990659"/>
            <a:ext cx="1852417" cy="358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 chiếc lá.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6729" y="5434008"/>
            <a:ext cx="613209" cy="39188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23916" y="5434007"/>
            <a:ext cx="613209" cy="39188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0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3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9" grpId="0"/>
      <p:bldP spid="16" grpId="0"/>
      <p:bldP spid="17" grpId="0"/>
      <p:bldP spid="18" grpId="0"/>
      <p:bldP spid="6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59" y="1118816"/>
            <a:ext cx="4571999" cy="3082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3" y="1190229"/>
            <a:ext cx="3691089" cy="25765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569" y="248668"/>
            <a:ext cx="660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Hình nào có số con ếch bằng số chiếc lá?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7" y="4272654"/>
            <a:ext cx="7554686" cy="233337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11629" y="1342101"/>
            <a:ext cx="503485" cy="39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94122" y="1342101"/>
            <a:ext cx="503485" cy="39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11629" y="4073110"/>
            <a:ext cx="503485" cy="39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478022" y="1331218"/>
            <a:ext cx="515924" cy="506291"/>
          </a:xfrm>
          <a:prstGeom prst="flowChartConnector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570484" y="1322509"/>
            <a:ext cx="515924" cy="506291"/>
          </a:xfrm>
          <a:prstGeom prst="flowChartConnector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7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H="1">
            <a:off x="1610858" y="2833525"/>
            <a:ext cx="2980962" cy="1641194"/>
          </a:xfrm>
          <a:prstGeom prst="line">
            <a:avLst/>
          </a:prstGeom>
          <a:ln w="38100">
            <a:solidFill>
              <a:srgbClr val="07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38301" y="2964434"/>
            <a:ext cx="5462999" cy="1634229"/>
          </a:xfrm>
          <a:prstGeom prst="line">
            <a:avLst/>
          </a:prstGeom>
          <a:ln w="38100">
            <a:solidFill>
              <a:srgbClr val="07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550731" y="3004739"/>
            <a:ext cx="2610870" cy="1259618"/>
          </a:xfrm>
          <a:prstGeom prst="line">
            <a:avLst/>
          </a:prstGeom>
          <a:ln w="38100">
            <a:solidFill>
              <a:srgbClr val="07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4" y="970450"/>
            <a:ext cx="2245881" cy="2283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25" y="2448481"/>
            <a:ext cx="919329" cy="6335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569" y="248668"/>
            <a:ext cx="6602084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ra các nhóm có số lượng bằng nhau.</a:t>
            </a:r>
            <a:endParaRPr lang="en-US" sz="25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73" y="1177627"/>
            <a:ext cx="2243138" cy="207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937" y="1046123"/>
            <a:ext cx="2295525" cy="2339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5" y="3907967"/>
            <a:ext cx="2422072" cy="1937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78" y="3820327"/>
            <a:ext cx="2387033" cy="2252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40" y="3974714"/>
            <a:ext cx="2367320" cy="2098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49" y="1271472"/>
            <a:ext cx="919329" cy="633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91" y="1282354"/>
            <a:ext cx="919329" cy="6335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17" y="1847208"/>
            <a:ext cx="919329" cy="6335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52" y="2454107"/>
            <a:ext cx="919329" cy="63352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00793" y="3265991"/>
            <a:ext cx="361575" cy="326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1032" y="3211184"/>
            <a:ext cx="361575" cy="326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57503" y="3265991"/>
            <a:ext cx="361575" cy="326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57514" y="5976533"/>
            <a:ext cx="361575" cy="326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411032" y="6009191"/>
            <a:ext cx="361575" cy="326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57502" y="6009191"/>
            <a:ext cx="361575" cy="326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813248" y="917558"/>
            <a:ext cx="7608214" cy="5404788"/>
            <a:chOff x="730914" y="846670"/>
            <a:chExt cx="7608214" cy="5404788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3475074" y="846670"/>
              <a:ext cx="4864054" cy="512986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30914" y="3666378"/>
              <a:ext cx="4864054" cy="258508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581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build="allAtOnce"/>
      <p:bldP spid="22" grpId="0" build="allAtOnce"/>
      <p:bldP spid="29" grpId="0" build="allAtOnce"/>
      <p:bldP spid="37" grpId="0" build="allAtOnce"/>
      <p:bldP spid="44" grpId="0" build="allAtOnce"/>
      <p:bldP spid="4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569" y="248668"/>
            <a:ext cx="6602084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69" y="2214898"/>
            <a:ext cx="7003803" cy="26292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0569" y="775549"/>
            <a:ext cx="465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0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28" y="2312177"/>
            <a:ext cx="1116785" cy="1225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69" y="2221327"/>
            <a:ext cx="7003803" cy="2629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4" y="5339181"/>
            <a:ext cx="617874" cy="739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48" y="5297292"/>
            <a:ext cx="488213" cy="6946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43949" y="5441567"/>
            <a:ext cx="521198" cy="51430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09655" y="5444433"/>
            <a:ext cx="521198" cy="51430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06" y="2160188"/>
            <a:ext cx="1334014" cy="11708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89" y="2272565"/>
            <a:ext cx="1462759" cy="11346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846" y="2342834"/>
            <a:ext cx="1211186" cy="11431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64" y="2329127"/>
            <a:ext cx="1411331" cy="12495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88" y="3577779"/>
            <a:ext cx="1298055" cy="1222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14" y="3565472"/>
            <a:ext cx="1214846" cy="11589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17" y="3529520"/>
            <a:ext cx="1236082" cy="11948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972" y="3577779"/>
            <a:ext cx="1162842" cy="1055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12" y="3354556"/>
            <a:ext cx="961796" cy="12891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10634" y="5477861"/>
            <a:ext cx="587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8187" y="5467886"/>
            <a:ext cx="587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50569" y="248668"/>
            <a:ext cx="6602084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smtClean="0">
                <a:latin typeface="Arial" panose="020B0604020202020204" pitchFamily="34" charset="0"/>
                <a:cs typeface="Arial" panose="020B0604020202020204" pitchFamily="34" charset="0"/>
              </a:rPr>
              <a:t>Mỗi con sóc ôm một quả thông.</a:t>
            </a:r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0569" y="775549"/>
            <a:ext cx="465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68" y="2215231"/>
            <a:ext cx="7003804" cy="26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8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uiExpand="1" build="allAtOnce"/>
      <p:bldP spid="10" grpId="0" animBg="1"/>
      <p:bldP spid="10" grpId="1" uiExpand="1" build="allAtOnce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362339"/>
            <a:ext cx="1772330" cy="14685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8288" y="698727"/>
            <a:ext cx="6172200" cy="1023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đếm số chân của mỗi con vật dưới đây.</a:t>
            </a:r>
          </a:p>
          <a:p>
            <a:pPr algn="just"/>
            <a:r>
              <a:rPr lang="en-US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có những con vật nào có cùng số chân với</a:t>
            </a:r>
          </a:p>
          <a:p>
            <a:pPr algn="just"/>
            <a:r>
              <a:rPr lang="en-US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con vật này?</a:t>
            </a:r>
            <a:endParaRPr lang="en-US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32" y="3149334"/>
            <a:ext cx="1328056" cy="1235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" y="3091543"/>
            <a:ext cx="2211904" cy="1293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98" y="2672559"/>
            <a:ext cx="1948543" cy="1905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27" y="2519221"/>
            <a:ext cx="2438400" cy="243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127" y="3299259"/>
            <a:ext cx="1375605" cy="108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" y="9526"/>
            <a:ext cx="9138906" cy="68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" y="-27896"/>
            <a:ext cx="9095618" cy="68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"/>
            <a:ext cx="9144000" cy="6858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2066" y="2798187"/>
            <a:ext cx="7679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60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lượng</a:t>
            </a:r>
            <a:r>
              <a:rPr lang="en-US" sz="60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60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nhau</a:t>
            </a:r>
            <a:endParaRPr lang="en-US" sz="60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5632" y="1606699"/>
            <a:ext cx="8112736" cy="3644603"/>
            <a:chOff x="239948" y="1599043"/>
            <a:chExt cx="8112736" cy="364460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968" y="1599043"/>
              <a:ext cx="4427991" cy="258107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502" y="1599043"/>
              <a:ext cx="3245182" cy="275680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39948" y="4781981"/>
              <a:ext cx="47500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 con bướm </a:t>
              </a:r>
              <a:r>
                <a:rPr lang="en-US" sz="24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số bông hoa.</a:t>
              </a:r>
              <a:endPara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325632" y="4677004"/>
              <a:ext cx="2972622" cy="503108"/>
              <a:chOff x="5467150" y="4557263"/>
              <a:chExt cx="2972622" cy="50310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3193" y="4558842"/>
                <a:ext cx="416720" cy="42818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0180" y="4557263"/>
                <a:ext cx="433640" cy="429768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5467150" y="4707299"/>
                <a:ext cx="663258" cy="3530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527734" y="4706657"/>
                <a:ext cx="1516813" cy="3239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số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210276" y="4662236"/>
                <a:ext cx="229496" cy="3247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2200" smtClean="0">
                    <a:solidFill>
                      <a:schemeClr val="tx1"/>
                    </a:solidFill>
                  </a:rPr>
                  <a:t>.</a:t>
                </a:r>
                <a:endParaRPr lang="en-US" sz="220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90" y="2557465"/>
            <a:ext cx="1343104" cy="21105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t="10666" r="8815" b="3542"/>
          <a:stretch/>
        </p:blipFill>
        <p:spPr>
          <a:xfrm>
            <a:off x="5049466" y="2577931"/>
            <a:ext cx="1182125" cy="202129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24294" r="13449" b="3233"/>
          <a:stretch/>
        </p:blipFill>
        <p:spPr>
          <a:xfrm>
            <a:off x="4003001" y="2919789"/>
            <a:ext cx="1112445" cy="16794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16798" r="10051" b="2817"/>
          <a:stretch/>
        </p:blipFill>
        <p:spPr>
          <a:xfrm>
            <a:off x="2726086" y="2973872"/>
            <a:ext cx="1157808" cy="16337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4" t="16798" r="17130" b="7361"/>
          <a:stretch/>
        </p:blipFill>
        <p:spPr>
          <a:xfrm>
            <a:off x="1627387" y="2962986"/>
            <a:ext cx="1045733" cy="1543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10" y="1578428"/>
            <a:ext cx="1486150" cy="14182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466" y="1099544"/>
            <a:ext cx="1439608" cy="12464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84" y="1612142"/>
            <a:ext cx="1319823" cy="1372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34" y="1281141"/>
            <a:ext cx="1305944" cy="13185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07" y="1875487"/>
            <a:ext cx="1368157" cy="14228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9385" y="505202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9671" y="5036635"/>
            <a:ext cx="10446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ằng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3828" y="505202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6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1407 0.0599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29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38889E-6 -3.7037E-7 L -1.38889E-6 0.12222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1.11111E-6 4.81481E-6 L 0.01111 0.0905 " pathEditMode="relative" rAng="0" ptsTypes="AA">
                                      <p:cBhvr>
                                        <p:cTn id="4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451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2.77778E-6 2.59259E-6 L -0.01666 0.12801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38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2.22222E-6 -4.81481E-6 L -0.00087 0.12014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53833" y="5003366"/>
            <a:ext cx="1120736" cy="516855"/>
            <a:chOff x="2953833" y="5003366"/>
            <a:chExt cx="1120736" cy="51685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957" y="5003366"/>
              <a:ext cx="472612" cy="462426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953833" y="5167149"/>
              <a:ext cx="639252" cy="353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81" y="1597737"/>
            <a:ext cx="648636" cy="6664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38" y="1597737"/>
            <a:ext cx="648636" cy="6664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37" y="1597737"/>
            <a:ext cx="648636" cy="6664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94" y="1597737"/>
            <a:ext cx="648636" cy="6664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53" y="1597737"/>
            <a:ext cx="648636" cy="666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81" y="3707912"/>
            <a:ext cx="650776" cy="6354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97" y="3721558"/>
            <a:ext cx="650776" cy="6354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13" y="3707912"/>
            <a:ext cx="650776" cy="6354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55" y="3707912"/>
            <a:ext cx="650776" cy="6354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12" y="3703187"/>
            <a:ext cx="650776" cy="635491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H="1">
            <a:off x="3104791" y="2311462"/>
            <a:ext cx="1" cy="137160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868784" y="2311462"/>
            <a:ext cx="1" cy="137160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575268" y="2311462"/>
            <a:ext cx="1" cy="137160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319943" y="2305449"/>
            <a:ext cx="1" cy="137160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034999" y="2305449"/>
            <a:ext cx="1" cy="137160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18110" y="5112720"/>
            <a:ext cx="989904" cy="353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ằng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77744" y="5003366"/>
            <a:ext cx="1305817" cy="484198"/>
            <a:chOff x="4943060" y="5003366"/>
            <a:chExt cx="1305817" cy="484198"/>
          </a:xfrm>
        </p:grpSpPr>
        <p:grpSp>
          <p:nvGrpSpPr>
            <p:cNvPr id="6" name="Group 5"/>
            <p:cNvGrpSpPr/>
            <p:nvPr/>
          </p:nvGrpSpPr>
          <p:grpSpPr>
            <a:xfrm>
              <a:off x="5586992" y="5003366"/>
              <a:ext cx="661885" cy="462426"/>
              <a:chOff x="5380158" y="5003366"/>
              <a:chExt cx="661885" cy="46242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0158" y="5003366"/>
                <a:ext cx="491801" cy="462426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5781766" y="5108338"/>
                <a:ext cx="260277" cy="3247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2400" smtClean="0">
                    <a:solidFill>
                      <a:schemeClr val="tx1"/>
                    </a:solidFill>
                  </a:rPr>
                  <a:t>.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4943060" y="5134492"/>
              <a:ext cx="639252" cy="353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2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ố</a:t>
              </a:r>
              <a:endPara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6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6"/>
            <a:ext cx="9143999" cy="68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59" y="1118816"/>
            <a:ext cx="4571999" cy="3082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3" y="1190229"/>
            <a:ext cx="3691089" cy="25765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569" y="248668"/>
            <a:ext cx="660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Hình nào có số con ếch bằng số chiếc lá?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7" y="4272654"/>
            <a:ext cx="7554686" cy="233337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11629" y="1342101"/>
            <a:ext cx="538940" cy="39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94122" y="1342101"/>
            <a:ext cx="535227" cy="39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11629" y="4073110"/>
            <a:ext cx="538940" cy="39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6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569" y="248668"/>
            <a:ext cx="660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Hình nào có số con ếch bằng số chiếc lá?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54" y="1483659"/>
            <a:ext cx="4844583" cy="3381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95" y="2777011"/>
            <a:ext cx="1745520" cy="648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61" y="1682992"/>
            <a:ext cx="1317567" cy="1579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32" y="3832236"/>
            <a:ext cx="2055333" cy="7485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87" y="2859848"/>
            <a:ext cx="1955494" cy="695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39" y="2979023"/>
            <a:ext cx="1395725" cy="1443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9" y="2206797"/>
            <a:ext cx="1340808" cy="118848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030497" y="1682992"/>
            <a:ext cx="542004" cy="523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82134" y="4936231"/>
            <a:ext cx="2115851" cy="358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2606" y="837328"/>
            <a:ext cx="1396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1: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01717" y="4930073"/>
            <a:ext cx="1066806" cy="356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6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ằng</a:t>
            </a:r>
            <a:endParaRPr lang="en-US" sz="26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04313" y="4936230"/>
            <a:ext cx="1852417" cy="358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 chiếc lá.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94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49" grpId="0"/>
      <p:bldP spid="14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1415</TotalTime>
  <Words>199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106</cp:revision>
  <dcterms:created xsi:type="dcterms:W3CDTF">2020-02-25T01:25:34Z</dcterms:created>
  <dcterms:modified xsi:type="dcterms:W3CDTF">2020-03-21T02:46:41Z</dcterms:modified>
</cp:coreProperties>
</file>