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8" r:id="rId2"/>
    <p:sldId id="269" r:id="rId3"/>
    <p:sldId id="270" r:id="rId4"/>
    <p:sldId id="259" r:id="rId5"/>
    <p:sldId id="272" r:id="rId6"/>
    <p:sldId id="274" r:id="rId7"/>
    <p:sldId id="273" r:id="rId8"/>
    <p:sldId id="264" r:id="rId9"/>
    <p:sldId id="262" r:id="rId10"/>
    <p:sldId id="265" r:id="rId11"/>
    <p:sldId id="266" r:id="rId12"/>
    <p:sldId id="267" r:id="rId13"/>
    <p:sldId id="271" r:id="rId14"/>
  </p:sldIdLst>
  <p:sldSz cx="9144000" cy="67659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7A"/>
    <a:srgbClr val="060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343" autoAdjust="0"/>
  </p:normalViewPr>
  <p:slideViewPr>
    <p:cSldViewPr snapToGrid="0">
      <p:cViewPr varScale="1">
        <p:scale>
          <a:sx n="92" d="100"/>
          <a:sy n="92" d="100"/>
        </p:scale>
        <p:origin x="966" y="96"/>
      </p:cViewPr>
      <p:guideLst>
        <p:guide orient="horz" pos="21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0DF0A-1AD9-4754-BAA5-60C4BB5B79B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3025" y="1143000"/>
            <a:ext cx="4171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A831F-76E9-4D2A-BDF0-1F1D5F20F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6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9B023-C665-4995-84A9-D37B4A6FDD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7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chuột vào từng tranh để hiển thị đáp 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831F-76E9-4D2A-BDF0-1F1D5F20F6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chuột vào từng tranh để hiển thị đáp 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831F-76E9-4D2A-BDF0-1F1D5F20F6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8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chuột vào từng tranh để hiển thị đáp 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831F-76E9-4D2A-BDF0-1F1D5F20F6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5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chuột vào từng tranh để hiển thị đáp 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831F-76E9-4D2A-BDF0-1F1D5F20F6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7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07294"/>
            <a:ext cx="7772400" cy="2355544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53677"/>
            <a:ext cx="6858000" cy="163353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1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223"/>
            <a:ext cx="1971675" cy="57338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223"/>
            <a:ext cx="5800725" cy="573380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2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86785"/>
            <a:ext cx="7886700" cy="2814436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27846"/>
            <a:ext cx="7886700" cy="1480046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01114"/>
            <a:ext cx="3886200" cy="42929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01114"/>
            <a:ext cx="3886200" cy="42929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1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0224"/>
            <a:ext cx="7886700" cy="13077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58592"/>
            <a:ext cx="3868340" cy="812850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71442"/>
            <a:ext cx="3868340" cy="36351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58592"/>
            <a:ext cx="3887391" cy="812850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471442"/>
            <a:ext cx="3887391" cy="36351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1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0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1062"/>
            <a:ext cx="2949178" cy="1578716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74169"/>
            <a:ext cx="4629150" cy="4808192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29777"/>
            <a:ext cx="2949178" cy="3760414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3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1062"/>
            <a:ext cx="2949178" cy="1578716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74169"/>
            <a:ext cx="4629150" cy="4808192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29777"/>
            <a:ext cx="2949178" cy="3760414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7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0224"/>
            <a:ext cx="7886700" cy="1307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01114"/>
            <a:ext cx="7886700" cy="4292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71012"/>
            <a:ext cx="2057400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71012"/>
            <a:ext cx="3086100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71012"/>
            <a:ext cx="2057400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" y="0"/>
            <a:ext cx="9120717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5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7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715"/>
            <a:ext cx="2518786" cy="895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9812" y="747320"/>
            <a:ext cx="4766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Trò chơi “Lấy đúng, lấy nhanh”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436" y="1340392"/>
            <a:ext cx="7886700" cy="714770"/>
          </a:xfrm>
          <a:prstGeom prst="rect">
            <a:avLst/>
          </a:prstGeom>
          <a:solidFill>
            <a:srgbClr val="FFE27A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7592" y="1463190"/>
            <a:ext cx="207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Số người: 3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3901" y="1463190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Chuẩn bị: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5189217" y="1715697"/>
            <a:ext cx="614681" cy="45719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9609" y="1516242"/>
            <a:ext cx="398910" cy="3989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7254230" y="1503542"/>
            <a:ext cx="477468" cy="41161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12536" y="2213599"/>
            <a:ext cx="8193910" cy="557348"/>
            <a:chOff x="512536" y="2213599"/>
            <a:chExt cx="8193910" cy="557348"/>
          </a:xfrm>
        </p:grpSpPr>
        <p:sp>
          <p:nvSpPr>
            <p:cNvPr id="11" name="TextBox 10"/>
            <p:cNvSpPr txBox="1"/>
            <p:nvPr/>
          </p:nvSpPr>
          <p:spPr>
            <a:xfrm>
              <a:off x="512536" y="2309282"/>
              <a:ext cx="8193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400" smtClean="0">
                  <a:latin typeface="Arial" panose="020B0604020202020204" pitchFamily="34" charset="0"/>
                  <a:cs typeface="Arial" panose="020B0604020202020204" pitchFamily="34" charset="0"/>
                </a:rPr>
                <a:t>. Mỗi người chơi A, B sắp 10   , 10       và 10       trên bàn.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flipH="1">
              <a:off x="4744715" y="2213599"/>
              <a:ext cx="45720" cy="4572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68482" y="2271889"/>
              <a:ext cx="398910" cy="39891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6776762" y="2233903"/>
              <a:ext cx="477468" cy="4116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34020" y="2848719"/>
            <a:ext cx="4875960" cy="3624771"/>
            <a:chOff x="2134020" y="2848719"/>
            <a:chExt cx="4875960" cy="36247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020" y="2848719"/>
              <a:ext cx="4875960" cy="3624771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2576476" y="4191338"/>
              <a:ext cx="4174485" cy="1524237"/>
              <a:chOff x="2576476" y="4191338"/>
              <a:chExt cx="4174485" cy="1524237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576476" y="5130800"/>
                <a:ext cx="4812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269739" y="5130800"/>
                <a:ext cx="4812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80101" y="4191338"/>
                <a:ext cx="4812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630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97" y="2579952"/>
            <a:ext cx="5102806" cy="3465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715"/>
            <a:ext cx="2518786" cy="895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812" y="1365361"/>
            <a:ext cx="8174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Người C nói, ví dụ: “lấy 3 hình vuông!”, thì mỗi người chơi A, B lấy đúng 3 hình vuông xếp trước mặt.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812" y="747320"/>
            <a:ext cx="4766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Trò chơi “Lấy đúng, lấy nhanh”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6476" y="46482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9739" y="46482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0101" y="370873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4747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44" y="2657379"/>
            <a:ext cx="3598014" cy="2504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44" y="2662525"/>
            <a:ext cx="3450884" cy="2499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715"/>
            <a:ext cx="2518786" cy="895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812" y="747320"/>
            <a:ext cx="4766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Trò chơi “Lấy đúng, lấy nhanh”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812" y="1365361"/>
            <a:ext cx="8174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Người C quan sát rồi nói tên người thắng cuộc.</a:t>
            </a:r>
          </a:p>
          <a:p>
            <a:pPr algn="just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Nếu một người lấy đúng và một người lấy sai (sai số lượng hoặc sai vật) thì người lấy đúng thắng cuộc.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0626" y="5300260"/>
            <a:ext cx="7467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Nếu cả hai người cùng lấy đúng thì người nào lấy nhanh hơn là người thắng cuộc. Đổi người nêu yêu cầu thành người chơi và lại chơi như trên.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6925" y="4299369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6539" y="412822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3479" y="354457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8069" y="4411245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96288" y="415362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3228" y="356997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285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" y="0"/>
            <a:ext cx="9041325" cy="6765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57445">
            <a:off x="7585513" y="1278042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smtClean="0">
                <a:solidFill>
                  <a:schemeClr val="bg1"/>
                </a:solidFill>
              </a:rPr>
              <a:t>!</a:t>
            </a:r>
            <a:endParaRPr lang="en-US" sz="6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65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9992" y="2608669"/>
            <a:ext cx="50040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1</a:t>
            </a:r>
            <a:endParaRPr lang="en-US" sz="88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3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20" y="3420658"/>
            <a:ext cx="6079272" cy="2685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20" y="607726"/>
            <a:ext cx="6688970" cy="24820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4" y="153463"/>
            <a:ext cx="714375" cy="714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2760" y="2949264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5948" y="2949264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78608" y="2949264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28236" y="2949264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48848" y="2949264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19620" y="2949264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82731" y="5852395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51677" y="5852395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78579" y="5852395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53962" y="5852395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80864" y="5852395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4135" y="2949264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8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3902" y="2949264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5678" y="2949264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2226" y="2949264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09417" y="2949264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99305" y="2949264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40680" y="5844330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182" y="5844330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49004" y="5844330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14529" y="5844330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31757" y="5844330"/>
            <a:ext cx="59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0556" y="300226"/>
            <a:ext cx="4963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Mỗi hộp có bao nhiêu chiếc bút?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46946" y="2992806"/>
            <a:ext cx="419829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78320" y="2988903"/>
            <a:ext cx="428337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51332" y="2974606"/>
            <a:ext cx="429349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77130" y="2982671"/>
            <a:ext cx="462318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20740" y="2982671"/>
            <a:ext cx="41368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84791" y="2982671"/>
            <a:ext cx="448379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25781" y="5893344"/>
            <a:ext cx="457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00256" y="5872512"/>
            <a:ext cx="457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29709" y="5887872"/>
            <a:ext cx="457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97869" y="5863469"/>
            <a:ext cx="457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16608" y="5879807"/>
            <a:ext cx="457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9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1" grpId="1" animBg="1"/>
      <p:bldP spid="34" grpId="1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851" y="1017162"/>
            <a:ext cx="1241858" cy="156071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65" y="3922624"/>
            <a:ext cx="1112415" cy="143827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185" y="3929820"/>
            <a:ext cx="1101904" cy="143827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70" y="3964783"/>
            <a:ext cx="1097433" cy="143827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34" y="3944047"/>
            <a:ext cx="1099633" cy="143827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35" y="3944158"/>
            <a:ext cx="1123950" cy="1438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4" y="153463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0556" y="300226"/>
            <a:ext cx="4862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Đã tô màu bao nhiêu bông hoa?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80" y="1797519"/>
            <a:ext cx="327379" cy="310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12" y="1491799"/>
            <a:ext cx="366847" cy="347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73" y="1801718"/>
            <a:ext cx="368972" cy="34980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4" y="1103700"/>
            <a:ext cx="1241858" cy="155857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53" y="1066196"/>
            <a:ext cx="1204414" cy="158915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05" y="1098891"/>
            <a:ext cx="1241858" cy="155646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07" y="1134020"/>
            <a:ext cx="1241858" cy="155023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65" y="1123236"/>
            <a:ext cx="1233252" cy="1589157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017302" y="2871459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316440" y="2875362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45085" y="2881196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973467" y="2896007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356701" y="2873131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587869" y="2927931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078677" y="2871459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74394" y="2875362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22155" y="2881196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37457" y="2896007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17270" y="2873131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667554" y="2927931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81488" y="2905046"/>
            <a:ext cx="419829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368812" y="2905046"/>
            <a:ext cx="428337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17809" y="2896583"/>
            <a:ext cx="429349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22361" y="2919459"/>
            <a:ext cx="462318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28593" y="2896583"/>
            <a:ext cx="41368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53040" y="2951383"/>
            <a:ext cx="448379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87723" y="5574781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750818" y="5581019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297981" y="5588318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971041" y="5590974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535855" y="5576266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345672" y="5566716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834323" y="5572954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68406" y="5580253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031608" y="5582909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86748" y="5568201"/>
            <a:ext cx="59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330773" y="5625255"/>
            <a:ext cx="457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799397" y="5610661"/>
            <a:ext cx="457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349111" y="5633320"/>
            <a:ext cx="457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14948" y="5611573"/>
            <a:ext cx="457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571599" y="5613203"/>
            <a:ext cx="457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18756" y="818129"/>
            <a:ext cx="1343326" cy="2801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4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80" y="761891"/>
            <a:ext cx="3709049" cy="4661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4" y="153463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0556" y="300226"/>
            <a:ext cx="4862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Đã tô màu bao nhiêu bông hoa?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18" y="3110326"/>
            <a:ext cx="984749" cy="933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74" y="2177690"/>
            <a:ext cx="998144" cy="946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74" y="3094413"/>
            <a:ext cx="1018319" cy="96541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203170" y="5647799"/>
            <a:ext cx="740351" cy="695332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332731" y="5622912"/>
            <a:ext cx="610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332731" y="5619224"/>
            <a:ext cx="615581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7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851" y="1017162"/>
            <a:ext cx="1241858" cy="156071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65" y="3922624"/>
            <a:ext cx="1112415" cy="143827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185" y="3929820"/>
            <a:ext cx="1101904" cy="143827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70" y="3964783"/>
            <a:ext cx="1097433" cy="143827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34" y="3944047"/>
            <a:ext cx="1099633" cy="143827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35" y="3944158"/>
            <a:ext cx="1123950" cy="1438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4" y="153463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0556" y="300226"/>
            <a:ext cx="4862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Đã tô màu bao nhiêu bông hoa?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4" y="1103700"/>
            <a:ext cx="1241858" cy="155857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53" y="1066196"/>
            <a:ext cx="1204414" cy="158915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05" y="1098891"/>
            <a:ext cx="1241858" cy="155646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07" y="1134020"/>
            <a:ext cx="1241858" cy="155023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65" y="1123236"/>
            <a:ext cx="1233252" cy="1589157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013622" y="2894344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316273" y="2884568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42854" y="2889659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973467" y="2896007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343039" y="2904479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584134" y="2889185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074997" y="2894344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74227" y="2884568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19924" y="2889659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37457" y="2896007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03608" y="2904479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663819" y="2889185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77808" y="2927931"/>
            <a:ext cx="419829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15578" y="2905046"/>
            <a:ext cx="429349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22361" y="2919459"/>
            <a:ext cx="462318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14931" y="2927931"/>
            <a:ext cx="41368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49305" y="2912637"/>
            <a:ext cx="448379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87723" y="5574781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750818" y="5581019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297981" y="5588318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971041" y="5590974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535855" y="5576266"/>
            <a:ext cx="515155" cy="515155"/>
          </a:xfrm>
          <a:prstGeom prst="rect">
            <a:avLst/>
          </a:prstGeom>
          <a:solidFill>
            <a:schemeClr val="bg1"/>
          </a:solidFill>
          <a:ln>
            <a:solidFill>
              <a:srgbClr val="06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345672" y="5566716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834323" y="5572954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68406" y="5580253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031608" y="5582909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86748" y="5568201"/>
            <a:ext cx="59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330773" y="5625255"/>
            <a:ext cx="457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799397" y="5610661"/>
            <a:ext cx="457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349111" y="5633320"/>
            <a:ext cx="457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14948" y="5611573"/>
            <a:ext cx="457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571599" y="5613203"/>
            <a:ext cx="457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1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0" grpId="0"/>
      <p:bldP spid="61" grpId="0"/>
      <p:bldP spid="62" grpId="0"/>
      <p:bldP spid="63" grpId="0" animBg="1"/>
      <p:bldP spid="65" grpId="0" animBg="1"/>
      <p:bldP spid="66" grpId="0" animBg="1"/>
      <p:bldP spid="67" grpId="0" animBg="1"/>
      <p:bldP spid="68" grpId="0" animBg="1"/>
      <p:bldP spid="75" grpId="0"/>
      <p:bldP spid="76" grpId="0"/>
      <p:bldP spid="77" grpId="0"/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1" y="1084197"/>
            <a:ext cx="6513320" cy="5015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4" y="153463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0556" y="300226"/>
            <a:ext cx="4366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Xem tranh rồi trả lời câu hỏi.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33" y="1342079"/>
            <a:ext cx="624632" cy="809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77" y="2401990"/>
            <a:ext cx="829132" cy="9349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77" y="3737481"/>
            <a:ext cx="870766" cy="714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27" y="4852510"/>
            <a:ext cx="647790" cy="9455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81921" y="1465247"/>
            <a:ext cx="562846" cy="562846"/>
          </a:xfrm>
          <a:prstGeom prst="rect">
            <a:avLst/>
          </a:prstGeom>
          <a:ln>
            <a:solidFill>
              <a:srgbClr val="060A0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81921" y="2502563"/>
            <a:ext cx="562846" cy="562846"/>
          </a:xfrm>
          <a:prstGeom prst="rect">
            <a:avLst/>
          </a:prstGeom>
          <a:ln>
            <a:solidFill>
              <a:srgbClr val="060A0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02336" y="3810015"/>
            <a:ext cx="562846" cy="562846"/>
          </a:xfrm>
          <a:prstGeom prst="rect">
            <a:avLst/>
          </a:prstGeom>
          <a:ln>
            <a:solidFill>
              <a:srgbClr val="060A0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69394" y="5128754"/>
            <a:ext cx="562846" cy="562846"/>
          </a:xfrm>
          <a:prstGeom prst="rect">
            <a:avLst/>
          </a:prstGeom>
          <a:ln>
            <a:solidFill>
              <a:srgbClr val="060A0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894621" y="1528747"/>
            <a:ext cx="5628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6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3521" y="2581132"/>
            <a:ext cx="389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03936" y="3884236"/>
            <a:ext cx="389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70994" y="5188436"/>
            <a:ext cx="389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6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8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62140"/>
            <a:ext cx="8997696" cy="6641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00" y="0"/>
            <a:ext cx="9169700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987</TotalTime>
  <Words>324</Words>
  <Application>Microsoft Office PowerPoint</Application>
  <PresentationFormat>Custom</PresentationFormat>
  <Paragraphs>109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TrangDTT</cp:lastModifiedBy>
  <cp:revision>166</cp:revision>
  <dcterms:created xsi:type="dcterms:W3CDTF">2018-10-04T02:59:51Z</dcterms:created>
  <dcterms:modified xsi:type="dcterms:W3CDTF">2020-04-24T08:59:20Z</dcterms:modified>
</cp:coreProperties>
</file>