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57" r:id="rId3"/>
    <p:sldId id="282" r:id="rId4"/>
    <p:sldId id="284" r:id="rId5"/>
    <p:sldId id="285" r:id="rId6"/>
    <p:sldId id="283" r:id="rId7"/>
    <p:sldId id="267" r:id="rId8"/>
    <p:sldId id="268" r:id="rId9"/>
    <p:sldId id="269" r:id="rId10"/>
    <p:sldId id="286" r:id="rId11"/>
    <p:sldId id="278" r:id="rId12"/>
    <p:sldId id="287" r:id="rId13"/>
    <p:sldId id="288" r:id="rId14"/>
    <p:sldId id="290" r:id="rId15"/>
    <p:sldId id="289" r:id="rId16"/>
    <p:sldId id="272" r:id="rId17"/>
    <p:sldId id="291" r:id="rId18"/>
    <p:sldId id="292" r:id="rId19"/>
    <p:sldId id="293" r:id="rId20"/>
    <p:sldId id="276" r:id="rId21"/>
    <p:sldId id="281" r:id="rId22"/>
  </p:sldIdLst>
  <p:sldSz cx="9144000" cy="6765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6" y="96"/>
      </p:cViewPr>
      <p:guideLst>
        <p:guide orient="horz" pos="215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42173-7829-4F94-B5A3-E2664B04F6F4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3025" y="1143000"/>
            <a:ext cx="4171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1271C-E8FE-4645-972A-49A35658D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7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9B023-C665-4995-84A9-D37B4A6FD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9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7294"/>
            <a:ext cx="7772400" cy="2355544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53677"/>
            <a:ext cx="6858000" cy="163353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223"/>
            <a:ext cx="1971675" cy="57338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223"/>
            <a:ext cx="5800725" cy="573380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86785"/>
            <a:ext cx="7886700" cy="2814436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27846"/>
            <a:ext cx="7886700" cy="1480046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0224"/>
            <a:ext cx="7886700" cy="13077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58592"/>
            <a:ext cx="3868340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71442"/>
            <a:ext cx="3868340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58592"/>
            <a:ext cx="3887391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471442"/>
            <a:ext cx="3887391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1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74169"/>
            <a:ext cx="4629150" cy="4808192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74169"/>
            <a:ext cx="4629150" cy="4808192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7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0224"/>
            <a:ext cx="7886700" cy="1307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1114"/>
            <a:ext cx="7886700" cy="429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71012"/>
            <a:ext cx="30861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5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024" y="265093"/>
            <a:ext cx="2917475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Trả lời câu hỏi.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6" y="108186"/>
            <a:ext cx="743276" cy="743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4024" y="831503"/>
            <a:ext cx="4241307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a. Giỏ nào có 10 quả?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06" y="1107603"/>
            <a:ext cx="2388726" cy="2496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21" y="1294714"/>
            <a:ext cx="2455825" cy="2449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10" y="3624227"/>
            <a:ext cx="2449115" cy="2449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95" y="3748632"/>
            <a:ext cx="2462535" cy="2254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122221">
            <a:off x="1241475" y="2921324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122221">
            <a:off x="5469433" y="294354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122221">
            <a:off x="1312142" y="5334444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 rot="1122221">
            <a:off x="5458212" y="5356668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7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19" y="648745"/>
            <a:ext cx="5204115" cy="5801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91" y="1667237"/>
            <a:ext cx="1027308" cy="1196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53" y="1740791"/>
            <a:ext cx="1010275" cy="1176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727" y="1900892"/>
            <a:ext cx="922811" cy="10745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31" y="2379361"/>
            <a:ext cx="923712" cy="1075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12" y="2328965"/>
            <a:ext cx="1006719" cy="1172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47" y="3161828"/>
            <a:ext cx="939461" cy="10938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25" y="3150262"/>
            <a:ext cx="959328" cy="1117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47" y="2930823"/>
            <a:ext cx="1062494" cy="12371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6" y="108186"/>
            <a:ext cx="743276" cy="7432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54024" y="265093"/>
            <a:ext cx="2917475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Trả lời câu hỏi.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4024" y="831503"/>
            <a:ext cx="4241307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a. Giỏ nào có 10 quả?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15" y="1667237"/>
            <a:ext cx="3103522" cy="39236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91" y="1665341"/>
            <a:ext cx="1027308" cy="11961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53" y="1738895"/>
            <a:ext cx="1010275" cy="11763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727" y="1898996"/>
            <a:ext cx="922811" cy="107450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31" y="2377465"/>
            <a:ext cx="923712" cy="10755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12" y="2327069"/>
            <a:ext cx="1006719" cy="11722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47" y="3159932"/>
            <a:ext cx="939461" cy="109389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25" y="3148366"/>
            <a:ext cx="959328" cy="11170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47" y="2928927"/>
            <a:ext cx="1062494" cy="12371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6326" y="5054798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72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122221">
            <a:off x="782201" y="4544655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7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0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024" y="265093"/>
            <a:ext cx="2917475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Trả lời câu hỏi.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6" y="108186"/>
            <a:ext cx="743276" cy="743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4024" y="831503"/>
            <a:ext cx="4241307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a. Giỏ nào có 10 quả?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06" y="1107603"/>
            <a:ext cx="2388726" cy="2496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21" y="1294714"/>
            <a:ext cx="2455825" cy="2449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10" y="3624227"/>
            <a:ext cx="2449115" cy="2449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95" y="3748632"/>
            <a:ext cx="2462535" cy="2254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122221">
            <a:off x="1241475" y="2921324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122221">
            <a:off x="5469433" y="2943548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122221">
            <a:off x="1271198" y="5320796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 rot="1122221">
            <a:off x="5458212" y="5356668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07858" y="5160145"/>
            <a:ext cx="895035" cy="82936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5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024" y="265093"/>
            <a:ext cx="2917475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Trả lời câu hỏi.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6" y="108186"/>
            <a:ext cx="743276" cy="743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4024" y="831503"/>
            <a:ext cx="6547779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b. Mỗi khay có bao nhiêu chiếc bánh?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6" y="1579894"/>
            <a:ext cx="2388726" cy="1436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15" y="1494959"/>
            <a:ext cx="3145770" cy="1399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64" y="1397913"/>
            <a:ext cx="2257322" cy="1634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6" y="3827345"/>
            <a:ext cx="5152512" cy="1517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21" y="3783364"/>
            <a:ext cx="2986280" cy="15615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35911" y="2938069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7597" y="2938069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20051" y="2938069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81737" y="2938069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77482" y="2938069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9168" y="2938069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7121" y="548934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3321" y="548934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60733" y="5502594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40719" y="548934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6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12" y="2358883"/>
            <a:ext cx="5697836" cy="24072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97" y="1424076"/>
            <a:ext cx="2988330" cy="2263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16" y="2223325"/>
            <a:ext cx="3116406" cy="23043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77" y="2071905"/>
            <a:ext cx="3349636" cy="24778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4024" y="265093"/>
            <a:ext cx="2917475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Trả lời câu hỏi.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6" y="108186"/>
            <a:ext cx="743276" cy="743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4024" y="831503"/>
            <a:ext cx="6547779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b. Mỗi khay có bao nhiêu chiếc bánh?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69392" y="5189949"/>
            <a:ext cx="805217" cy="81506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6872" y="5162653"/>
            <a:ext cx="490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75" y="1426348"/>
            <a:ext cx="2988330" cy="22632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94" y="2225597"/>
            <a:ext cx="3116406" cy="2304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55" y="2074177"/>
            <a:ext cx="3349636" cy="24778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26872" y="5162653"/>
            <a:ext cx="668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7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024" y="265093"/>
            <a:ext cx="2917475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Trả lời câu hỏi.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6" y="108186"/>
            <a:ext cx="743276" cy="743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4024" y="831503"/>
            <a:ext cx="6547779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b. Mỗi khay có bao nhiêu chiếc bánh?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6" y="1579894"/>
            <a:ext cx="2388726" cy="1436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15" y="1494959"/>
            <a:ext cx="3145770" cy="1399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64" y="1397913"/>
            <a:ext cx="2257322" cy="1634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21" y="3783364"/>
            <a:ext cx="2986280" cy="15615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35911" y="2938069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20051" y="2938069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6251" y="2938069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77482" y="2938069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53682" y="2938069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7121" y="548934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93321" y="548934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60733" y="5502594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40719" y="548934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6" y="3827345"/>
            <a:ext cx="5152512" cy="15175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88766" y="2914657"/>
            <a:ext cx="4940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72510" y="2907692"/>
            <a:ext cx="4940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33646" y="2914657"/>
            <a:ext cx="4940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9494" y="5466812"/>
            <a:ext cx="726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0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7990" y="5480995"/>
            <a:ext cx="4940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3170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  <p:bldP spid="26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65289" y="4400264"/>
            <a:ext cx="2589549" cy="76200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" name="10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362202"/>
            <a:ext cx="8046720" cy="40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28" y="479824"/>
            <a:ext cx="6071287" cy="4708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8462" y="384810"/>
            <a:ext cx="5035054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Mỗi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loại có bao nhiêu quả?</a:t>
            </a:r>
            <a:endParaRPr kumimoji="0" lang="en-US" sz="2800" b="1" i="0" u="none" strike="noStrike" kern="0" cap="none" spc="0" normalizeH="0" baseline="0" noProof="0" smtClean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6" y="108186"/>
            <a:ext cx="743276" cy="743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3507">
            <a:off x="3620986" y="4548040"/>
            <a:ext cx="668854" cy="13174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83" y="4987663"/>
            <a:ext cx="656513" cy="77865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81" y="4946897"/>
            <a:ext cx="757257" cy="86018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78" y="4833947"/>
            <a:ext cx="810628" cy="9457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00" y="4826473"/>
            <a:ext cx="842417" cy="91394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4159">
            <a:off x="2189319" y="4899519"/>
            <a:ext cx="644707" cy="95494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055602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17288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647854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709540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456829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18515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175093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36779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086726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48412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206217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267903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3" grpId="0" animBg="1"/>
      <p:bldP spid="54" grpId="0"/>
      <p:bldP spid="55" grpId="0" animBg="1"/>
      <p:bldP spid="56" grpId="0"/>
      <p:bldP spid="57" grpId="0" animBg="1"/>
      <p:bldP spid="58" grpId="0"/>
      <p:bldP spid="59" grpId="0" animBg="1"/>
      <p:bldP spid="60" grpId="0"/>
      <p:bldP spid="61" grpId="0" animBg="1"/>
      <p:bldP spid="62" grpId="0"/>
      <p:bldP spid="65" grpId="0" animBg="1"/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28" y="479824"/>
            <a:ext cx="6071287" cy="47086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4156">
            <a:off x="2414124" y="2343784"/>
            <a:ext cx="564445" cy="5938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0300">
            <a:off x="1815276" y="2495652"/>
            <a:ext cx="524856" cy="5522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1655">
            <a:off x="2079798" y="2431911"/>
            <a:ext cx="524856" cy="5522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4735">
            <a:off x="2922975" y="2454054"/>
            <a:ext cx="524856" cy="55221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287">
            <a:off x="2625187" y="2496111"/>
            <a:ext cx="524856" cy="5522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7380">
            <a:off x="2171583" y="2631141"/>
            <a:ext cx="524856" cy="5522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02">
            <a:off x="3222647" y="2621948"/>
            <a:ext cx="524856" cy="5522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2013">
            <a:off x="2860967" y="2745777"/>
            <a:ext cx="480637" cy="552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1802">
            <a:off x="2389293" y="2726791"/>
            <a:ext cx="569701" cy="654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8462" y="384810"/>
            <a:ext cx="5035054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Mỗi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loại có bao nhiêu quả?</a:t>
            </a:r>
            <a:endParaRPr kumimoji="0" lang="en-US" sz="2800" b="1" i="0" u="none" strike="noStrike" kern="0" cap="none" spc="0" normalizeH="0" baseline="0" noProof="0" smtClean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6" y="108186"/>
            <a:ext cx="743276" cy="743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3507">
            <a:off x="3620986" y="4548040"/>
            <a:ext cx="668854" cy="13174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83" y="4987663"/>
            <a:ext cx="656513" cy="77865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81" y="4946897"/>
            <a:ext cx="757257" cy="86018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78" y="4833947"/>
            <a:ext cx="810628" cy="9457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00" y="4826473"/>
            <a:ext cx="842417" cy="91394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4159">
            <a:off x="2189319" y="4899519"/>
            <a:ext cx="644707" cy="95494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055602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17288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647854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709540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456829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18515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175093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36779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086726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48412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206217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267903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5898" y="5789005"/>
            <a:ext cx="4197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28" y="479824"/>
            <a:ext cx="6071287" cy="4708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8462" y="384810"/>
            <a:ext cx="5035054" cy="523220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Mỗi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loại có bao nhiêu quả?</a:t>
            </a:r>
            <a:endParaRPr kumimoji="0" lang="en-US" sz="2800" b="1" i="0" u="none" strike="noStrike" kern="0" cap="none" spc="0" normalizeH="0" baseline="0" noProof="0" smtClean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6" y="108186"/>
            <a:ext cx="743276" cy="743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3507">
            <a:off x="3620986" y="4548040"/>
            <a:ext cx="668854" cy="13174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83" y="4987663"/>
            <a:ext cx="656513" cy="77865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81" y="4946897"/>
            <a:ext cx="757257" cy="86018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78" y="4833947"/>
            <a:ext cx="810628" cy="9457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00" y="4826473"/>
            <a:ext cx="842417" cy="91394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34159">
            <a:off x="2189319" y="4899519"/>
            <a:ext cx="644707" cy="95494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055602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647854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709540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456829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18515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175093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36779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086726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48412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206217" y="5807083"/>
            <a:ext cx="486561" cy="4865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267903" y="5807083"/>
            <a:ext cx="29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5229" y="5779018"/>
            <a:ext cx="4197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09774" y="5766318"/>
            <a:ext cx="350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02655" y="5779018"/>
            <a:ext cx="3502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21593" y="5779018"/>
            <a:ext cx="623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37678" y="5766318"/>
            <a:ext cx="635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86492" y="5791694"/>
            <a:ext cx="605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0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60" grpId="0"/>
      <p:bldP spid="62" grpId="0"/>
      <p:bldP spid="66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4" y="63173"/>
            <a:ext cx="1088031" cy="1038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483" y="252941"/>
            <a:ext cx="725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10 còn được gọi là một chục (1 chục), như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35" y="1405401"/>
            <a:ext cx="3017298" cy="1227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35" y="2718576"/>
            <a:ext cx="2934200" cy="153817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22798" y="1533524"/>
            <a:ext cx="29845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sz="2400" b="1" i="1" smtClean="0">
                <a:latin typeface="Arial" panose="020B0604020202020204" pitchFamily="34" charset="0"/>
                <a:cs typeface="Arial" panose="020B0604020202020204" pitchFamily="34" charset="0"/>
              </a:rPr>
              <a:t>chục trứng gà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279881" y="2178094"/>
            <a:ext cx="282741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279881" y="3089358"/>
            <a:ext cx="298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sz="2400" b="1" i="1" smtClean="0">
                <a:latin typeface="Arial" panose="020B0604020202020204" pitchFamily="34" charset="0"/>
                <a:cs typeface="Arial" panose="020B0604020202020204" pitchFamily="34" charset="0"/>
              </a:rPr>
              <a:t>chục cam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436964" y="3735689"/>
            <a:ext cx="204001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8590" y="4552861"/>
            <a:ext cx="747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nói xem, còn có những vật gì thường được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xếp theo 1 chục.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4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9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157445">
            <a:off x="7585513" y="1278042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smtClean="0">
                <a:solidFill>
                  <a:schemeClr val="bg1"/>
                </a:solidFill>
              </a:rPr>
              <a:t>!</a:t>
            </a:r>
            <a:endParaRPr lang="en-US" sz="6000" b="1">
              <a:solidFill>
                <a:schemeClr val="bg1"/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0"/>
            <a:ext cx="90413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5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7911" y="2608669"/>
            <a:ext cx="3648179" cy="154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471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en-US" sz="9471" b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9471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35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36" y="1633031"/>
            <a:ext cx="1015371" cy="1000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18" y="528531"/>
            <a:ext cx="1015371" cy="1000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95" y="1625642"/>
            <a:ext cx="1015371" cy="1000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21" y="528531"/>
            <a:ext cx="1015371" cy="1000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1" y="1633031"/>
            <a:ext cx="1015371" cy="1000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54" y="528531"/>
            <a:ext cx="1015371" cy="1000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52" y="1633985"/>
            <a:ext cx="1015371" cy="1000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11" y="1633985"/>
            <a:ext cx="1015371" cy="1000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92" y="523226"/>
            <a:ext cx="1015371" cy="10005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29" y="536874"/>
            <a:ext cx="1015371" cy="10005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37239" y="2924210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26524" y="2924210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15809" y="2924210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02850" y="2924210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89891" y="2915867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7239" y="3605896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26524" y="3605896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15809" y="3605896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02850" y="3605896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89891" y="3597553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61567" y="4100314"/>
            <a:ext cx="25113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8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42212" y="4574023"/>
            <a:ext cx="1521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ười</a:t>
            </a:r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15" y="5572808"/>
            <a:ext cx="744694" cy="7446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5" y="77273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5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36" y="1633031"/>
            <a:ext cx="1015371" cy="1000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18" y="528531"/>
            <a:ext cx="1015371" cy="1000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95" y="1625642"/>
            <a:ext cx="1015371" cy="1000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21" y="528531"/>
            <a:ext cx="1015371" cy="1000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1" y="1633031"/>
            <a:ext cx="1015371" cy="10005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54" y="528531"/>
            <a:ext cx="1015371" cy="1000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52" y="1633985"/>
            <a:ext cx="1015371" cy="1000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11" y="1633985"/>
            <a:ext cx="1015371" cy="1000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92" y="523226"/>
            <a:ext cx="1015371" cy="10005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29" y="536874"/>
            <a:ext cx="1015371" cy="10005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37239" y="2924210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26524" y="2924210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15809" y="2924210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02850" y="2924210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89891" y="2915867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7239" y="3605896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26524" y="3605896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15809" y="3605896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02850" y="3605896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89891" y="3597553"/>
            <a:ext cx="548640" cy="548640"/>
          </a:xfrm>
          <a:prstGeom prst="rect">
            <a:avLst/>
          </a:prstGeom>
          <a:solidFill>
            <a:srgbClr val="FFDD00"/>
          </a:solidFill>
          <a:ln w="19050" cap="flat" cmpd="sng" algn="ctr">
            <a:solidFill>
              <a:srgbClr val="F8901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61567" y="4100314"/>
            <a:ext cx="25113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8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42212" y="4574023"/>
            <a:ext cx="1521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ười</a:t>
            </a:r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15" y="5572808"/>
            <a:ext cx="744694" cy="7446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5" y="77273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ntr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ntr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" y="90212"/>
            <a:ext cx="8820418" cy="6585500"/>
          </a:xfrm>
          <a:prstGeom prst="roundRect">
            <a:avLst>
              <a:gd name="adj" fmla="val 249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850" cy="67659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2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2000" y="149556"/>
            <a:ext cx="0" cy="647700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" name="Straight Connector 4"/>
          <p:cNvCxnSpPr/>
          <p:nvPr/>
        </p:nvCxnSpPr>
        <p:spPr>
          <a:xfrm>
            <a:off x="228600" y="3429000"/>
            <a:ext cx="868680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7596113" y="1004786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9357" y="1266990"/>
            <a:ext cx="1618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656" y="4149328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1444" y="4395533"/>
            <a:ext cx="2109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9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2859" y="1264087"/>
            <a:ext cx="3093593" cy="1260968"/>
            <a:chOff x="533400" y="1387226"/>
            <a:chExt cx="3093593" cy="1260968"/>
          </a:xfrm>
        </p:grpSpPr>
        <p:grpSp>
          <p:nvGrpSpPr>
            <p:cNvPr id="11" name="Group 10"/>
            <p:cNvGrpSpPr/>
            <p:nvPr/>
          </p:nvGrpSpPr>
          <p:grpSpPr>
            <a:xfrm>
              <a:off x="533400" y="1387226"/>
              <a:ext cx="2791041" cy="1260968"/>
              <a:chOff x="533400" y="1387226"/>
              <a:chExt cx="2791041" cy="126096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221" y="1394773"/>
                <a:ext cx="615702" cy="58522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1633" y="1387226"/>
                <a:ext cx="615702" cy="585221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985" y="1387226"/>
                <a:ext cx="615702" cy="585221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8739" y="1387226"/>
                <a:ext cx="615702" cy="585221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" y="2065876"/>
                <a:ext cx="612648" cy="58231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2485" y="2065876"/>
                <a:ext cx="612648" cy="58231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4837" y="2065876"/>
                <a:ext cx="612648" cy="582318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9591" y="2065876"/>
                <a:ext cx="612648" cy="582318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345" y="2065876"/>
              <a:ext cx="612648" cy="58231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54472" y="3664732"/>
            <a:ext cx="2468838" cy="2371792"/>
            <a:chOff x="320516" y="4027096"/>
            <a:chExt cx="2468838" cy="237179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85" y="4027096"/>
              <a:ext cx="567534" cy="88736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766" y="4041279"/>
              <a:ext cx="567534" cy="88736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7674" y="4041279"/>
              <a:ext cx="567534" cy="88736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16" y="4763968"/>
              <a:ext cx="567534" cy="88736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47" y="4763968"/>
              <a:ext cx="567534" cy="88736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789" y="4763968"/>
              <a:ext cx="567534" cy="88736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820" y="4763968"/>
              <a:ext cx="567534" cy="88736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99" y="5511527"/>
              <a:ext cx="567534" cy="88736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41" y="5511527"/>
              <a:ext cx="567534" cy="88736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972" y="5511527"/>
              <a:ext cx="567534" cy="887361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897380" y="924349"/>
            <a:ext cx="2136787" cy="1650096"/>
            <a:chOff x="5140755" y="1256278"/>
            <a:chExt cx="2136787" cy="165009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55" y="1256278"/>
              <a:ext cx="1137710" cy="79554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422" y="1927354"/>
              <a:ext cx="1338120" cy="979020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22" y="3787182"/>
            <a:ext cx="2650950" cy="21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4572000" y="135908"/>
            <a:ext cx="0" cy="647700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3" name="Straight Connector 22"/>
          <p:cNvCxnSpPr/>
          <p:nvPr/>
        </p:nvCxnSpPr>
        <p:spPr>
          <a:xfrm>
            <a:off x="228600" y="3429000"/>
            <a:ext cx="868680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7924800" y="1324025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74828" y="4275807"/>
            <a:ext cx="1847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9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81400" y="1324025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46360" y="4269159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" y="725138"/>
            <a:ext cx="2272019" cy="18573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177" y="1175719"/>
            <a:ext cx="1828417" cy="140647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25243" y="3746829"/>
            <a:ext cx="3115560" cy="2091990"/>
            <a:chOff x="251642" y="3817017"/>
            <a:chExt cx="3120784" cy="209199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74" y="3817017"/>
              <a:ext cx="688054" cy="113598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920" y="3817017"/>
              <a:ext cx="688054" cy="113598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721" y="3817017"/>
              <a:ext cx="688054" cy="113598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556" y="3817017"/>
              <a:ext cx="688054" cy="113598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372" y="3817017"/>
              <a:ext cx="688054" cy="113598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642" y="4773024"/>
              <a:ext cx="688054" cy="113598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8" y="4773024"/>
              <a:ext cx="688054" cy="113598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189" y="4773024"/>
              <a:ext cx="688054" cy="113598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024" y="4773024"/>
              <a:ext cx="688054" cy="113598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3840" y="4773024"/>
              <a:ext cx="688054" cy="113598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30" y="4096143"/>
            <a:ext cx="3302368" cy="12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4572000" y="135908"/>
            <a:ext cx="0" cy="647700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" name="Straight Connector 2"/>
          <p:cNvCxnSpPr/>
          <p:nvPr/>
        </p:nvCxnSpPr>
        <p:spPr>
          <a:xfrm>
            <a:off x="228600" y="3429000"/>
            <a:ext cx="868680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" name="TextBox 3"/>
          <p:cNvSpPr txBox="1"/>
          <p:nvPr/>
        </p:nvSpPr>
        <p:spPr>
          <a:xfrm>
            <a:off x="8016396" y="1184508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5704" y="1196195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11755" y="4295359"/>
            <a:ext cx="1732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9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1031" y="4395533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64779" y="3926649"/>
            <a:ext cx="2989131" cy="1830407"/>
            <a:chOff x="4817179" y="4111512"/>
            <a:chExt cx="2879021" cy="16455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17179" y="4111512"/>
              <a:ext cx="547961" cy="7143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89758" y="4111512"/>
              <a:ext cx="547961" cy="7143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61888" y="4111512"/>
              <a:ext cx="547961" cy="71430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38639" y="4111512"/>
              <a:ext cx="547961" cy="7143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8239" y="4111512"/>
              <a:ext cx="547961" cy="7143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17179" y="5042750"/>
              <a:ext cx="547961" cy="71430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89758" y="5042750"/>
              <a:ext cx="547961" cy="71430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61888" y="5042750"/>
              <a:ext cx="547961" cy="71430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38639" y="5042750"/>
              <a:ext cx="547961" cy="71430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8239" y="5042750"/>
              <a:ext cx="547961" cy="71430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047020" y="644435"/>
            <a:ext cx="2338330" cy="2447149"/>
            <a:chOff x="5759572" y="1069435"/>
            <a:chExt cx="2338330" cy="244714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572" y="1102979"/>
              <a:ext cx="671122" cy="140325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5658" y="1069435"/>
              <a:ext cx="671122" cy="140325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036" y="2113326"/>
              <a:ext cx="671122" cy="140325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6780" y="2052411"/>
              <a:ext cx="671122" cy="140325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88555" y="3781649"/>
            <a:ext cx="2770550" cy="2302669"/>
            <a:chOff x="588555" y="3890833"/>
            <a:chExt cx="2770550" cy="2302669"/>
          </a:xfrm>
        </p:grpSpPr>
        <p:sp>
          <p:nvSpPr>
            <p:cNvPr id="25" name="5-Point Star 24"/>
            <p:cNvSpPr/>
            <p:nvPr/>
          </p:nvSpPr>
          <p:spPr>
            <a:xfrm>
              <a:off x="588555" y="3890833"/>
              <a:ext cx="668265" cy="668265"/>
            </a:xfrm>
            <a:prstGeom prst="star5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1627445" y="3926649"/>
              <a:ext cx="668265" cy="668265"/>
            </a:xfrm>
            <a:prstGeom prst="star5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2642245" y="3936516"/>
              <a:ext cx="668265" cy="668265"/>
            </a:xfrm>
            <a:prstGeom prst="star5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1087995" y="4710859"/>
              <a:ext cx="668265" cy="668265"/>
            </a:xfrm>
            <a:prstGeom prst="star5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2140852" y="4705211"/>
              <a:ext cx="668265" cy="668265"/>
            </a:xfrm>
            <a:prstGeom prst="star5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30" name="5-Point Star 29"/>
            <p:cNvSpPr/>
            <p:nvPr/>
          </p:nvSpPr>
          <p:spPr>
            <a:xfrm>
              <a:off x="614484" y="5506823"/>
              <a:ext cx="668265" cy="668265"/>
            </a:xfrm>
            <a:prstGeom prst="star5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1579361" y="5525237"/>
              <a:ext cx="668265" cy="668265"/>
            </a:xfrm>
            <a:prstGeom prst="star5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32" name="5-Point Star 31"/>
            <p:cNvSpPr/>
            <p:nvPr/>
          </p:nvSpPr>
          <p:spPr>
            <a:xfrm>
              <a:off x="2690840" y="5420889"/>
              <a:ext cx="668265" cy="668265"/>
            </a:xfrm>
            <a:prstGeom prst="star5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1564" y="1056602"/>
            <a:ext cx="2868412" cy="1556290"/>
            <a:chOff x="520840" y="1140339"/>
            <a:chExt cx="2868412" cy="1556290"/>
          </a:xfrm>
        </p:grpSpPr>
        <p:sp>
          <p:nvSpPr>
            <p:cNvPr id="34" name="Isosceles Triangle 33"/>
            <p:cNvSpPr/>
            <p:nvPr/>
          </p:nvSpPr>
          <p:spPr>
            <a:xfrm>
              <a:off x="1046235" y="1140339"/>
              <a:ext cx="772787" cy="720585"/>
            </a:xfrm>
            <a:prstGeom prst="triangle">
              <a:avLst/>
            </a:prstGeom>
            <a:solidFill>
              <a:srgbClr val="52BD4A"/>
            </a:solidFill>
            <a:ln w="1905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2031823" y="1140339"/>
              <a:ext cx="772787" cy="720585"/>
            </a:xfrm>
            <a:prstGeom prst="triangle">
              <a:avLst/>
            </a:prstGeom>
            <a:solidFill>
              <a:srgbClr val="52BD4A"/>
            </a:solidFill>
            <a:ln w="1905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520840" y="1976044"/>
              <a:ext cx="772787" cy="720585"/>
            </a:xfrm>
            <a:prstGeom prst="triangle">
              <a:avLst/>
            </a:prstGeom>
            <a:solidFill>
              <a:srgbClr val="52BD4A"/>
            </a:solidFill>
            <a:ln w="1905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1506428" y="1976044"/>
              <a:ext cx="772787" cy="720585"/>
            </a:xfrm>
            <a:prstGeom prst="triangle">
              <a:avLst/>
            </a:prstGeom>
            <a:solidFill>
              <a:srgbClr val="52BD4A"/>
            </a:solidFill>
            <a:ln w="1905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2616465" y="1976044"/>
              <a:ext cx="772787" cy="720585"/>
            </a:xfrm>
            <a:prstGeom prst="triangle">
              <a:avLst/>
            </a:prstGeom>
            <a:solidFill>
              <a:srgbClr val="52BD4A"/>
            </a:solidFill>
            <a:ln w="19050" cap="flat" cmpd="sng" algn="ctr">
              <a:solidFill>
                <a:srgbClr val="52BD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35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870</TotalTime>
  <Words>211</Words>
  <Application>Microsoft Office PowerPoint</Application>
  <PresentationFormat>Custom</PresentationFormat>
  <Paragraphs>88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Corbel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TrangDTT</cp:lastModifiedBy>
  <cp:revision>155</cp:revision>
  <dcterms:created xsi:type="dcterms:W3CDTF">2018-10-04T02:59:51Z</dcterms:created>
  <dcterms:modified xsi:type="dcterms:W3CDTF">2020-04-24T09:38:59Z</dcterms:modified>
</cp:coreProperties>
</file>