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5262" autoAdjust="0"/>
  </p:normalViewPr>
  <p:slideViewPr>
    <p:cSldViewPr snapToGrid="0">
      <p:cViewPr varScale="1">
        <p:scale>
          <a:sx n="79" d="100"/>
          <a:sy n="79" d="100"/>
        </p:scale>
        <p:origin x="821"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355801" cy="1898458"/>
            <a:chOff x="1114157" y="1433245"/>
            <a:chExt cx="835580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a:extLst>
                <a:ext uri="{FF2B5EF4-FFF2-40B4-BE49-F238E27FC236}">
                  <a16:creationId xmlns:a16="http://schemas.microsoft.com/office/drawing/2014/main" id="{3C15C19C-ABFA-453A-87E1-6BF74BA5C22E}"/>
                </a:ext>
              </a:extLst>
            </p:cNvPr>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4" name="Rectangle: Rounded Corners 3">
            <a:extLst>
              <a:ext uri="{FF2B5EF4-FFF2-40B4-BE49-F238E27FC236}">
                <a16:creationId xmlns:a16="http://schemas.microsoft.com/office/drawing/2014/main" id="{4D9F0F80-D9DB-8F68-F721-8C9018CD7594}"/>
              </a:ext>
            </a:extLst>
          </p:cNvPr>
          <p:cNvSpPr/>
          <p:nvPr/>
        </p:nvSpPr>
        <p:spPr>
          <a:xfrm>
            <a:off x="5457217" y="4008263"/>
            <a:ext cx="5267105" cy="12116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latin typeface="UTM Avo"/>
              </a:rPr>
              <a:t>Sau bài này em sẽ:</a:t>
            </a:r>
          </a:p>
          <a:p>
            <a:pPr marL="285750" indent="-285750">
              <a:buFont typeface="Arial" panose="020B0604020202020204" pitchFamily="34" charset="0"/>
              <a:buChar char="•"/>
            </a:pPr>
            <a:r>
              <a:rPr lang="vi-VN" sz="2000" dirty="0">
                <a:latin typeface="UTM Avo"/>
              </a:rPr>
              <a:t>Tạo được chương trình đơn giản.</a:t>
            </a:r>
            <a:endParaRPr lang="en-US" sz="2000" dirty="0">
              <a:latin typeface="UTM Avo"/>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2"/>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Mở </a:t>
              </a:r>
              <a:r>
                <a:rPr lang="vi-VN" sz="2000" dirty="0">
                  <a:latin typeface="UTM Avo" panose="02040603050506020204" pitchFamily="18" charset="0"/>
                  <a:cs typeface="Times New Roman" panose="02020603050405020304" pitchFamily="18" charset="0"/>
                </a:rPr>
                <a:t>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2"/>
          <a:stretch>
            <a:fillRect/>
          </a:stretch>
        </p:blipFill>
        <p:spPr>
          <a:xfrm>
            <a:off x="2717057" y="928900"/>
            <a:ext cx="6757886" cy="5563604"/>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2"/>
          <a:stretch>
            <a:fillRect/>
          </a:stretch>
        </p:blipFill>
        <p:spPr>
          <a:xfrm>
            <a:off x="745863" y="268707"/>
            <a:ext cx="10519823" cy="6164942"/>
          </a:xfrm>
          <a:prstGeom prst="rect">
            <a:avLst/>
          </a:prstGeom>
        </p:spPr>
      </p:pic>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3"/>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8196</TotalTime>
  <Words>540</Words>
  <Application>Microsoft Office PowerPoint</Application>
  <PresentationFormat>Widescreen</PresentationFormat>
  <Paragraphs>48</Paragraphs>
  <Slides>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241</cp:revision>
  <dcterms:created xsi:type="dcterms:W3CDTF">2021-11-14T08:33:55Z</dcterms:created>
  <dcterms:modified xsi:type="dcterms:W3CDTF">2023-02-27T20:07:22Z</dcterms:modified>
</cp:coreProperties>
</file>