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7" d="100"/>
          <a:sy n="67" d="100"/>
        </p:scale>
        <p:origin x="-6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 xmlns:a16="http://schemas.microsoft.com/office/drawing/2014/main" id="{C3D1EC31-D74A-129E-A58B-6FD6E0090B21}"/>
              </a:ext>
            </a:extLst>
          </p:cNvPr>
          <p:cNvSpPr/>
          <p:nvPr/>
        </p:nvSpPr>
        <p:spPr>
          <a:xfrm>
            <a:off x="-233187" y="385449"/>
            <a:ext cx="8545815" cy="8374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E7A1129E-1BE1-8B7A-8732-BD58E30706C1}"/>
              </a:ext>
            </a:extLst>
          </p:cNvPr>
          <p:cNvGrpSpPr/>
          <p:nvPr/>
        </p:nvGrpSpPr>
        <p:grpSpPr>
          <a:xfrm>
            <a:off x="1015490" y="1808697"/>
            <a:ext cx="7172739" cy="1940925"/>
            <a:chOff x="1055313" y="1366069"/>
            <a:chExt cx="7172739" cy="1940925"/>
          </a:xfrm>
        </p:grpSpPr>
        <p:sp>
          <p:nvSpPr>
            <p:cNvPr id="13" name="Rectangle: Rounded Corners 12">
              <a:extLst>
                <a:ext uri="{FF2B5EF4-FFF2-40B4-BE49-F238E27FC236}">
                  <a16:creationId xmlns=""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C5248B93-A690-8931-247B-84CE0A48F2C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 xmlns:a16="http://schemas.microsoft.com/office/drawing/2014/main"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4 – A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 xmlns:a16="http://schemas.microsoft.com/office/drawing/2014/main"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 xmlns:a16="http://schemas.microsoft.com/office/drawing/2014/main"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 xmlns:a16="http://schemas.microsoft.com/office/drawing/2014/main" id="{E850280C-7C06-42D4-98C4-BE81AEC8DC5C}"/>
              </a:ext>
            </a:extLst>
          </p:cNvPr>
          <p:cNvSpPr/>
          <p:nvPr/>
        </p:nvSpPr>
        <p:spPr>
          <a:xfrm>
            <a:off x="1307333" y="19529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7E5DA86E-357B-93EB-CE77-3A24720F5B82}"/>
              </a:ext>
            </a:extLst>
          </p:cNvPr>
          <p:cNvSpPr/>
          <p:nvPr/>
        </p:nvSpPr>
        <p:spPr>
          <a:xfrm>
            <a:off x="1307333" y="3328581"/>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 xmlns:a16="http://schemas.microsoft.com/office/drawing/2014/main"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 xmlns:a16="http://schemas.microsoft.com/office/drawing/2014/main" id="{75861476-72C5-A309-326E-4B9DCD524473}"/>
              </a:ext>
            </a:extLst>
          </p:cNvPr>
          <p:cNvSpPr/>
          <p:nvPr/>
        </p:nvSpPr>
        <p:spPr>
          <a:xfrm>
            <a:off x="2071855" y="5077794"/>
            <a:ext cx="8414248" cy="1141146"/>
          </a:xfrm>
          <a:prstGeom prst="rect">
            <a:avLst/>
          </a:prstGeom>
        </p:spPr>
        <p:txBody>
          <a:bodyPr wrap="square">
            <a:spAutoFit/>
          </a:bodyPr>
          <a:lstStyle/>
          <a:p>
            <a:pPr defTabSz="342900">
              <a:lnSpc>
                <a:spcPct val="150000"/>
              </a:lnSpc>
            </a:pPr>
            <a:r>
              <a:rPr lang="vi-VN" altLang="vi-VN" sz="2400" b="1">
                <a:solidFill>
                  <a:srgbClr val="F03C69"/>
                </a:solidFill>
                <a:latin typeface="UTM Avo" panose="02040603050506020204"/>
                <a:cs typeface="Times New Roman" panose="02020603050405020304" pitchFamily="18" charset="0"/>
              </a:rPr>
              <a:t>Trên trang web thường có các</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loại thông tin: Văn bản, hình</a:t>
            </a:r>
            <a:r>
              <a:rPr lang="en-US" altLang="vi-VN" sz="2400" b="1">
                <a:solidFill>
                  <a:srgbClr val="F03C69"/>
                </a:solidFill>
                <a:latin typeface="UTM Avo" panose="02040603050506020204"/>
                <a:cs typeface="Times New Roman" panose="02020603050405020304" pitchFamily="18" charset="0"/>
              </a:rPr>
              <a:t> </a:t>
            </a:r>
            <a:r>
              <a:rPr lang="vi-VN" altLang="vi-VN" sz="2400" b="1">
                <a:solidFill>
                  <a:srgbClr val="F03C69"/>
                </a:solidFill>
                <a:latin typeface="UTM Avo" panose="02040603050506020204"/>
                <a:cs typeface="Times New Roman" panose="02020603050405020304" pitchFamily="18" charset="0"/>
              </a:rPr>
              <a:t>ảnh, âm thanh, video và siêu liên kết.</a:t>
            </a:r>
            <a:r>
              <a:rPr lang="vi-VN" sz="2400" b="1">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C29B82-B90A-449E-8481-31A1C0E7E29B}"/>
              </a:ext>
            </a:extLst>
          </p:cNvPr>
          <p:cNvSpPr/>
          <p:nvPr/>
        </p:nvSpPr>
        <p:spPr>
          <a:xfrm>
            <a:off x="363894" y="283918"/>
            <a:ext cx="10473995"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 xmlns:a16="http://schemas.microsoft.com/office/drawing/2014/main"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 xmlns:a16="http://schemas.microsoft.com/office/drawing/2014/main"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 xmlns:a16="http://schemas.microsoft.com/office/drawing/2014/main" id="{61004FEF-F45A-41DD-A74E-84C8EC840177}"/>
              </a:ext>
            </a:extLst>
          </p:cNvPr>
          <p:cNvSpPr/>
          <p:nvPr/>
        </p:nvSpPr>
        <p:spPr>
          <a:xfrm>
            <a:off x="1307334" y="1869449"/>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 xmlns:a16="http://schemas.microsoft.com/office/drawing/2014/main" id="{79A56168-C270-4437-B309-D101DDB9A9DF}"/>
              </a:ext>
            </a:extLst>
          </p:cNvPr>
          <p:cNvSpPr/>
          <p:nvPr/>
        </p:nvSpPr>
        <p:spPr>
          <a:xfrm>
            <a:off x="1307334" y="3165317"/>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 xmlns:a16="http://schemas.microsoft.com/office/drawing/2014/main" id="{F1A64C24-6DF5-5331-8A22-83911CE90DE3}"/>
              </a:ext>
            </a:extLst>
          </p:cNvPr>
          <p:cNvSpPr/>
          <p:nvPr/>
        </p:nvSpPr>
        <p:spPr>
          <a:xfrm>
            <a:off x="1307334" y="4475263"/>
            <a:ext cx="6553556" cy="1295868"/>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 xmlns:a16="http://schemas.microsoft.com/office/drawing/2014/main" id="{927019E0-10E7-504F-CA93-01A5CB78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 xmlns:a16="http://schemas.microsoft.com/office/drawing/2014/main"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 xmlns:a16="http://schemas.microsoft.com/office/drawing/2014/main"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40707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5687</TotalTime>
  <Words>882</Words>
  <Application>Microsoft Office PowerPoint</Application>
  <PresentationFormat>Custom</PresentationFormat>
  <Paragraphs>68</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cp:lastModifiedBy>
  <cp:revision>195</cp:revision>
  <dcterms:created xsi:type="dcterms:W3CDTF">2021-11-14T08:33:55Z</dcterms:created>
  <dcterms:modified xsi:type="dcterms:W3CDTF">2024-10-14T00:57:13Z</dcterms:modified>
</cp:coreProperties>
</file>